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9"/>
  </p:notesMasterIdLst>
  <p:handoutMasterIdLst>
    <p:handoutMasterId r:id="rId10"/>
  </p:handoutMasterIdLst>
  <p:sldIdLst>
    <p:sldId id="268" r:id="rId5"/>
    <p:sldId id="261" r:id="rId6"/>
    <p:sldId id="269" r:id="rId7"/>
    <p:sldId id="267" r:id="rId8"/>
  </p:sldIdLst>
  <p:sldSz cx="12192000" cy="6858000"/>
  <p:notesSz cx="6858000" cy="9144000"/>
  <p:defaultTextStyle>
    <a:defPPr rtl="0">
      <a:defRPr lang="el-g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/>
    <p:restoredTop sz="94635" autoAdjust="0"/>
  </p:normalViewPr>
  <p:slideViewPr>
    <p:cSldViewPr snapToGrid="0" snapToObjects="1">
      <p:cViewPr varScale="1">
        <p:scale>
          <a:sx n="109" d="100"/>
          <a:sy n="109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el-GR" noProof="0" dirty="0" smtClean="0"/>
            <a:t>Προσκαλέστε</a:t>
          </a:r>
          <a:endParaRPr lang="el-GR" noProof="0" dirty="0"/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el-GR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el-GR" noProof="0" dirty="0"/>
        </a:p>
      </dgm:t>
    </dgm:pt>
    <dgm:pt modelId="{4D7D34C7-9466-4514-BF51-7396C17436B5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el-GR" noProof="0" dirty="0" smtClean="0"/>
            <a:t>Διακοσμήστε</a:t>
          </a:r>
          <a:endParaRPr lang="el-GR" noProof="0" dirty="0"/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el-GR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el-GR" noProof="0" dirty="0"/>
        </a:p>
      </dgm:t>
    </dgm:pt>
    <dgm:pt modelId="{8E185869-F0D4-43E2-B08A-2F3E83EE98F3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el-GR" noProof="0" dirty="0" smtClean="0"/>
            <a:t>Χορέψτε</a:t>
          </a:r>
          <a:endParaRPr lang="el-GR" noProof="0" dirty="0"/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el-GR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el-GR" noProof="0" dirty="0"/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-22919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l-GR"/>
        </a:p>
      </dgm:t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F8CC9585-55E8-40A4-A809-29E25A9015CC}" type="presOf" srcId="{7B62DEA7-9DCD-4B2E-9DC5-BE121C266AFD}" destId="{87B1B46A-CA1D-4445-8579-F40C78A1880B}" srcOrd="0" destOrd="0" presId="urn:microsoft.com/office/officeart/2018/5/layout/IconCircleLabelList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12C7ECAA-870C-4BC5-B94F-86BC6BF51248}" type="presOf" srcId="{4D7D34C7-9466-4514-BF51-7396C17436B5}" destId="{529F61D3-444E-4541-AC4F-326FDA9BEAF3}" srcOrd="0" destOrd="0" presId="urn:microsoft.com/office/officeart/2018/5/layout/IconCircleLabelList"/>
    <dgm:cxn modelId="{A156FDB9-1268-44F0-AF36-D78B64A92BFB}" type="presOf" srcId="{41CDB9B8-E81E-41E7-AE89-8F6EDFC88D92}" destId="{7600CD1A-2D28-4054-8809-838E618A0595}" srcOrd="0" destOrd="0" presId="urn:microsoft.com/office/officeart/2018/5/layout/IconCircleLabelList"/>
    <dgm:cxn modelId="{F7DB8392-31E3-477A-A254-EC2D4671CF89}" type="presOf" srcId="{8E185869-F0D4-43E2-B08A-2F3E83EE98F3}" destId="{3360347C-5C69-4C15-9A6A-3E9A9E20C3DA}" srcOrd="0" destOrd="0" presId="urn:microsoft.com/office/officeart/2018/5/layout/IconCircleLabel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43AF2DBA-4DDB-4A8A-8186-9FFE6DD0B5CB}" type="presParOf" srcId="{87B1B46A-CA1D-4445-8579-F40C78A1880B}" destId="{B78F77A9-D452-4F3F-ADF1-08124CDCB940}" srcOrd="0" destOrd="0" presId="urn:microsoft.com/office/officeart/2018/5/layout/IconCircleLabelList"/>
    <dgm:cxn modelId="{1AD31892-667A-493E-8809-A2C4F09B3F86}" type="presParOf" srcId="{B78F77A9-D452-4F3F-ADF1-08124CDCB940}" destId="{223CEBFB-B6C0-4518-9E76-B1250D3AEE20}" srcOrd="0" destOrd="0" presId="urn:microsoft.com/office/officeart/2018/5/layout/IconCircleLabelList"/>
    <dgm:cxn modelId="{71A91791-112A-4BF8-BB7F-AACC90BDEFE6}" type="presParOf" srcId="{B78F77A9-D452-4F3F-ADF1-08124CDCB940}" destId="{CEC3BB2D-F9F1-4489-93C4-A156AC3849E7}" srcOrd="1" destOrd="0" presId="urn:microsoft.com/office/officeart/2018/5/layout/IconCircleLabelList"/>
    <dgm:cxn modelId="{30FCF27E-9045-40F3-B697-8174D7A7BD5C}" type="presParOf" srcId="{B78F77A9-D452-4F3F-ADF1-08124CDCB940}" destId="{99D442A7-5D31-4CD1-A931-5F3D628718C8}" srcOrd="2" destOrd="0" presId="urn:microsoft.com/office/officeart/2018/5/layout/IconCircleLabelList"/>
    <dgm:cxn modelId="{3E1C49A9-1B11-4AD7-8CC2-2D9A75C848A1}" type="presParOf" srcId="{B78F77A9-D452-4F3F-ADF1-08124CDCB940}" destId="{7600CD1A-2D28-4054-8809-838E618A0595}" srcOrd="3" destOrd="0" presId="urn:microsoft.com/office/officeart/2018/5/layout/IconCircleLabelList"/>
    <dgm:cxn modelId="{D7FE0241-E462-4584-B272-1FC20419D8D5}" type="presParOf" srcId="{87B1B46A-CA1D-4445-8579-F40C78A1880B}" destId="{9D599636-89FD-41B5-970D-9F8617BA295C}" srcOrd="1" destOrd="0" presId="urn:microsoft.com/office/officeart/2018/5/layout/IconCircleLabelList"/>
    <dgm:cxn modelId="{CC2EF600-966E-4326-BBDA-7ED21DFE01EC}" type="presParOf" srcId="{87B1B46A-CA1D-4445-8579-F40C78A1880B}" destId="{E765D845-767A-46E9-BD73-B0B0E82FE9B0}" srcOrd="2" destOrd="0" presId="urn:microsoft.com/office/officeart/2018/5/layout/IconCircleLabelList"/>
    <dgm:cxn modelId="{2DB52372-902A-45C4-BAC3-93F60F12DCCE}" type="presParOf" srcId="{E765D845-767A-46E9-BD73-B0B0E82FE9B0}" destId="{F82A6E7C-4234-4816-9EB8-ED399009E25C}" srcOrd="0" destOrd="0" presId="urn:microsoft.com/office/officeart/2018/5/layout/IconCircleLabelList"/>
    <dgm:cxn modelId="{2DEA8D59-F7F8-47F9-83C8-D63B560B4B73}" type="presParOf" srcId="{E765D845-767A-46E9-BD73-B0B0E82FE9B0}" destId="{8BA5F9BB-3E28-4026-A392-7F4C0A3085E2}" srcOrd="1" destOrd="0" presId="urn:microsoft.com/office/officeart/2018/5/layout/IconCircleLabelList"/>
    <dgm:cxn modelId="{DDE28675-8F30-42EA-A376-5D42C60D8F44}" type="presParOf" srcId="{E765D845-767A-46E9-BD73-B0B0E82FE9B0}" destId="{DC8182C7-C8E0-4DAE-B344-FE508B06E860}" srcOrd="2" destOrd="0" presId="urn:microsoft.com/office/officeart/2018/5/layout/IconCircleLabelList"/>
    <dgm:cxn modelId="{00206667-C36F-4287-8D1F-E8676B86238A}" type="presParOf" srcId="{E765D845-767A-46E9-BD73-B0B0E82FE9B0}" destId="{529F61D3-444E-4541-AC4F-326FDA9BEAF3}" srcOrd="3" destOrd="0" presId="urn:microsoft.com/office/officeart/2018/5/layout/IconCircleLabelList"/>
    <dgm:cxn modelId="{D7ACB6EB-3E04-42C6-9DA9-35A737AC1D45}" type="presParOf" srcId="{87B1B46A-CA1D-4445-8579-F40C78A1880B}" destId="{A999AABC-CAD9-4E1C-B78B-2BECA8D43C27}" srcOrd="3" destOrd="0" presId="urn:microsoft.com/office/officeart/2018/5/layout/IconCircleLabelList"/>
    <dgm:cxn modelId="{842E3EF3-01DF-45A7-9922-BF124F6E2EF8}" type="presParOf" srcId="{87B1B46A-CA1D-4445-8579-F40C78A1880B}" destId="{DB99A9BB-B1B8-433F-A4FA-6F31B826EE48}" srcOrd="4" destOrd="0" presId="urn:microsoft.com/office/officeart/2018/5/layout/IconCircleLabelList"/>
    <dgm:cxn modelId="{542A1015-BE7D-43DA-B859-6EFF6D98A4B6}" type="presParOf" srcId="{DB99A9BB-B1B8-433F-A4FA-6F31B826EE48}" destId="{CA848760-99D5-488A-AFB3-9EA6BD946B87}" srcOrd="0" destOrd="0" presId="urn:microsoft.com/office/officeart/2018/5/layout/IconCircleLabelList"/>
    <dgm:cxn modelId="{2F6AA294-D666-4B10-9755-A3E5BC73EDA2}" type="presParOf" srcId="{DB99A9BB-B1B8-433F-A4FA-6F31B826EE48}" destId="{FD5546ED-1D49-469E-BE29-17C87FAFD7C8}" srcOrd="1" destOrd="0" presId="urn:microsoft.com/office/officeart/2018/5/layout/IconCircleLabelList"/>
    <dgm:cxn modelId="{F285DB80-D840-4A69-BAFD-E8CFA8E89E53}" type="presParOf" srcId="{DB99A9BB-B1B8-433F-A4FA-6F31B826EE48}" destId="{408A0B1B-BC17-40DB-A76F-65541C3B4325}" srcOrd="2" destOrd="0" presId="urn:microsoft.com/office/officeart/2018/5/layout/IconCircleLabelList"/>
    <dgm:cxn modelId="{60339241-C34B-4EC1-96C2-B6689E868C9C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/>
          <a:r>
            <a:rPr lang="el-GR" b="0" noProof="0" dirty="0" smtClean="0"/>
            <a:t>Φαγητό </a:t>
          </a:r>
          <a:endParaRPr lang="el-GR" b="0" noProof="0" dirty="0"/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el-GR" sz="700" noProof="0" dirty="0"/>
        </a:p>
      </dgm:t>
    </dgm:pt>
    <dgm:pt modelId="{808B76D0-8EC7-469A-93AC-7A6017188A9D}" type="sibTrans" cxnId="{C5E94186-9CB6-4C42-92B3-C546CC53A7B9}">
      <dgm:prSet phldrT="1"/>
      <dgm:spPr/>
      <dgm:t>
        <a:bodyPr rtlCol="0"/>
        <a:lstStyle/>
        <a:p>
          <a:pPr rtl="0"/>
          <a:endParaRPr lang="el-GR" noProof="0" dirty="0"/>
        </a:p>
      </dgm:t>
    </dgm:pt>
    <dgm:pt modelId="{4E8D2E69-0173-4BD3-B96A-7A9C5DD12B47}">
      <dgm:prSet/>
      <dgm:spPr/>
      <dgm:t>
        <a:bodyPr rtlCol="0" anchor="ctr"/>
        <a:lstStyle/>
        <a:p>
          <a:pPr rtl="0"/>
          <a:r>
            <a:rPr lang="el-GR" noProof="0" dirty="0" smtClean="0"/>
            <a:t>Δώρα</a:t>
          </a:r>
          <a:endParaRPr lang="el-GR" noProof="0" dirty="0"/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el-GR" sz="700" noProof="0" dirty="0"/>
        </a:p>
      </dgm:t>
    </dgm:pt>
    <dgm:pt modelId="{FEF1E80E-8A9E-4B0A-817C-2A4CFDCF3FB2}" type="sibTrans" cxnId="{0F866C41-EB5F-47BD-A2CD-A58671F15B67}">
      <dgm:prSet phldrT="2"/>
      <dgm:spPr/>
      <dgm:t>
        <a:bodyPr rtlCol="0"/>
        <a:lstStyle/>
        <a:p>
          <a:pPr rtl="0"/>
          <a:endParaRPr lang="el-GR" noProof="0" dirty="0"/>
        </a:p>
      </dgm:t>
    </dgm:pt>
    <dgm:pt modelId="{93A6A030-ABAB-4EFA-B539-0FDB3E07C1EF}">
      <dgm:prSet/>
      <dgm:spPr/>
      <dgm:t>
        <a:bodyPr rtlCol="0" anchor="ctr"/>
        <a:lstStyle/>
        <a:p>
          <a:pPr rtl="0"/>
          <a:r>
            <a:rPr lang="el-GR" noProof="0" dirty="0" smtClean="0"/>
            <a:t>Διακοσμήσεις</a:t>
          </a:r>
          <a:endParaRPr lang="el-GR" noProof="0" dirty="0"/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el-GR" sz="700" noProof="0" dirty="0"/>
        </a:p>
      </dgm:t>
    </dgm:pt>
    <dgm:pt modelId="{BFE0749E-E343-4A6F-BD09-2810EE6B4BD7}" type="sibTrans" cxnId="{4B40C8DC-6B57-4F5B-8440-7241C649700B}">
      <dgm:prSet phldrT="3"/>
      <dgm:spPr/>
      <dgm:t>
        <a:bodyPr rtlCol="0"/>
        <a:lstStyle/>
        <a:p>
          <a:pPr rtl="0"/>
          <a:endParaRPr lang="el-GR" noProof="0" dirty="0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  <dgm:t>
        <a:bodyPr rtlCol="0"/>
        <a:lstStyle/>
        <a:p>
          <a:pPr rtl="0"/>
          <a:endParaRPr lang="en-US"/>
        </a:p>
      </dgm:t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  <dgm:t>
        <a:bodyPr rtlCol="0"/>
        <a:lstStyle/>
        <a:p>
          <a:pPr rtl="0"/>
          <a:endParaRPr lang="en-US"/>
        </a:p>
      </dgm:t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  <dgm:t>
        <a:bodyPr rtlCol="0"/>
        <a:lstStyle/>
        <a:p>
          <a:pPr rtl="0"/>
          <a:endParaRPr lang="en-US"/>
        </a:p>
      </dgm:t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888637" y="603240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3335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l-GR" sz="3000" kern="1200" noProof="0" dirty="0" smtClean="0"/>
            <a:t>Προσκαλέστε</a:t>
          </a:r>
          <a:endParaRPr lang="el-GR" sz="3000" kern="1200" noProof="0" dirty="0"/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2019641"/>
            <a:satOff val="6027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3335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l-GR" sz="3000" kern="1200" noProof="0" dirty="0" smtClean="0"/>
            <a:t>Διακοσμήστε</a:t>
          </a:r>
          <a:endParaRPr lang="el-GR" sz="3000" kern="1200" noProof="0" dirty="0"/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3335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l-GR" sz="3000" kern="1200" noProof="0" dirty="0" smtClean="0"/>
            <a:t>Χορέψτε</a:t>
          </a:r>
          <a:endParaRPr lang="el-GR" sz="3000" kern="1200" noProof="0" dirty="0"/>
        </a:p>
      </dsp:txBody>
      <dsp:txXfrm>
        <a:off x="6242231" y="2586625"/>
        <a:ext cx="26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rtlCol="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200" b="0" kern="1200" noProof="0" dirty="0" smtClean="0"/>
            <a:t>Φαγητό </a:t>
          </a:r>
          <a:endParaRPr lang="el-GR" sz="5200" b="0" kern="1200" noProof="0" dirty="0"/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rtlCol="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200" kern="1200" noProof="0" dirty="0" smtClean="0"/>
            <a:t>Δώρα</a:t>
          </a:r>
          <a:endParaRPr lang="el-GR" sz="5200" kern="1200" noProof="0" dirty="0"/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rtlCol="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200" kern="1200" noProof="0" dirty="0" smtClean="0"/>
            <a:t>Διακοσμήσεις</a:t>
          </a:r>
          <a:endParaRPr lang="el-GR" sz="5200" kern="1200" noProof="0" dirty="0"/>
        </a:p>
      </dsp:txBody>
      <dsp:txXfrm>
        <a:off x="0" y="2518218"/>
        <a:ext cx="4833256" cy="125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Λίστα ετικετών με εικονίδια σε κύκλο"/>
  <dgm:desc val="Χρησιμοποιήστε το για να εμφανίσετε μη συνεχόμενα ή ομαδοποιημένα τμήματα πληροφοριών συνοδευόμενα από σχετικές απεικονίσεις. Λειτουργεί καλύτερα με εικονίδια ή μικρές εικόνες με λεζάντες μικρού κειμένου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DED9141-913F-4AAC-988A-3EECD449F9E6}" type="datetime1">
              <a:rPr lang="el-GR" smtClean="0"/>
              <a:t>17/12/2019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1AA4D1-BF1D-4260-B442-EBD7859EC5F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498E39-0880-47F0-BEA0-71485B5E16EA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39BA2-F127-4DB1-B8FD-D5A70CC3E01B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 noProof="0" dirty="0"/>
              <a:t>Κάντε κλικ για να επεξεργαστείτε το Στυλ κύριου υποτίτλου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4A29CC-9E92-49D2-9155-06022DE16DF4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Ελεύθερη σχεδίαση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 dirty="0" smtClean="0"/>
              <a:t>Επεξεργασία στυλ κειμένου υποδείγματος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586CE4-DDFA-4D4E-9B09-67BC47A194DB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Ελεύθερη σχεδίαση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Απόσπασμ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13" name="Θέση κειμένου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l-GR" noProof="0" dirty="0" smtClean="0"/>
              <a:t>Επεξεργασία στυλ κειμένου υποδείγματος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 dirty="0" smtClean="0"/>
              <a:t>Επεξεργασία στυλ κειμένου υποδείγματος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B70D8D-9AE4-4525-8714-F8B79A42743A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11" name="Ελεύθερη σχεδίαση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  <p:sp>
        <p:nvSpPr>
          <p:cNvPr id="14" name="Πλαίσιο κειμένου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l-GR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l-GR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5" name="Πλαίσιο κειμένου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l-GR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el-GR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l-GR" noProof="0" dirty="0" smtClean="0"/>
              <a:t>Επεξεργασία στυλ κειμένου υποδείγματος</a:t>
            </a:r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D821FA-F4A8-4714-A702-3CF3A49F3916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Ελεύθερη σχεδίαση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αποσπάσ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Τίτλος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21" name="Θέση κειμένου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l-GR" noProof="0" dirty="0" smtClean="0"/>
              <a:t>Επεξεργασία στυλ κειμένου υποδείγματος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l-GR" noProof="0" dirty="0" smtClean="0"/>
              <a:t>Επεξεργασία στυλ κειμένου υποδείγματος</a:t>
            </a:r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E0C2D-8402-42D8-9C42-C5E921543E22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11" name="Ελεύθερη σχεδίαση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  <p:sp>
        <p:nvSpPr>
          <p:cNvPr id="17" name="Πλαίσιο κειμένου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l-GR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l-GR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8" name="Πλαίσιο κειμένου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l-GR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el-GR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ωστό ή λάθ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21" name="Θέση κειμένου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l-GR" noProof="0" dirty="0" smtClean="0"/>
              <a:t>Επεξεργασία στυλ κειμένου υποδείγματος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l-GR" noProof="0" dirty="0" smtClean="0"/>
              <a:t>Επεξεργασία στυλ κειμένου υποδείγματος</a:t>
            </a:r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0C3F93-EEBB-4712-BCD9-A431904D3AAA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Ελεύθερη σχεδίαση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498633-385E-40A9-A747-DE5A3C832FE7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8" name="Ελεύθερη σχεδίαση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77C887-90DD-4F77-93AC-1D49F43A898C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8" name="Ελεύθερη σχεδίαση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3FE2D9-3B82-4E76-8AF3-67E844436E4B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8" name="Ελεύθερη σχεδίαση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 dirty="0" smtClean="0"/>
              <a:t>Επεξεργασία στυλ κειμένου υποδείγματος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C6C66-44F8-4D8B-85BE-49C6CF56ACE1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Ελεύθερη σχεδίαση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FED0B4-4711-403E-B608-9DD43C5568C0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10" name="Ελεύθερη σχεδίαση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 smtClean="0"/>
              <a:t>Επεξεργασία στυλ κειμένου υποδείγματος</a:t>
            </a:r>
            <a:endParaRPr lang="el-GR" noProof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 smtClean="0"/>
              <a:t>Επεξεργασία στυλ κειμένου υποδείγματος</a:t>
            </a:r>
            <a:endParaRPr lang="el-GR" noProof="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5E07DC-4502-422D-ABC3-3BF5BB030F99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12" name="Ελεύθερη σχεδίαση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436F95-D692-411F-81D6-F2D933A49B44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Ελεύθερη σχεδίαση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8A0A89-0872-409C-8A65-B63FE69EA907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Ελεύθερη σχεδίαση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 dirty="0" smtClean="0"/>
              <a:t>Επεξεργασία στυλ κειμένου υποδείγματος</a:t>
            </a:r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EF1D7B-335E-459B-9E39-BAE6250B24FE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Ελεύθερη σχεδίαση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 noProof="0" dirty="0" smtClean="0"/>
              <a:t>Κάντε κλικ στο εικονίδιο για να προσθέσετε μια εικόνα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 dirty="0" smtClean="0"/>
              <a:t>Επεξεργασία στυλ κειμένου υποδείγματος</a:t>
            </a:r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85D5DA-D5D9-4F5A-A8D0-7A6D5571B33F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Ελεύθερη σχεδίαση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Ομάδα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Ελεύθερη σχεδίαση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Ελεύθερη σχεδίαση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Ελεύθερη σχεδίαση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Ελεύθερη σχεδίαση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Ελεύθερη σχεδίαση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Ελεύθερη σχεδίαση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Ελεύθερη σχεδίαση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Ελεύθερη σχεδίαση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Ελεύθερη σχεδίαση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Ελεύθερη σχεδίαση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Ελεύθερη σχεδίαση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Ελεύθερη σχεδίαση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Ομάδα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Ελεύθερη σχεδίαση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Ελεύθερη σχεδίαση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Ελεύθερη σχεδίαση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Ελεύθερη σχεδίαση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Ελεύθερη σχεδίαση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Ελεύθερη σχεδίαση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Ελεύθερη σχεδίαση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Ελεύθερη σχεδίαση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Ελεύθερη σχεδίαση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Ελεύθερη σχεδίαση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Ελεύθερη σχεδίαση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Ελεύθερη σχεδίαση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Ορθογώνιο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 dirty="0" smtClean="0"/>
              <a:t>Επεξεργασία στυλ κειμένου υποδείγματος</a:t>
            </a:r>
          </a:p>
          <a:p>
            <a:pPr lvl="1" rtl="0"/>
            <a:r>
              <a:rPr lang="el-GR" noProof="0" dirty="0" smtClean="0"/>
              <a:t>Δεύτερου επιπέδου</a:t>
            </a:r>
          </a:p>
          <a:p>
            <a:pPr lvl="2" rtl="0"/>
            <a:r>
              <a:rPr lang="el-GR" noProof="0" dirty="0" smtClean="0"/>
              <a:t>Τρίτου επιπέδου</a:t>
            </a:r>
          </a:p>
          <a:p>
            <a:pPr lvl="3" rtl="0"/>
            <a:r>
              <a:rPr lang="el-GR" noProof="0" dirty="0" smtClean="0"/>
              <a:t>Τέταρτου επιπέδου</a:t>
            </a:r>
          </a:p>
          <a:p>
            <a:pPr lvl="4" rtl="0"/>
            <a:r>
              <a:rPr lang="el-GR" noProof="0" dirty="0" smtClean="0"/>
              <a:t>Πέμπτου επιπέδου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5ECEEAF-1498-40CF-AB42-335794F078F1}" type="datetime1">
              <a:rPr lang="el-GR" noProof="0" smtClean="0"/>
              <a:t>17/12/2019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8.jpg"/><Relationship Id="rId10" Type="http://schemas.microsoft.com/office/2007/relationships/diagramDrawing" Target="../diagrams/drawing2.xml"/><Relationship Id="rId4" Type="http://schemas.openxmlformats.org/officeDocument/2006/relationships/image" Target="../media/image7.jp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Ορθογώνιο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5" name="Εικόνα 4" descr="Φωτιστικά σποτ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el-GR" dirty="0" smtClean="0"/>
              <a:t>Σχέδιο θροΐσματος για πρόγραμμα εκδήλωσης</a:t>
            </a:r>
            <a:endParaRPr lang="el-GR" dirty="0"/>
          </a:p>
        </p:txBody>
      </p:sp>
      <p:sp>
        <p:nvSpPr>
          <p:cNvPr id="13" name="Υπότιτλος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endParaRPr lang="el-GR" dirty="0"/>
          </a:p>
        </p:txBody>
      </p:sp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Ελεύθερη σχεδίαση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Ελεύθερη σχεδίαση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Ελεύθερη σχεδίαση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Ελεύθερη σχεδίαση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Ελεύθερη σχεδίαση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Ελεύθερη σχεδίαση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Ελεύθερη σχεδίαση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Ελεύθερη σχεδίαση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Ελεύθερη σχεδίαση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Ελεύθερη σχεδίαση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Ελεύθερη σχεδίαση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Ελεύθερη σχεδίαση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Ομάδα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Ελεύθερη σχεδίαση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Ελεύθερη σχεδίαση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Ελεύθερη σχεδίαση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Ελεύθερη σχεδίαση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Ελεύθερη σχεδίαση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Ελεύθερη σχεδίαση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Ελεύθερη σχεδίαση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Ελεύθερη σχεδίαση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Ελεύθερη σχεδίαση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Ελεύθερη σχεδίαση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Ελεύθερη σχεδίαση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Ελεύθερη σχεδίαση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Ορθογώνιο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Ελεύθερη σχεδίαση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Ορθογώνιο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l-GR" dirty="0"/>
          </a:p>
        </p:txBody>
      </p:sp>
      <p:pic>
        <p:nvPicPr>
          <p:cNvPr id="13" name="Εικόνα 12" descr="Φωτιστικά σποτ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el-GR" dirty="0" smtClean="0"/>
              <a:t>Σχεδιασμός πάρτι</a:t>
            </a:r>
            <a:endParaRPr lang="el-GR" dirty="0"/>
          </a:p>
        </p:txBody>
      </p:sp>
      <p:grpSp>
        <p:nvGrpSpPr>
          <p:cNvPr id="35" name="Ομάδα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Ελεύθερη σχεδίαση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Ελεύθερη σχεδίαση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Ελεύθερη σχεδίαση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Ελεύθερη σχεδίαση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Ελεύθερη σχεδίαση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Ελεύθερη σχεδίαση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Ελεύθερη σχεδίαση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Ελεύθερη σχεδίαση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Ελεύθερη σχεδίαση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Ελεύθερη σχεδίαση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Ελεύθερη σχεδίαση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Ελεύθερη σχεδίαση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Ομάδα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Ελεύθερη σχεδίαση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Ελεύθερη σχεδίαση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Ελεύθερη σχεδίαση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Ελεύθερη σχεδίαση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Ελεύθερη σχεδίαση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Ελεύθερη σχεδίαση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Ελεύθερη σχεδίαση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Ελεύθερη σχεδίαση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Ελεύθερη σχεδίαση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Ελεύθερη σχεδίαση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Ελεύθερη σχεδίαση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Ελεύθερη σχεδίαση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Ορθογώνιο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Ελεύθερη σχεδίαση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2" name="Θέση περιεχομένου 2" descr="Εικονίδιο γραφικού SmartArt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56683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λουλούδια">
            <a:extLst>
              <a:ext uri="{FF2B5EF4-FFF2-40B4-BE49-F238E27FC236}">
                <a16:creationId xmlns:a16="http://schemas.microsoft.com/office/drawing/2014/main" id="{BCA9472B-BE73-494A-9A61-CF6F6D4EF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4" b="-1356"/>
          <a:stretch/>
        </p:blipFill>
        <p:spPr>
          <a:xfrm>
            <a:off x="8523931" y="4639896"/>
            <a:ext cx="3668069" cy="2254042"/>
          </a:xfrm>
          <a:prstGeom prst="rect">
            <a:avLst/>
          </a:prstGeom>
        </p:spPr>
      </p:pic>
      <p:pic>
        <p:nvPicPr>
          <p:cNvPr id="8" name="Εικόνα 7" descr="δώρο">
            <a:extLst>
              <a:ext uri="{FF2B5EF4-FFF2-40B4-BE49-F238E27FC236}">
                <a16:creationId xmlns:a16="http://schemas.microsoft.com/office/drawing/2014/main" id="{0CE71C86-5256-F346-852E-D64FDD48D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26"/>
          <a:stretch/>
        </p:blipFill>
        <p:spPr>
          <a:xfrm>
            <a:off x="8523929" y="2272021"/>
            <a:ext cx="3668071" cy="235869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DD27FA4-E917-1A4B-90B7-6F7401ABD9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106" b="16016"/>
          <a:stretch/>
        </p:blipFill>
        <p:spPr>
          <a:xfrm>
            <a:off x="8523927" y="8803"/>
            <a:ext cx="3668072" cy="2263218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el-GR" dirty="0" smtClean="0"/>
              <a:t>Ποιος αναλαμβάνει τι</a:t>
            </a:r>
            <a:endParaRPr lang="el-GR" dirty="0"/>
          </a:p>
        </p:txBody>
      </p:sp>
      <p:graphicFrame>
        <p:nvGraphicFramePr>
          <p:cNvPr id="5" name="Θέση περιεχομένου 2" descr="Εικονίδιο λίστας γραφικών SmartArt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512928"/>
              </p:ext>
            </p:extLst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Ορθογώνιο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5" name="Εικόνα 4" descr="Φωτιστικά σποτ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el-GR" dirty="0" smtClean="0"/>
              <a:t>Ευχαριστούμε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el-GR" dirty="0" smtClean="0"/>
              <a:t>someone@example.com</a:t>
            </a:r>
            <a:endParaRPr lang="el-GR" dirty="0"/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Ελεύθερη σχεδίαση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Ελεύθερη σχεδίαση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Ελεύθερη σχεδίαση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Ελεύθερη σχεδίαση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Ελεύθερη σχεδίαση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Ελεύθερη σχεδίαση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Ελεύθερη σχεδίαση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Ελεύθερη σχεδίαση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Ελεύθερη σχεδίαση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Ελεύθερη σχεδίαση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Ελεύθερη σχεδίαση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Ελεύθερη σχεδίαση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Ομάδα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Ελεύθερη σχεδίαση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Ελεύθερη σχεδίαση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Ελεύθερη σχεδίαση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Ελεύθερη σχεδίαση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Ελεύθερη σχεδίαση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Ελεύθερη σχεδίαση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Ελεύθερη σχεδίαση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Ελεύθερη σχεδίαση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Ελεύθερη σχεδίαση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Ελεύθερη σχεδίαση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Ελεύθερη σχεδίαση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Ελεύθερη σχεδίαση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Ορθογώνιο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Ελεύθερη σχεδίαση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Χτύπημα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72701D7-F9FA-4FAE-8F84-481F7343B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B5B414-9A6F-48B8-AEAD-BF88A75918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4FFEA-493F-460C-97C1-FF173D8BC1D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</Words>
  <PresentationFormat>Ευρεία οθόνη</PresentationFormat>
  <Paragraphs>15</Paragraphs>
  <Slides>4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Χτύπημα</vt:lpstr>
      <vt:lpstr>Σχέδιο θροΐσματος για πρόγραμμα εκδήλωσης</vt:lpstr>
      <vt:lpstr>Σχεδιασμός πάρτι</vt:lpstr>
      <vt:lpstr>Ποιος αναλαμβάνει τι</vt:lpstr>
      <vt:lpstr>Ευχαριστούμε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2019-05-13T11:55:26Z</dcterms:created>
  <dcterms:modified xsi:type="dcterms:W3CDTF">2019-12-17T08:08:03Z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