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rtl="0"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7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6505" autoAdjust="0"/>
  </p:normalViewPr>
  <p:slideViewPr>
    <p:cSldViewPr>
      <p:cViewPr varScale="1">
        <p:scale>
          <a:sx n="119" d="100"/>
          <a:sy n="119" d="100"/>
        </p:scale>
        <p:origin x="141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3024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82A2A2F-9D48-4A79-A3B8-E081B41525E2}" type="datetime1">
              <a:rPr lang="el-GR" smtClean="0"/>
              <a:t>26/6/2017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511ED25-177E-4436-B624-41BFE2A2FDA9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28657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noProof="0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10653-30E0-4471-8D4F-F7A474106A4A}" type="datetime1">
              <a:rPr lang="el-GR" smtClean="0"/>
              <a:pPr/>
              <a:t>26/6/2017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l-GR" noProof="0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l-GR" noProof="0" dirty="0"/>
              <a:t>Στυλ υποδείγματος κειμένου</a:t>
            </a:r>
          </a:p>
          <a:p>
            <a:pPr lvl="1" rtl="0"/>
            <a:r>
              <a:rPr lang="el-GR" noProof="0" dirty="0"/>
              <a:t>Δεύτερου επιπέδου</a:t>
            </a:r>
          </a:p>
          <a:p>
            <a:pPr lvl="2" rtl="0"/>
            <a:r>
              <a:rPr lang="el-GR" noProof="0" dirty="0"/>
              <a:t>Τρίτου επιπέδου</a:t>
            </a:r>
          </a:p>
          <a:p>
            <a:pPr lvl="3" rtl="0"/>
            <a:r>
              <a:rPr lang="el-GR" noProof="0" dirty="0"/>
              <a:t>Τέταρτου επιπέδου</a:t>
            </a:r>
          </a:p>
          <a:p>
            <a:pPr lvl="4" rtl="0"/>
            <a:r>
              <a:rPr lang="el-GR" noProof="0" dirty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DE00C7-EBF3-4482-A53D-61C96E817E74}" type="slidenum">
              <a:rPr lang="el-GR" noProof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058503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noProof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l-GR" smtClean="0"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490459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noProof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l-GR" smtClean="0"/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923700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noProof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l-GR" smtClean="0"/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159074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noProof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l-GR" smtClean="0"/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23507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noProof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l-GR" smtClean="0"/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29993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noProof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l-GR" smtClean="0"/>
              <a:t>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560757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noProof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l-GR" smtClean="0"/>
              <a:t>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86348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noProof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l-GR" smtClean="0"/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68017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noProof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l-GR" smtClean="0"/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981281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noProof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l-GR" smtClean="0"/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764540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noProof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l-GR" smtClean="0"/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967554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noProof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l-GR" smtClean="0"/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019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άταξη Ιανουαρί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Ομάδα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Ευθεία γραμμή σύνδεσης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Ευθεία γραμμή σύνδεσης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Ευθεία γραμμή σύνδεσης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Ευθεία γραμμή σύνδεσης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Ευθεία γραμμή σύνδεσης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Ευθεία γραμμή σύνδεσης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Ευθεία γραμμή σύνδεσης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Ευθεία γραμμή σύνδεσης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Ευθεία γραμμή σύνδεσης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Ευθεία γραμμή σύνδεσης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Ευθεία γραμμή σύνδεσης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Ευθεία γραμμή σύνδεσης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Ευθεία γραμμή σύνδεσης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Ευθεία γραμμή σύνδεσης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Ομάδα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Ευθεία γραμμή σύνδεσης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Ευθεία γραμμή σύνδεσης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Ευθεία γραμμή σύνδεσης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Ευθεία γραμμή σύνδεσης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Ευθεία γραμμή σύνδεσης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Ευθεία γραμμή σύνδεσης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Ευθεία γραμμή σύνδεσης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Ομάδα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Ευθεία γραμμή σύνδεσης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Ευθεία γραμμή σύνδεσης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Ευθεία γραμμή σύνδεσης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Ευθεία γραμμή σύνδεσης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Ευθεία γραμμή σύνδεσης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Ευθεία γραμμή σύνδεσης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Ευθεία γραμμή σύνδεσης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Ομάδα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Ευθεία γραμμή σύνδεσης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Ευθεία γραμμή σύνδεσης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Ευθεία γραμμή σύνδεσης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Ευθεία γραμμή σύνδεσης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Ευθεία γραμμή σύνδεσης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Ευθεία γραμμή σύνδεσης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Ευθεία γραμμή σύνδεσης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Ομάδα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Ευθεία γραμμή σύνδεσης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Ευθεία γραμμή σύνδεσης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Ευθεία γραμμή σύνδεσης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Ευθεία γραμμή σύνδεσης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Ευθεία γραμμή σύνδεσης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Ευθεία γραμμή σύνδεσης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Ευθεία γραμμή σύνδεσης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Ομάδα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Ευθεία γραμμή σύνδεσης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Ευθεία γραμμή σύνδεσης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Ευθεία γραμμή σύνδεσης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Ευθεία γραμμή σύνδεσης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Ευθεία γραμμή σύνδεσης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Ευθεία γραμμή σύνδεσης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Ευθεία γραμμή σύνδεσης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Ευθεία γραμμή σύνδεσης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εία γραμμή σύνδεσης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Ευθεία γραμμή σύνδεσης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Ευθεία γραμμή σύνδεσης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Ευθεία γραμμή σύνδεσης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Ευθεία γραμμή σύνδεσης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Ευθεία γραμμή σύνδεσης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Πλαίσιο κειμένου 96"/>
          <p:cNvSpPr txBox="1"/>
          <p:nvPr userDrawn="1"/>
        </p:nvSpPr>
        <p:spPr>
          <a:xfrm>
            <a:off x="340375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26</a:t>
            </a:r>
            <a:endParaRPr lang="el-G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Πλαίσιο κειμένου 97"/>
          <p:cNvSpPr txBox="1"/>
          <p:nvPr userDrawn="1"/>
        </p:nvSpPr>
        <p:spPr>
          <a:xfrm>
            <a:off x="43251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27</a:t>
            </a:r>
          </a:p>
        </p:txBody>
      </p:sp>
      <p:sp>
        <p:nvSpPr>
          <p:cNvPr id="99" name="Πλαίσιο κειμένου 98"/>
          <p:cNvSpPr txBox="1"/>
          <p:nvPr userDrawn="1"/>
        </p:nvSpPr>
        <p:spPr>
          <a:xfrm>
            <a:off x="52395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28</a:t>
            </a:r>
          </a:p>
        </p:txBody>
      </p:sp>
      <p:sp>
        <p:nvSpPr>
          <p:cNvPr id="100" name="Πλαίσιο κειμένου 99"/>
          <p:cNvSpPr txBox="1"/>
          <p:nvPr userDrawn="1"/>
        </p:nvSpPr>
        <p:spPr>
          <a:xfrm>
            <a:off x="61447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29</a:t>
            </a:r>
          </a:p>
        </p:txBody>
      </p:sp>
      <p:sp>
        <p:nvSpPr>
          <p:cNvPr id="101" name="Πλαίσιο κειμένου 100"/>
          <p:cNvSpPr txBox="1"/>
          <p:nvPr userDrawn="1"/>
        </p:nvSpPr>
        <p:spPr>
          <a:xfrm>
            <a:off x="70591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l-GR" noProof="0" dirty="0" smtClean="0"/>
              <a:t>30</a:t>
            </a:r>
            <a:endParaRPr lang="el-GR" noProof="0" dirty="0"/>
          </a:p>
        </p:txBody>
      </p:sp>
      <p:sp>
        <p:nvSpPr>
          <p:cNvPr id="102" name="Πλαίσιο κειμένου 101"/>
          <p:cNvSpPr txBox="1"/>
          <p:nvPr userDrawn="1"/>
        </p:nvSpPr>
        <p:spPr>
          <a:xfrm>
            <a:off x="797356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kern="1200" spc="-50" noProof="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31</a:t>
            </a:r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| 01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Θέση εικόνας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l-GR" noProof="0" dirty="0"/>
              <a:t>Κάντε κλικ στο εικονίδιο για να προσθέσετε μια εικόνα</a:t>
            </a:r>
          </a:p>
        </p:txBody>
      </p:sp>
      <p:sp>
        <p:nvSpPr>
          <p:cNvPr id="12" name="Θέση εικόνας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l-GR" noProof="0" dirty="0"/>
              <a:t>Κάντε κλικ στο εικονίδιο για να προσθέσετε μια εικόνα</a:t>
            </a:r>
          </a:p>
        </p:txBody>
      </p:sp>
      <p:sp>
        <p:nvSpPr>
          <p:cNvPr id="3" name="Θέση ημερομηνίας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06CB4194-8C91-456D-8D92-BB89A5F36319}" type="datetime1">
              <a:rPr lang="el-GR" noProof="0" smtClean="0"/>
              <a:t>26/6/2017</a:t>
            </a:fld>
            <a:endParaRPr lang="el-GR" noProof="0" dirty="0"/>
          </a:p>
        </p:txBody>
      </p:sp>
      <p:sp>
        <p:nvSpPr>
          <p:cNvPr id="4" name="Σύμβολο κράτησης θέσης υποσέλιδου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 dirty="0"/>
          </a:p>
        </p:txBody>
      </p:sp>
      <p:sp>
        <p:nvSpPr>
          <p:cNvPr id="5" name="Θέση αριθμού διαφάνειας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l-GR" noProof="0"/>
              <a:t>‹#›</a:t>
            </a:fld>
            <a:endParaRPr lang="el-GR" noProof="0" dirty="0"/>
          </a:p>
        </p:txBody>
      </p:sp>
      <p:sp>
        <p:nvSpPr>
          <p:cNvPr id="139" name="Σύμβολο κράτησης θέσης κειμένου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/>
              <a:t>Κάντε κλικ για να προσθέσετε κείμενο</a:t>
            </a:r>
          </a:p>
        </p:txBody>
      </p:sp>
      <p:sp>
        <p:nvSpPr>
          <p:cNvPr id="180" name="Πλαίσιο κειμένου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Πλαίσιο κειμένου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Πλαίσιο κειμένου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Πλαίσιο κειμένου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Πλαίσιο κειμένου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Πλαίσιο κειμένου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 | 08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Πλαίσιο κειμένου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Πλαίσιο κειμένου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Πλαίσιο κειμένου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Πλαίσιο κειμένου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Πλαίσιο κειμένου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Πλαίσιο κειμένου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 | 15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Πλαίσιο κειμένου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Πλαίσιο κειμένου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</a:p>
        </p:txBody>
      </p:sp>
      <p:sp>
        <p:nvSpPr>
          <p:cNvPr id="231" name="Πλαίσιο κειμένου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Πλαίσιο κειμένου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Πλαίσιο κειμένου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</a:p>
        </p:txBody>
      </p:sp>
      <p:sp>
        <p:nvSpPr>
          <p:cNvPr id="234" name="Πλαίσιο κειμένου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 | 22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Πλαίσιο κειμένου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Πλαίσιο κειμένου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Πλαίσιο κειμένου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Πλαίσιο κειμένου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Πλαίσιο κειμένου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Πλαίσιο κειμένου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 | 29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Πλαίσιο κειμένου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30</a:t>
            </a:r>
          </a:p>
        </p:txBody>
      </p:sp>
      <p:sp>
        <p:nvSpPr>
          <p:cNvPr id="246" name="Πλαίσιο κειμένου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31</a:t>
            </a:r>
          </a:p>
        </p:txBody>
      </p:sp>
      <p:sp>
        <p:nvSpPr>
          <p:cNvPr id="247" name="Πλαίσιο κειμένου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Πλαίσιο κειμένου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Πλαίσιο κειμένου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Πλαίσιο κειμένου 249"/>
          <p:cNvSpPr txBox="1"/>
          <p:nvPr userDrawn="1"/>
        </p:nvSpPr>
        <p:spPr>
          <a:xfrm>
            <a:off x="7973568" y="563375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04 | 05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Σύμβολο κράτησης θέσης κειμένου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56" name="Σύμβολο κράτησης θέσης κειμένου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57" name="Σύμβολο κράτησης θέσης κειμένου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58" name="Σύμβολο κράτησης θέσης κειμένου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0" name="Σύμβολο κράτησης θέσης κειμένου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1" name="Σύμβολο κράτησης θέσης κειμένου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2" name="Σύμβολο κράτησης θέσης κειμένου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3" name="Σύμβολο κράτησης θέσης κειμένου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4" name="Σύμβολο κράτησης θέσης κειμένου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5" name="Σύμβολο κράτησης θέσης κειμένου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7" name="Σύμβολο κράτησης θέσης κειμένου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8" name="Σύμβολο κράτησης θέσης κειμένου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9" name="Σύμβολο κράτησης θέσης κειμένου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0" name="Σύμβολο κράτησης θέσης κειμένου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1" name="Σύμβολο κράτησης θέσης κειμένου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2" name="Σύμβολο κράτησης θέσης κειμένου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4" name="Σύμβολο κράτησης θέσης κειμένου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5" name="Σύμβολο κράτησης θέσης κειμένου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6" name="Σύμβολο κράτησης θέσης κειμένου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7" name="Σύμβολο κράτησης θέσης κειμένου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8" name="Σύμβολο κράτησης θέσης κειμένου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9" name="Σύμβολο κράτησης θέσης κειμένου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1" name="Σύμβολο κράτησης θέσης κειμένου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2" name="Σύμβολο κράτησης θέσης κειμένου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3" name="Σύμβολο κράτησης θέσης κειμένου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4" name="Σύμβολο κράτησης θέσης κειμένου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5" name="Σύμβολο κράτησης θέσης κειμένου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6" name="Σύμβολο κράτησης θέσης κειμένου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8" name="Σύμβολο κράτησης θέσης κειμένου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9" name="Σύμβολο κράτησης θέσης κειμένου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0" name="Σύμβολο κράτησης θέσης κειμένου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1" name="Σύμβολο κράτησης θέσης κειμένου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2" name="Σύμβολο κράτησης θέσης κειμένου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3" name="Σύμβολο κράτησης θέσης κειμένου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5" name="Σύμβολο κράτησης θέσης κειμένου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187" name="Πλαίσιο κειμένου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ΔΕΥ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Πλαίσιο κειμένου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ΤΡΙ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Πλαίσιο κειμένου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ΤΕΤ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Πλαίσιο κειμένου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ΠΕΜ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Πλαίσιο κειμένου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ΠΑΡ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Πλαίσιο κειμένου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ΣΑΒ | ΚΥΡ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Τίτλος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l-GR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el-GR" cap="all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Τίτλος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l-GR" cap="all" spc="150" noProof="0" dirty="0" smtClean="0">
                <a:solidFill>
                  <a:schemeClr val="accent1"/>
                </a:solidFill>
              </a:rPr>
              <a:t>ΙΑΝΟΥΑΡΙΟΣ</a:t>
            </a:r>
            <a:endParaRPr lang="el-GR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28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άταξη Οκτωβρί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Ομάδα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Ευθεία γραμμή σύνδεσης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Ευθεία γραμμή σύνδεσης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Ευθεία γραμμή σύνδεσης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Ευθεία γραμμή σύνδεσης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Ευθεία γραμμή σύνδεσης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Ευθεία γραμμή σύνδεσης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Ευθεία γραμμή σύνδεσης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Ευθεία γραμμή σύνδεσης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Ευθεία γραμμή σύνδεσης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Ευθεία γραμμή σύνδεσης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Ευθεία γραμμή σύνδεσης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Ευθεία γραμμή σύνδεσης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Ευθεία γραμμή σύνδεσης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Ευθεία γραμμή σύνδεσης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Ομάδα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Ευθεία γραμμή σύνδεσης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Ευθεία γραμμή σύνδεσης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Ευθεία γραμμή σύνδεσης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Ευθεία γραμμή σύνδεσης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Ευθεία γραμμή σύνδεσης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Ευθεία γραμμή σύνδεσης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Ευθεία γραμμή σύνδεσης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Ομάδα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Ευθεία γραμμή σύνδεσης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Ευθεία γραμμή σύνδεσης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Ευθεία γραμμή σύνδεσης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Ευθεία γραμμή σύνδεσης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Ευθεία γραμμή σύνδεσης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Ευθεία γραμμή σύνδεσης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Ευθεία γραμμή σύνδεσης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Ομάδα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Ευθεία γραμμή σύνδεσης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Ευθεία γραμμή σύνδεσης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Ευθεία γραμμή σύνδεσης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Ευθεία γραμμή σύνδεσης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Ευθεία γραμμή σύνδεσης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Ευθεία γραμμή σύνδεσης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Ευθεία γραμμή σύνδεσης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Ομάδα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Ευθεία γραμμή σύνδεσης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Ευθεία γραμμή σύνδεσης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Ευθεία γραμμή σύνδεσης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Ευθεία γραμμή σύνδεσης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Ευθεία γραμμή σύνδεσης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Ευθεία γραμμή σύνδεσης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Ευθεία γραμμή σύνδεσης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Ομάδα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Ευθεία γραμμή σύνδεσης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Ευθεία γραμμή σύνδεσης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Ευθεία γραμμή σύνδεσης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Ευθεία γραμμή σύνδεσης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Ευθεία γραμμή σύνδεσης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Ευθεία γραμμή σύνδεσης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Ευθεία γραμμή σύνδεσης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Ευθεία γραμμή σύνδεσης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εία γραμμή σύνδεσης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Ευθεία γραμμή σύνδεσης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Ευθεία γραμμή σύνδεσης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Ευθεία γραμμή σύνδεσης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Ευθεία γραμμή σύνδεσης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Ευθεία γραμμή σύνδεσης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Θέση εικόνας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l-GR" noProof="0" dirty="0"/>
              <a:t>Κάντε κλικ στο εικονίδιο για να προσθέσετε μια εικόνα</a:t>
            </a:r>
          </a:p>
        </p:txBody>
      </p:sp>
      <p:sp>
        <p:nvSpPr>
          <p:cNvPr id="12" name="Θέση εικόνας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l-GR" noProof="0" dirty="0"/>
              <a:t>Κάντε κλικ στο εικονίδιο για να προσθέσετε μια εικόνα</a:t>
            </a:r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60B4B02C-42E8-4906-B17A-4C795A297DED}" type="datetime1">
              <a:rPr lang="el-GR" noProof="0" smtClean="0"/>
              <a:t>26/6/2017</a:t>
            </a:fld>
            <a:endParaRPr lang="el-GR" noProof="0" dirty="0"/>
          </a:p>
        </p:txBody>
      </p:sp>
      <p:sp>
        <p:nvSpPr>
          <p:cNvPr id="4" name="Σύμβολο κράτησης θέσης υποσέλιδου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 dirty="0"/>
          </a:p>
        </p:txBody>
      </p:sp>
      <p:sp>
        <p:nvSpPr>
          <p:cNvPr id="5" name="Θέση αριθμού διαφάνειας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l-GR" noProof="0"/>
              <a:t>‹#›</a:t>
            </a:fld>
            <a:endParaRPr lang="el-GR" noProof="0" dirty="0"/>
          </a:p>
        </p:txBody>
      </p:sp>
      <p:sp>
        <p:nvSpPr>
          <p:cNvPr id="139" name="Σύμβολο κράτησης θέσης κειμένου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180" name="Πλαίσιο κειμένου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81" name="Πλαίσιο κειμένου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Πλαίσιο κειμένου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183" name="Πλαίσιο κειμένου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sp>
        <p:nvSpPr>
          <p:cNvPr id="184" name="Πλαίσιο κειμένου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185" name="Πλαίσιο κειμένου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 | 08</a:t>
            </a:r>
          </a:p>
        </p:txBody>
      </p:sp>
      <p:sp>
        <p:nvSpPr>
          <p:cNvPr id="222" name="Πλαίσιο κειμένου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</a:p>
        </p:txBody>
      </p:sp>
      <p:sp>
        <p:nvSpPr>
          <p:cNvPr id="223" name="Πλαίσιο κειμένου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</a:p>
        </p:txBody>
      </p:sp>
      <p:sp>
        <p:nvSpPr>
          <p:cNvPr id="224" name="Πλαίσιο κειμένου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</a:p>
        </p:txBody>
      </p:sp>
      <p:sp>
        <p:nvSpPr>
          <p:cNvPr id="225" name="Πλαίσιο κειμένου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</a:p>
        </p:txBody>
      </p:sp>
      <p:sp>
        <p:nvSpPr>
          <p:cNvPr id="226" name="Πλαίσιο κειμένου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</a:p>
        </p:txBody>
      </p:sp>
      <p:sp>
        <p:nvSpPr>
          <p:cNvPr id="227" name="Πλαίσιο κειμένου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 | 15</a:t>
            </a:r>
          </a:p>
        </p:txBody>
      </p:sp>
      <p:sp>
        <p:nvSpPr>
          <p:cNvPr id="229" name="Πλαίσιο κειμένου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</a:p>
        </p:txBody>
      </p:sp>
      <p:sp>
        <p:nvSpPr>
          <p:cNvPr id="230" name="Πλαίσιο κειμένου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</a:p>
        </p:txBody>
      </p:sp>
      <p:sp>
        <p:nvSpPr>
          <p:cNvPr id="231" name="Πλαίσιο κειμένου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</a:p>
        </p:txBody>
      </p:sp>
      <p:sp>
        <p:nvSpPr>
          <p:cNvPr id="232" name="Πλαίσιο κειμένου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</a:p>
        </p:txBody>
      </p:sp>
      <p:sp>
        <p:nvSpPr>
          <p:cNvPr id="233" name="Πλαίσιο κειμένου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</a:p>
        </p:txBody>
      </p:sp>
      <p:sp>
        <p:nvSpPr>
          <p:cNvPr id="234" name="Πλαίσιο κειμένου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 | 22</a:t>
            </a:r>
          </a:p>
        </p:txBody>
      </p:sp>
      <p:sp>
        <p:nvSpPr>
          <p:cNvPr id="237" name="Πλαίσιο κειμένου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</a:p>
        </p:txBody>
      </p:sp>
      <p:sp>
        <p:nvSpPr>
          <p:cNvPr id="238" name="Πλαίσιο κειμένου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</a:p>
        </p:txBody>
      </p:sp>
      <p:sp>
        <p:nvSpPr>
          <p:cNvPr id="239" name="Πλαίσιο κειμένου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</a:p>
        </p:txBody>
      </p:sp>
      <p:sp>
        <p:nvSpPr>
          <p:cNvPr id="240" name="Πλαίσιο κειμένου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</a:p>
        </p:txBody>
      </p:sp>
      <p:sp>
        <p:nvSpPr>
          <p:cNvPr id="241" name="Πλαίσιο κειμένου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</a:p>
        </p:txBody>
      </p:sp>
      <p:sp>
        <p:nvSpPr>
          <p:cNvPr id="242" name="Πλαίσιο κειμένου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 | 29</a:t>
            </a:r>
          </a:p>
        </p:txBody>
      </p:sp>
      <p:sp>
        <p:nvSpPr>
          <p:cNvPr id="245" name="Πλαίσιο κειμένου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6" name="Πλαίσιο κειμένου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31</a:t>
            </a:r>
          </a:p>
        </p:txBody>
      </p:sp>
      <p:sp>
        <p:nvSpPr>
          <p:cNvPr id="247" name="Πλαίσιο κειμένου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01</a:t>
            </a:r>
          </a:p>
        </p:txBody>
      </p:sp>
      <p:sp>
        <p:nvSpPr>
          <p:cNvPr id="248" name="Πλαίσιο κειμένου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02</a:t>
            </a:r>
          </a:p>
        </p:txBody>
      </p:sp>
      <p:sp>
        <p:nvSpPr>
          <p:cNvPr id="249" name="Πλαίσιο κειμένου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03</a:t>
            </a:r>
          </a:p>
        </p:txBody>
      </p:sp>
      <p:sp>
        <p:nvSpPr>
          <p:cNvPr id="250" name="Πλαίσιο κειμένου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04 | 05</a:t>
            </a:r>
          </a:p>
        </p:txBody>
      </p:sp>
      <p:sp>
        <p:nvSpPr>
          <p:cNvPr id="255" name="Σύμβολο κράτησης θέσης κειμένου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56" name="Σύμβολο κράτησης θέσης κειμένου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57" name="Σύμβολο κράτησης θέσης κειμένου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58" name="Σύμβολο κράτησης θέσης κειμένου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0" name="Σύμβολο κράτησης θέσης κειμένου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1" name="Σύμβολο κράτησης θέσης κειμένου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2" name="Σύμβολο κράτησης θέσης κειμένου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3" name="Σύμβολο κράτησης θέσης κειμένου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4" name="Σύμβολο κράτησης θέσης κειμένου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5" name="Σύμβολο κράτησης θέσης κειμένου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7" name="Σύμβολο κράτησης θέσης κειμένου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8" name="Σύμβολο κράτησης θέσης κειμένου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9" name="Σύμβολο κράτησης θέσης κειμένου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0" name="Σύμβολο κράτησης θέσης κειμένου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1" name="Σύμβολο κράτησης θέσης κειμένου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2" name="Σύμβολο κράτησης θέσης κειμένου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4" name="Σύμβολο κράτησης θέσης κειμένου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5" name="Σύμβολο κράτησης θέσης κειμένου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6" name="Σύμβολο κράτησης θέσης κειμένου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7" name="Σύμβολο κράτησης θέσης κειμένου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8" name="Σύμβολο κράτησης θέσης κειμένου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smtClean="0"/>
              <a:t>Σύμβολο κράτησης θέσης κειμένου 2</a:t>
            </a:r>
            <a:endParaRPr lang="el-GR" noProof="0" dirty="0"/>
          </a:p>
        </p:txBody>
      </p:sp>
      <p:sp>
        <p:nvSpPr>
          <p:cNvPr id="279" name="Σύμβολο κράτησης θέσης κειμένου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1" name="Σύμβολο κράτησης θέσης κειμένου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2" name="Σύμβολο κράτησης θέσης κειμένου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3" name="Σύμβολο κράτησης θέσης κειμένου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4" name="Σύμβολο κράτησης θέσης κειμένου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5" name="Σύμβολο κράτησης θέσης κειμένου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6" name="Σύμβολο κράτησης θέσης κειμένου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8" name="Σύμβολο κράτησης θέσης κειμένου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9" name="Σύμβολο κράτησης θέσης κειμένου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0" name="Σύμβολο κράτησης θέσης κειμένου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1" name="Σύμβολο κράτησης θέσης κειμένου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2" name="Σύμβολο κράτησης θέσης κειμένου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3" name="Σύμβολο κράτησης θέσης κειμένου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5" name="Σύμβολο κράτησης θέσης κειμένου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187" name="Πλαίσιο κειμένου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ΔΕΥ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Πλαίσιο κειμένου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ΤΡΙ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Πλαίσιο κειμένου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ΤΕΤ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Πλαίσιο κειμένου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ΠΕΜ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Πλαίσιο κειμένου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ΠΑΡ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Πλαίσιο κειμένου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ΣΑΒ | ΚΥΡ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Τίτλος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l-GR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el-GR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Τίτλος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l-GR" cap="all" spc="150" noProof="0" dirty="0" smtClean="0">
                <a:solidFill>
                  <a:schemeClr val="accent1"/>
                </a:solidFill>
              </a:rPr>
              <a:t>ΟΚΤΩΒΡΙΟΣ</a:t>
            </a:r>
            <a:endParaRPr lang="el-GR" cap="all" spc="150" noProof="0" dirty="0">
              <a:solidFill>
                <a:schemeClr val="accent1"/>
              </a:solidFill>
            </a:endParaRPr>
          </a:p>
        </p:txBody>
      </p:sp>
      <p:sp>
        <p:nvSpPr>
          <p:cNvPr id="160" name="Πλαίσιο κειμένου 159"/>
          <p:cNvSpPr txBox="1"/>
          <p:nvPr userDrawn="1"/>
        </p:nvSpPr>
        <p:spPr>
          <a:xfrm>
            <a:off x="340042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25</a:t>
            </a:r>
          </a:p>
        </p:txBody>
      </p:sp>
      <p:sp>
        <p:nvSpPr>
          <p:cNvPr id="161" name="Πλαίσιο κειμένου 160"/>
          <p:cNvSpPr txBox="1"/>
          <p:nvPr userDrawn="1"/>
        </p:nvSpPr>
        <p:spPr>
          <a:xfrm>
            <a:off x="432178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26</a:t>
            </a:r>
          </a:p>
        </p:txBody>
      </p:sp>
      <p:sp>
        <p:nvSpPr>
          <p:cNvPr id="162" name="Πλαίσιο κειμένου 161"/>
          <p:cNvSpPr txBox="1"/>
          <p:nvPr userDrawn="1"/>
        </p:nvSpPr>
        <p:spPr>
          <a:xfrm>
            <a:off x="523618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27</a:t>
            </a:r>
          </a:p>
        </p:txBody>
      </p:sp>
      <p:sp>
        <p:nvSpPr>
          <p:cNvPr id="163" name="Πλαίσιο κειμένου 162"/>
          <p:cNvSpPr txBox="1"/>
          <p:nvPr userDrawn="1"/>
        </p:nvSpPr>
        <p:spPr>
          <a:xfrm>
            <a:off x="6141441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28</a:t>
            </a:r>
          </a:p>
        </p:txBody>
      </p:sp>
      <p:sp>
        <p:nvSpPr>
          <p:cNvPr id="164" name="Πλαίσιο κειμένου 163"/>
          <p:cNvSpPr txBox="1"/>
          <p:nvPr userDrawn="1"/>
        </p:nvSpPr>
        <p:spPr>
          <a:xfrm>
            <a:off x="7055841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29</a:t>
            </a:r>
          </a:p>
        </p:txBody>
      </p:sp>
      <p:sp>
        <p:nvSpPr>
          <p:cNvPr id="165" name="Πλαίσιο κειμένου 164"/>
          <p:cNvSpPr txBox="1"/>
          <p:nvPr userDrawn="1"/>
        </p:nvSpPr>
        <p:spPr>
          <a:xfrm>
            <a:off x="7970241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30 </a:t>
            </a:r>
            <a:r>
              <a:rPr lang="el-GR" sz="900" kern="12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| 01</a:t>
            </a:r>
          </a:p>
        </p:txBody>
      </p:sp>
    </p:spTree>
    <p:extLst>
      <p:ext uri="{BB962C8B-B14F-4D97-AF65-F5344CB8AC3E}">
        <p14:creationId xmlns:p14="http://schemas.microsoft.com/office/powerpoint/2010/main" val="2421485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άταξη Νοεμβρί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Ομάδα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Ευθεία γραμμή σύνδεσης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Ευθεία γραμμή σύνδεσης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Ευθεία γραμμή σύνδεσης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Ευθεία γραμμή σύνδεσης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Ευθεία γραμμή σύνδεσης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Ευθεία γραμμή σύνδεσης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Ευθεία γραμμή σύνδεσης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Ευθεία γραμμή σύνδεσης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Ευθεία γραμμή σύνδεσης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Ευθεία γραμμή σύνδεσης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Ευθεία γραμμή σύνδεσης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Ευθεία γραμμή σύνδεσης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Ευθεία γραμμή σύνδεσης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Ευθεία γραμμή σύνδεσης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Ομάδα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Ευθεία γραμμή σύνδεσης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Ευθεία γραμμή σύνδεσης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Ευθεία γραμμή σύνδεσης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Ευθεία γραμμή σύνδεσης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Ευθεία γραμμή σύνδεσης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Ευθεία γραμμή σύνδεσης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Ευθεία γραμμή σύνδεσης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Ομάδα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Ευθεία γραμμή σύνδεσης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Ευθεία γραμμή σύνδεσης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Ευθεία γραμμή σύνδεσης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Ευθεία γραμμή σύνδεσης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Ευθεία γραμμή σύνδεσης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Ευθεία γραμμή σύνδεσης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Ευθεία γραμμή σύνδεσης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Ομάδα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Ευθεία γραμμή σύνδεσης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Ευθεία γραμμή σύνδεσης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Ευθεία γραμμή σύνδεσης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Ευθεία γραμμή σύνδεσης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Ευθεία γραμμή σύνδεσης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Ευθεία γραμμή σύνδεσης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Ευθεία γραμμή σύνδεσης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Ομάδα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Ευθεία γραμμή σύνδεσης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Ευθεία γραμμή σύνδεσης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Ευθεία γραμμή σύνδεσης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Ευθεία γραμμή σύνδεσης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Ευθεία γραμμή σύνδεσης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Ευθεία γραμμή σύνδεσης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Ευθεία γραμμή σύνδεσης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Ομάδα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Ευθεία γραμμή σύνδεσης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Ευθεία γραμμή σύνδεσης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Ευθεία γραμμή σύνδεσης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Ευθεία γραμμή σύνδεσης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Ευθεία γραμμή σύνδεσης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Ευθεία γραμμή σύνδεσης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Ευθεία γραμμή σύνδεσης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Ευθεία γραμμή σύνδεσης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εία γραμμή σύνδεσης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Ευθεία γραμμή σύνδεσης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Ευθεία γραμμή σύνδεσης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Ευθεία γραμμή σύνδεσης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Ευθεία γραμμή σύνδεσης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Ευθεία γραμμή σύνδεσης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Θέση εικόνας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l-GR" noProof="0" dirty="0"/>
              <a:t>Κάντε κλικ στο εικονίδιο για να προσθέσετε μια εικόνα</a:t>
            </a:r>
          </a:p>
        </p:txBody>
      </p:sp>
      <p:sp>
        <p:nvSpPr>
          <p:cNvPr id="12" name="Θέση εικόνας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l-GR" noProof="0" dirty="0"/>
              <a:t>Κάντε κλικ στο εικονίδιο για να προσθέσετε μια εικόνα</a:t>
            </a:r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FE66CB8C-DF15-4CAB-8EB0-24FD350F7472}" type="datetime1">
              <a:rPr lang="el-GR" noProof="0" smtClean="0"/>
              <a:t>26/6/2017</a:t>
            </a:fld>
            <a:endParaRPr lang="el-GR" noProof="0" dirty="0"/>
          </a:p>
        </p:txBody>
      </p:sp>
      <p:sp>
        <p:nvSpPr>
          <p:cNvPr id="4" name="Σύμβολο κράτησης θέσης υποσέλιδου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 dirty="0"/>
          </a:p>
        </p:txBody>
      </p:sp>
      <p:sp>
        <p:nvSpPr>
          <p:cNvPr id="5" name="Θέση αριθμού διαφάνειας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l-GR" noProof="0"/>
              <a:t>‹#›</a:t>
            </a:fld>
            <a:endParaRPr lang="el-GR" noProof="0" dirty="0"/>
          </a:p>
        </p:txBody>
      </p:sp>
      <p:sp>
        <p:nvSpPr>
          <p:cNvPr id="139" name="Σύμβολο κράτησης θέσης κειμένου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180" name="Πλαίσιο κειμένου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181" name="Πλαίσιο κειμένου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</a:p>
        </p:txBody>
      </p:sp>
      <p:sp>
        <p:nvSpPr>
          <p:cNvPr id="182" name="Πλαίσιο κειμένου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</a:p>
        </p:txBody>
      </p:sp>
      <p:sp>
        <p:nvSpPr>
          <p:cNvPr id="183" name="Πλαίσιο κειμένου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</a:p>
        </p:txBody>
      </p:sp>
      <p:sp>
        <p:nvSpPr>
          <p:cNvPr id="184" name="Πλαίσιο κειμένου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</a:p>
        </p:txBody>
      </p:sp>
      <p:sp>
        <p:nvSpPr>
          <p:cNvPr id="185" name="Πλαίσιο κειμένου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 | 12</a:t>
            </a:r>
          </a:p>
        </p:txBody>
      </p:sp>
      <p:sp>
        <p:nvSpPr>
          <p:cNvPr id="222" name="Πλαίσιο κειμένου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</a:p>
        </p:txBody>
      </p:sp>
      <p:sp>
        <p:nvSpPr>
          <p:cNvPr id="223" name="Πλαίσιο κειμένου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</a:p>
        </p:txBody>
      </p:sp>
      <p:sp>
        <p:nvSpPr>
          <p:cNvPr id="224" name="Πλαίσιο κειμένου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</a:p>
        </p:txBody>
      </p:sp>
      <p:sp>
        <p:nvSpPr>
          <p:cNvPr id="225" name="Πλαίσιο κειμένου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</a:p>
        </p:txBody>
      </p:sp>
      <p:sp>
        <p:nvSpPr>
          <p:cNvPr id="226" name="Πλαίσιο κειμένου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</a:p>
        </p:txBody>
      </p:sp>
      <p:sp>
        <p:nvSpPr>
          <p:cNvPr id="227" name="Πλαίσιο κειμένου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 | 19</a:t>
            </a:r>
          </a:p>
        </p:txBody>
      </p:sp>
      <p:sp>
        <p:nvSpPr>
          <p:cNvPr id="229" name="Πλαίσιο κειμένου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</a:p>
        </p:txBody>
      </p:sp>
      <p:sp>
        <p:nvSpPr>
          <p:cNvPr id="230" name="Πλαίσιο κειμένου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</a:p>
        </p:txBody>
      </p:sp>
      <p:sp>
        <p:nvSpPr>
          <p:cNvPr id="231" name="Πλαίσιο κειμένου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</a:p>
        </p:txBody>
      </p:sp>
      <p:sp>
        <p:nvSpPr>
          <p:cNvPr id="232" name="Πλαίσιο κειμένου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</a:p>
        </p:txBody>
      </p:sp>
      <p:sp>
        <p:nvSpPr>
          <p:cNvPr id="233" name="Πλαίσιο κειμένου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</a:p>
        </p:txBody>
      </p:sp>
      <p:sp>
        <p:nvSpPr>
          <p:cNvPr id="234" name="Πλαίσιο κειμένου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 | 26</a:t>
            </a:r>
          </a:p>
        </p:txBody>
      </p:sp>
      <p:sp>
        <p:nvSpPr>
          <p:cNvPr id="237" name="Πλαίσιο κειμένου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</a:p>
        </p:txBody>
      </p:sp>
      <p:sp>
        <p:nvSpPr>
          <p:cNvPr id="238" name="Πλαίσιο κειμένου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</a:p>
        </p:txBody>
      </p:sp>
      <p:sp>
        <p:nvSpPr>
          <p:cNvPr id="239" name="Πλαίσιο κειμένου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</a:p>
        </p:txBody>
      </p:sp>
      <p:sp>
        <p:nvSpPr>
          <p:cNvPr id="240" name="Πλαίσιο κειμένου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30</a:t>
            </a:r>
          </a:p>
        </p:txBody>
      </p:sp>
      <p:sp>
        <p:nvSpPr>
          <p:cNvPr id="241" name="Πλαίσιο κειμένου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01</a:t>
            </a:r>
          </a:p>
        </p:txBody>
      </p:sp>
      <p:sp>
        <p:nvSpPr>
          <p:cNvPr id="242" name="Πλαίσιο κειμένου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02 | 03</a:t>
            </a:r>
          </a:p>
        </p:txBody>
      </p:sp>
      <p:sp>
        <p:nvSpPr>
          <p:cNvPr id="245" name="Πλαίσιο κειμένου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04</a:t>
            </a:r>
          </a:p>
        </p:txBody>
      </p:sp>
      <p:sp>
        <p:nvSpPr>
          <p:cNvPr id="246" name="Πλαίσιο κειμένου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05</a:t>
            </a:r>
          </a:p>
        </p:txBody>
      </p:sp>
      <p:sp>
        <p:nvSpPr>
          <p:cNvPr id="247" name="Πλαίσιο κειμένου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06</a:t>
            </a:r>
          </a:p>
        </p:txBody>
      </p:sp>
      <p:sp>
        <p:nvSpPr>
          <p:cNvPr id="248" name="Πλαίσιο κειμένου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07</a:t>
            </a:r>
          </a:p>
        </p:txBody>
      </p:sp>
      <p:sp>
        <p:nvSpPr>
          <p:cNvPr id="249" name="Πλαίσιο κειμένου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08</a:t>
            </a:r>
          </a:p>
        </p:txBody>
      </p:sp>
      <p:sp>
        <p:nvSpPr>
          <p:cNvPr id="250" name="Πλαίσιο κειμένου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09 | 10</a:t>
            </a:r>
          </a:p>
        </p:txBody>
      </p:sp>
      <p:sp>
        <p:nvSpPr>
          <p:cNvPr id="255" name="Σύμβολο κράτησης θέσης κειμένου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56" name="Σύμβολο κράτησης θέσης κειμένου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57" name="Σύμβολο κράτησης θέσης κειμένου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58" name="Σύμβολο κράτησης θέσης κειμένου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0" name="Σύμβολο κράτησης θέσης κειμένου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1" name="Σύμβολο κράτησης θέσης κειμένου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2" name="Σύμβολο κράτησης θέσης κειμένου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3" name="Σύμβολο κράτησης θέσης κειμένου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4" name="Σύμβολο κράτησης θέσης κειμένου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5" name="Σύμβολο κράτησης θέσης κειμένου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7" name="Σύμβολο κράτησης θέσης κειμένου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8" name="Σύμβολο κράτησης θέσης κειμένου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9" name="Σύμβολο κράτησης θέσης κειμένου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0" name="Σύμβολο κράτησης θέσης κειμένου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1" name="Σύμβολο κράτησης θέσης κειμένου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2" name="Σύμβολο κράτησης θέσης κειμένου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4" name="Σύμβολο κράτησης θέσης κειμένου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5" name="Σύμβολο κράτησης θέσης κειμένου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6" name="Σύμβολο κράτησης θέσης κειμένου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7" name="Σύμβολο κράτησης θέσης κειμένου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8" name="Σύμβολο κράτησης θέσης κειμένου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9" name="Σύμβολο κράτησης θέσης κειμένου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1" name="Σύμβολο κράτησης θέσης κειμένου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2" name="Σύμβολο κράτησης θέσης κειμένου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3" name="Σύμβολο κράτησης θέσης κειμένου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4" name="Σύμβολο κράτησης θέσης κειμένου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5" name="Σύμβολο κράτησης θέσης κειμένου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6" name="Σύμβολο κράτησης θέσης κειμένου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8" name="Σύμβολο κράτησης θέσης κειμένου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9" name="Σύμβολο κράτησης θέσης κειμένου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0" name="Σύμβολο κράτησης θέσης κειμένου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smtClean="0"/>
              <a:t>Σύμβολο κράτησης θέσης κειμένου 2</a:t>
            </a:r>
            <a:endParaRPr lang="el-GR" noProof="0" dirty="0"/>
          </a:p>
        </p:txBody>
      </p:sp>
      <p:sp>
        <p:nvSpPr>
          <p:cNvPr id="291" name="Σύμβολο κράτησης θέσης κειμένου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2" name="Σύμβολο κράτησης θέσης κειμένου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3" name="Σύμβολο κράτησης θέσης κειμένου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5" name="Σύμβολο κράτησης θέσης κειμένου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187" name="Πλαίσιο κειμένου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ΔΕΥ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Πλαίσιο κειμένου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ΤΡΙ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Πλαίσιο κειμένου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ΤΕΤ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Πλαίσιο κειμένου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ΠΕΜ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Πλαίσιο κειμένου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ΠΑΡ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Πλαίσιο κειμένου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ΣΑΒ | ΚΥΡ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Τίτλος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l-GR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el-GR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Τίτλος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l-GR" cap="all" spc="150" noProof="0" dirty="0" smtClean="0">
                <a:solidFill>
                  <a:schemeClr val="accent1"/>
                </a:solidFill>
              </a:rPr>
              <a:t>ΝΟΕΜΒΡΙΟΣ</a:t>
            </a:r>
            <a:endParaRPr lang="el-GR" cap="all" spc="150" noProof="0" dirty="0">
              <a:solidFill>
                <a:schemeClr val="accent1"/>
              </a:solidFill>
            </a:endParaRPr>
          </a:p>
        </p:txBody>
      </p:sp>
      <p:sp>
        <p:nvSpPr>
          <p:cNvPr id="149" name="Πλαίσιο κειμένου 148"/>
          <p:cNvSpPr txBox="1"/>
          <p:nvPr userDrawn="1"/>
        </p:nvSpPr>
        <p:spPr>
          <a:xfrm>
            <a:off x="340042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30</a:t>
            </a:r>
          </a:p>
        </p:txBody>
      </p:sp>
      <p:sp>
        <p:nvSpPr>
          <p:cNvPr id="150" name="Πλαίσιο κειμένου 149"/>
          <p:cNvSpPr txBox="1"/>
          <p:nvPr userDrawn="1"/>
        </p:nvSpPr>
        <p:spPr>
          <a:xfrm>
            <a:off x="432178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31</a:t>
            </a:r>
          </a:p>
        </p:txBody>
      </p:sp>
      <p:sp>
        <p:nvSpPr>
          <p:cNvPr id="151" name="Πλαίσιο κειμένου 150"/>
          <p:cNvSpPr txBox="1"/>
          <p:nvPr userDrawn="1"/>
        </p:nvSpPr>
        <p:spPr>
          <a:xfrm>
            <a:off x="523618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01</a:t>
            </a:r>
          </a:p>
        </p:txBody>
      </p:sp>
      <p:sp>
        <p:nvSpPr>
          <p:cNvPr id="152" name="Πλαίσιο κειμένου 151"/>
          <p:cNvSpPr txBox="1"/>
          <p:nvPr userDrawn="1"/>
        </p:nvSpPr>
        <p:spPr>
          <a:xfrm>
            <a:off x="6141441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02</a:t>
            </a:r>
          </a:p>
        </p:txBody>
      </p:sp>
      <p:sp>
        <p:nvSpPr>
          <p:cNvPr id="153" name="Πλαίσιο κειμένου 152"/>
          <p:cNvSpPr txBox="1"/>
          <p:nvPr userDrawn="1"/>
        </p:nvSpPr>
        <p:spPr>
          <a:xfrm>
            <a:off x="7055841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03</a:t>
            </a:r>
          </a:p>
        </p:txBody>
      </p:sp>
      <p:sp>
        <p:nvSpPr>
          <p:cNvPr id="154" name="Πλαίσιο κειμένου 153"/>
          <p:cNvSpPr txBox="1"/>
          <p:nvPr userDrawn="1"/>
        </p:nvSpPr>
        <p:spPr>
          <a:xfrm>
            <a:off x="7970241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04 | 05</a:t>
            </a:r>
          </a:p>
        </p:txBody>
      </p:sp>
    </p:spTree>
    <p:extLst>
      <p:ext uri="{BB962C8B-B14F-4D97-AF65-F5344CB8AC3E}">
        <p14:creationId xmlns:p14="http://schemas.microsoft.com/office/powerpoint/2010/main" val="563673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άταξη Δεκεμβρί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Ομάδα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Ευθεία γραμμή σύνδεσης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Ευθεία γραμμή σύνδεσης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Ευθεία γραμμή σύνδεσης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Ευθεία γραμμή σύνδεσης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Ευθεία γραμμή σύνδεσης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Ευθεία γραμμή σύνδεσης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Ευθεία γραμμή σύνδεσης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Ευθεία γραμμή σύνδεσης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Ευθεία γραμμή σύνδεσης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Ευθεία γραμμή σύνδεσης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Ευθεία γραμμή σύνδεσης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Ευθεία γραμμή σύνδεσης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Ευθεία γραμμή σύνδεσης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Ευθεία γραμμή σύνδεσης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Ομάδα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Ευθεία γραμμή σύνδεσης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Ευθεία γραμμή σύνδεσης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Ευθεία γραμμή σύνδεσης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Ευθεία γραμμή σύνδεσης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Ευθεία γραμμή σύνδεσης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Ευθεία γραμμή σύνδεσης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Ευθεία γραμμή σύνδεσης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Ομάδα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Ευθεία γραμμή σύνδεσης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Ευθεία γραμμή σύνδεσης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Ευθεία γραμμή σύνδεσης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Ευθεία γραμμή σύνδεσης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Ευθεία γραμμή σύνδεσης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Ευθεία γραμμή σύνδεσης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Ευθεία γραμμή σύνδεσης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Ομάδα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Ευθεία γραμμή σύνδεσης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Ευθεία γραμμή σύνδεσης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Ευθεία γραμμή σύνδεσης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Ευθεία γραμμή σύνδεσης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Ευθεία γραμμή σύνδεσης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Ευθεία γραμμή σύνδεσης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Ευθεία γραμμή σύνδεσης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Ομάδα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Ευθεία γραμμή σύνδεσης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Ευθεία γραμμή σύνδεσης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Ευθεία γραμμή σύνδεσης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Ευθεία γραμμή σύνδεσης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Ευθεία γραμμή σύνδεσης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Ευθεία γραμμή σύνδεσης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Ευθεία γραμμή σύνδεσης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Ομάδα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Ευθεία γραμμή σύνδεσης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Ευθεία γραμμή σύνδεσης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Ευθεία γραμμή σύνδεσης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Ευθεία γραμμή σύνδεσης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Ευθεία γραμμή σύνδεσης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Ευθεία γραμμή σύνδεσης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Ευθεία γραμμή σύνδεσης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Ευθεία γραμμή σύνδεσης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εία γραμμή σύνδεσης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Ευθεία γραμμή σύνδεσης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Ευθεία γραμμή σύνδεσης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Ευθεία γραμμή σύνδεσης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Ευθεία γραμμή σύνδεσης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Ευθεία γραμμή σύνδεσης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Θέση εικόνας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l-GR" noProof="0" dirty="0"/>
              <a:t>Κάντε κλικ στο εικονίδιο για να προσθέσετε μια εικόνα</a:t>
            </a:r>
          </a:p>
        </p:txBody>
      </p:sp>
      <p:sp>
        <p:nvSpPr>
          <p:cNvPr id="12" name="Θέση εικόνας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l-GR" noProof="0" dirty="0"/>
              <a:t>Κάντε κλικ στο εικονίδιο για να προσθέσετε μια εικόνα</a:t>
            </a:r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A0D7E62F-165E-4B33-A8C3-8521FE9ECCE2}" type="datetime1">
              <a:rPr lang="el-GR" noProof="0" smtClean="0"/>
              <a:t>26/6/2017</a:t>
            </a:fld>
            <a:endParaRPr lang="el-GR" noProof="0" dirty="0"/>
          </a:p>
        </p:txBody>
      </p:sp>
      <p:sp>
        <p:nvSpPr>
          <p:cNvPr id="4" name="Σύμβολο κράτησης θέσης υποσέλιδου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 dirty="0"/>
          </a:p>
        </p:txBody>
      </p:sp>
      <p:sp>
        <p:nvSpPr>
          <p:cNvPr id="5" name="Θέση αριθμού διαφάνειας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l-GR" noProof="0"/>
              <a:t>‹#›</a:t>
            </a:fld>
            <a:endParaRPr lang="el-GR" noProof="0" dirty="0"/>
          </a:p>
        </p:txBody>
      </p:sp>
      <p:sp>
        <p:nvSpPr>
          <p:cNvPr id="139" name="Σύμβολο κράτησης θέσης κειμένου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180" name="Πλαίσιο κειμένου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181" name="Πλαίσιο κειμένου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sp>
        <p:nvSpPr>
          <p:cNvPr id="182" name="Πλαίσιο κειμένου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183" name="Πλαίσιο κειμένου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</a:p>
        </p:txBody>
      </p:sp>
      <p:sp>
        <p:nvSpPr>
          <p:cNvPr id="184" name="Πλαίσιο κειμένου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</a:p>
        </p:txBody>
      </p:sp>
      <p:sp>
        <p:nvSpPr>
          <p:cNvPr id="185" name="Πλαίσιο κειμένου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 | 10</a:t>
            </a:r>
          </a:p>
        </p:txBody>
      </p:sp>
      <p:sp>
        <p:nvSpPr>
          <p:cNvPr id="222" name="Πλαίσιο κειμένου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</a:p>
        </p:txBody>
      </p:sp>
      <p:sp>
        <p:nvSpPr>
          <p:cNvPr id="223" name="Πλαίσιο κειμένου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</a:p>
        </p:txBody>
      </p:sp>
      <p:sp>
        <p:nvSpPr>
          <p:cNvPr id="224" name="Πλαίσιο κειμένου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</a:p>
        </p:txBody>
      </p:sp>
      <p:sp>
        <p:nvSpPr>
          <p:cNvPr id="225" name="Πλαίσιο κειμένου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</a:p>
        </p:txBody>
      </p:sp>
      <p:sp>
        <p:nvSpPr>
          <p:cNvPr id="226" name="Πλαίσιο κειμένου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</a:p>
        </p:txBody>
      </p:sp>
      <p:sp>
        <p:nvSpPr>
          <p:cNvPr id="227" name="Πλαίσιο κειμένου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 | 17</a:t>
            </a:r>
          </a:p>
        </p:txBody>
      </p:sp>
      <p:sp>
        <p:nvSpPr>
          <p:cNvPr id="229" name="Πλαίσιο κειμένου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</a:p>
        </p:txBody>
      </p:sp>
      <p:sp>
        <p:nvSpPr>
          <p:cNvPr id="230" name="Πλαίσιο κειμένου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</a:p>
        </p:txBody>
      </p:sp>
      <p:sp>
        <p:nvSpPr>
          <p:cNvPr id="231" name="Πλαίσιο κειμένου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</a:p>
        </p:txBody>
      </p:sp>
      <p:sp>
        <p:nvSpPr>
          <p:cNvPr id="232" name="Πλαίσιο κειμένου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</a:p>
        </p:txBody>
      </p:sp>
      <p:sp>
        <p:nvSpPr>
          <p:cNvPr id="233" name="Πλαίσιο κειμένου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</a:p>
        </p:txBody>
      </p:sp>
      <p:sp>
        <p:nvSpPr>
          <p:cNvPr id="234" name="Πλαίσιο κειμένου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 | 24</a:t>
            </a:r>
          </a:p>
        </p:txBody>
      </p:sp>
      <p:sp>
        <p:nvSpPr>
          <p:cNvPr id="237" name="Πλαίσιο κειμένου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</a:p>
        </p:txBody>
      </p:sp>
      <p:sp>
        <p:nvSpPr>
          <p:cNvPr id="238" name="Πλαίσιο κειμένου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</a:p>
        </p:txBody>
      </p:sp>
      <p:sp>
        <p:nvSpPr>
          <p:cNvPr id="239" name="Πλαίσιο κειμένου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</a:p>
        </p:txBody>
      </p:sp>
      <p:sp>
        <p:nvSpPr>
          <p:cNvPr id="240" name="Πλαίσιο κειμένου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</a:p>
        </p:txBody>
      </p:sp>
      <p:sp>
        <p:nvSpPr>
          <p:cNvPr id="241" name="Πλαίσιο κειμένου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</a:p>
        </p:txBody>
      </p:sp>
      <p:sp>
        <p:nvSpPr>
          <p:cNvPr id="242" name="Πλαίσιο κειμένου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l-GR" noProof="0" dirty="0" smtClean="0"/>
              <a:t>30 | 31</a:t>
            </a:r>
            <a:endParaRPr lang="el-GR" noProof="0" dirty="0"/>
          </a:p>
        </p:txBody>
      </p:sp>
      <p:sp>
        <p:nvSpPr>
          <p:cNvPr id="245" name="Πλαίσιο κειμένου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el-G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6" name="Πλαίσιο κειμένου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el-G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7" name="Πλαίσιο κειμένου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03</a:t>
            </a:r>
          </a:p>
        </p:txBody>
      </p:sp>
      <p:sp>
        <p:nvSpPr>
          <p:cNvPr id="248" name="Πλαίσιο κειμένου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04</a:t>
            </a:r>
          </a:p>
        </p:txBody>
      </p:sp>
      <p:sp>
        <p:nvSpPr>
          <p:cNvPr id="249" name="Πλαίσιο κειμένου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05</a:t>
            </a:r>
          </a:p>
        </p:txBody>
      </p:sp>
      <p:sp>
        <p:nvSpPr>
          <p:cNvPr id="250" name="Πλαίσιο κειμένου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06 | 07</a:t>
            </a:r>
          </a:p>
        </p:txBody>
      </p:sp>
      <p:sp>
        <p:nvSpPr>
          <p:cNvPr id="255" name="Σύμβολο κράτησης θέσης κειμένου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56" name="Σύμβολο κράτησης θέσης κειμένου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57" name="Σύμβολο κράτησης θέσης κειμένου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58" name="Σύμβολο κράτησης θέσης κειμένου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0" name="Σύμβολο κράτησης θέσης κειμένου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1" name="Σύμβολο κράτησης θέσης κειμένου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2" name="Σύμβολο κράτησης θέσης κειμένου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3" name="Σύμβολο κράτησης θέσης κειμένου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4" name="Σύμβολο κράτησης θέσης κειμένου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5" name="Σύμβολο κράτησης θέσης κειμένου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7" name="Σύμβολο κράτησης θέσης κειμένου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8" name="Σύμβολο κράτησης θέσης κειμένου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9" name="Σύμβολο κράτησης θέσης κειμένου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0" name="Σύμβολο κράτησης θέσης κειμένου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1" name="Σύμβολο κράτησης θέσης κειμένου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2" name="Σύμβολο κράτησης θέσης κειμένου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4" name="Σύμβολο κράτησης θέσης κειμένου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5" name="Σύμβολο κράτησης θέσης κειμένου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6" name="Σύμβολο κράτησης θέσης κειμένου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smtClean="0"/>
              <a:t>Σύμβολο κράτησης θέσης κειμένου 2</a:t>
            </a:r>
            <a:endParaRPr lang="el-GR" noProof="0" dirty="0"/>
          </a:p>
        </p:txBody>
      </p:sp>
      <p:sp>
        <p:nvSpPr>
          <p:cNvPr id="277" name="Σύμβολο κράτησης θέσης κειμένου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8" name="Σύμβολο κράτησης θέσης κειμένου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9" name="Σύμβολο κράτησης θέσης κειμένου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1" name="Σύμβολο κράτησης θέσης κειμένου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2" name="Σύμβολο κράτησης θέσης κειμένου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3" name="Σύμβολο κράτησης θέσης κειμένου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4" name="Σύμβολο κράτησης θέσης κειμένου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5" name="Σύμβολο κράτησης θέσης κειμένου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6" name="Σύμβολο κράτησης θέσης κειμένου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8" name="Σύμβολο κράτησης θέσης κειμένου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9" name="Σύμβολο κράτησης θέσης κειμένου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0" name="Σύμβολο κράτησης θέσης κειμένου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1" name="Σύμβολο κράτησης θέσης κειμένου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2" name="Σύμβολο κράτησης θέσης κειμένου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3" name="Σύμβολο κράτησης θέσης κειμένου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5" name="Σύμβολο κράτησης θέσης κειμένου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187" name="Πλαίσιο κειμένου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ΔΕΥ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Πλαίσιο κειμένου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ΤΡΙ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Πλαίσιο κειμένου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ΤΕΤ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Πλαίσιο κειμένου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ΠΕΜ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Πλαίσιο κειμένου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ΠΑΡ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Πλαίσιο κειμένου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ΣΑΒ | ΚΥΡ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Τίτλος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l-GR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el-GR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Τίτλος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l-GR" cap="all" spc="150" noProof="0" dirty="0" smtClean="0">
                <a:solidFill>
                  <a:schemeClr val="accent1"/>
                </a:solidFill>
              </a:rPr>
              <a:t>ΔΕΚΕΜΒΡΙΟΣ</a:t>
            </a:r>
            <a:endParaRPr lang="el-GR" cap="all" spc="150" noProof="0" dirty="0">
              <a:solidFill>
                <a:schemeClr val="accent1"/>
              </a:solidFill>
            </a:endParaRPr>
          </a:p>
        </p:txBody>
      </p:sp>
      <p:sp>
        <p:nvSpPr>
          <p:cNvPr id="149" name="Πλαίσιο κειμένου 148"/>
          <p:cNvSpPr txBox="1"/>
          <p:nvPr userDrawn="1"/>
        </p:nvSpPr>
        <p:spPr>
          <a:xfrm>
            <a:off x="340451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27</a:t>
            </a:r>
          </a:p>
        </p:txBody>
      </p:sp>
      <p:sp>
        <p:nvSpPr>
          <p:cNvPr id="150" name="Πλαίσιο κειμένου 149"/>
          <p:cNvSpPr txBox="1"/>
          <p:nvPr userDrawn="1"/>
        </p:nvSpPr>
        <p:spPr>
          <a:xfrm>
            <a:off x="43258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28</a:t>
            </a:r>
          </a:p>
        </p:txBody>
      </p:sp>
      <p:sp>
        <p:nvSpPr>
          <p:cNvPr id="151" name="Πλαίσιο κειμένου 150"/>
          <p:cNvSpPr txBox="1"/>
          <p:nvPr userDrawn="1"/>
        </p:nvSpPr>
        <p:spPr>
          <a:xfrm>
            <a:off x="52402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29</a:t>
            </a:r>
          </a:p>
        </p:txBody>
      </p:sp>
      <p:sp>
        <p:nvSpPr>
          <p:cNvPr id="152" name="Πλαίσιο κειμένου 151"/>
          <p:cNvSpPr txBox="1"/>
          <p:nvPr userDrawn="1"/>
        </p:nvSpPr>
        <p:spPr>
          <a:xfrm>
            <a:off x="61455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30</a:t>
            </a:r>
          </a:p>
        </p:txBody>
      </p:sp>
      <p:sp>
        <p:nvSpPr>
          <p:cNvPr id="153" name="Πλαίσιο κειμένου 152"/>
          <p:cNvSpPr txBox="1"/>
          <p:nvPr userDrawn="1"/>
        </p:nvSpPr>
        <p:spPr>
          <a:xfrm>
            <a:off x="70599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01</a:t>
            </a:r>
          </a:p>
        </p:txBody>
      </p:sp>
      <p:sp>
        <p:nvSpPr>
          <p:cNvPr id="154" name="Πλαίσιο κειμένου 153"/>
          <p:cNvSpPr txBox="1"/>
          <p:nvPr userDrawn="1"/>
        </p:nvSpPr>
        <p:spPr>
          <a:xfrm>
            <a:off x="7974330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02 | 03</a:t>
            </a:r>
          </a:p>
        </p:txBody>
      </p:sp>
    </p:spTree>
    <p:extLst>
      <p:ext uri="{BB962C8B-B14F-4D97-AF65-F5344CB8AC3E}">
        <p14:creationId xmlns:p14="http://schemas.microsoft.com/office/powerpoint/2010/main" val="36080535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el-GR" noProof="0" dirty="0"/>
              <a:t>Κάντε κλικ για να προσθέσετε τίτλο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752600"/>
          </a:xfrm>
        </p:spPr>
        <p:txBody>
          <a:bodyPr rtlCol="0"/>
          <a:lstStyle>
            <a:lvl1pPr marL="0" indent="0" algn="r">
              <a:buNone/>
              <a:defRPr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l-GR" noProof="0" dirty="0"/>
              <a:t>Κάντε κλικ για να προσθέσετε υπότιτλο</a:t>
            </a:r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8101CC-C6F6-49B9-9DFF-49E134018E2C}" type="datetime1">
              <a:rPr lang="el-GR" noProof="0" smtClean="0"/>
              <a:t>26/6/2017</a:t>
            </a:fld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l-GR" noProof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253826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l-GR" noProof="0" dirty="0" smtClean="0"/>
              <a:t>Κάντε κλικ για να προσθέσετε τίτλο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</a:p>
          <a:p>
            <a:pPr lvl="1" rtl="0"/>
            <a:r>
              <a:rPr lang="el-GR" noProof="0" dirty="0" smtClean="0"/>
              <a:t>Δεύτερου επιπέδου</a:t>
            </a:r>
          </a:p>
          <a:p>
            <a:pPr lvl="2" rtl="0"/>
            <a:r>
              <a:rPr lang="el-GR" noProof="0" dirty="0" smtClean="0"/>
              <a:t>Τρίτου επιπέδου</a:t>
            </a:r>
          </a:p>
          <a:p>
            <a:pPr lvl="3" rtl="0"/>
            <a:r>
              <a:rPr lang="el-GR" noProof="0" dirty="0" smtClean="0"/>
              <a:t>Τέταρτου επιπέδου</a:t>
            </a:r>
          </a:p>
          <a:p>
            <a:pPr lvl="4" rtl="0"/>
            <a:r>
              <a:rPr lang="el-GR" noProof="0" dirty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BB75450-9011-4E34-A367-9886CEF2DFB4}" type="datetime1">
              <a:rPr lang="el-GR" noProof="0" smtClean="0"/>
              <a:t>26/6/2017</a:t>
            </a:fld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57773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άταξη Φεβρουαρί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Ομάδα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Ευθεία γραμμή σύνδεσης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Ευθεία γραμμή σύνδεσης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Ευθεία γραμμή σύνδεσης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Ευθεία γραμμή σύνδεσης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Ευθεία γραμμή σύνδεσης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Ευθεία γραμμή σύνδεσης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Ευθεία γραμμή σύνδεσης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Ευθεία γραμμή σύνδεσης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Ευθεία γραμμή σύνδεσης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Ευθεία γραμμή σύνδεσης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Ευθεία γραμμή σύνδεσης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Ευθεία γραμμή σύνδεσης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Ευθεία γραμμή σύνδεσης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Ευθεία γραμμή σύνδεσης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Ομάδα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Ευθεία γραμμή σύνδεσης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Ευθεία γραμμή σύνδεσης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Ευθεία γραμμή σύνδεσης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Ευθεία γραμμή σύνδεσης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Ευθεία γραμμή σύνδεσης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Ευθεία γραμμή σύνδεσης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Ευθεία γραμμή σύνδεσης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Ομάδα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Ευθεία γραμμή σύνδεσης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Ευθεία γραμμή σύνδεσης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Ευθεία γραμμή σύνδεσης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Ευθεία γραμμή σύνδεσης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Ευθεία γραμμή σύνδεσης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Ευθεία γραμμή σύνδεσης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Ευθεία γραμμή σύνδεσης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Ομάδα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Ευθεία γραμμή σύνδεσης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Ευθεία γραμμή σύνδεσης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Ευθεία γραμμή σύνδεσης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Ευθεία γραμμή σύνδεσης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Ευθεία γραμμή σύνδεσης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Ευθεία γραμμή σύνδεσης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Ευθεία γραμμή σύνδεσης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Ομάδα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Ευθεία γραμμή σύνδεσης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Ευθεία γραμμή σύνδεσης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Ευθεία γραμμή σύνδεσης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Ευθεία γραμμή σύνδεσης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Ευθεία γραμμή σύνδεσης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Ευθεία γραμμή σύνδεσης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Ευθεία γραμμή σύνδεσης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Ευθεία γραμμή σύνδεσης 34"/>
          <p:cNvCxnSpPr/>
          <p:nvPr/>
        </p:nvCxnSpPr>
        <p:spPr>
          <a:xfrm>
            <a:off x="4159251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Ευθεία γραμμή σύνδεσης 36"/>
          <p:cNvCxnSpPr/>
          <p:nvPr/>
        </p:nvCxnSpPr>
        <p:spPr>
          <a:xfrm>
            <a:off x="5070476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Ευθεία γραμμή σύνδεσης 37"/>
          <p:cNvCxnSpPr/>
          <p:nvPr/>
        </p:nvCxnSpPr>
        <p:spPr>
          <a:xfrm>
            <a:off x="5981701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Ευθεία γραμμή σύνδεσης 38"/>
          <p:cNvCxnSpPr/>
          <p:nvPr/>
        </p:nvCxnSpPr>
        <p:spPr>
          <a:xfrm>
            <a:off x="6892926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Ευθεία γραμμή σύνδεσης 39"/>
          <p:cNvCxnSpPr/>
          <p:nvPr/>
        </p:nvCxnSpPr>
        <p:spPr>
          <a:xfrm>
            <a:off x="8715376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Ευθεία γραμμή σύνδεσης 40"/>
          <p:cNvCxnSpPr/>
          <p:nvPr/>
        </p:nvCxnSpPr>
        <p:spPr>
          <a:xfrm>
            <a:off x="7804151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Ευθεία γραμμή σύνδεσης 41"/>
          <p:cNvCxnSpPr/>
          <p:nvPr/>
        </p:nvCxnSpPr>
        <p:spPr>
          <a:xfrm>
            <a:off x="3248026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Ευθεία γραμμή σύνδεσης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εία γραμμή σύνδεσης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Ευθεία γραμμή σύνδεσης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Ευθεία γραμμή σύνδεσης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Ευθεία γραμμή σύνδεσης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Ευθεία γραμμή σύνδεσης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Ευθεία γραμμή σύνδεσης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Πλαίσιο κειμένου 96"/>
          <p:cNvSpPr txBox="1"/>
          <p:nvPr userDrawn="1"/>
        </p:nvSpPr>
        <p:spPr>
          <a:xfrm>
            <a:off x="340375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30</a:t>
            </a:r>
          </a:p>
        </p:txBody>
      </p:sp>
      <p:sp>
        <p:nvSpPr>
          <p:cNvPr id="98" name="Πλαίσιο κειμένου 97"/>
          <p:cNvSpPr txBox="1"/>
          <p:nvPr userDrawn="1"/>
        </p:nvSpPr>
        <p:spPr>
          <a:xfrm>
            <a:off x="43251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31</a:t>
            </a:r>
          </a:p>
        </p:txBody>
      </p:sp>
      <p:sp>
        <p:nvSpPr>
          <p:cNvPr id="99" name="Πλαίσιο κειμένου 98"/>
          <p:cNvSpPr txBox="1"/>
          <p:nvPr userDrawn="1"/>
        </p:nvSpPr>
        <p:spPr>
          <a:xfrm>
            <a:off x="52395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0" name="Πλαίσιο κειμένου 99"/>
          <p:cNvSpPr txBox="1"/>
          <p:nvPr userDrawn="1"/>
        </p:nvSpPr>
        <p:spPr>
          <a:xfrm>
            <a:off x="61447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1" name="Πλαίσιο κειμένου 100"/>
          <p:cNvSpPr txBox="1"/>
          <p:nvPr userDrawn="1"/>
        </p:nvSpPr>
        <p:spPr>
          <a:xfrm>
            <a:off x="70591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2" name="Πλαίσιο κειμένου 101"/>
          <p:cNvSpPr txBox="1"/>
          <p:nvPr userDrawn="1"/>
        </p:nvSpPr>
        <p:spPr>
          <a:xfrm>
            <a:off x="797356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 | 05</a:t>
            </a:r>
          </a:p>
        </p:txBody>
      </p:sp>
      <p:sp>
        <p:nvSpPr>
          <p:cNvPr id="11" name="Θέση εικόνας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l-GR" noProof="0" dirty="0"/>
              <a:t>Κάντε κλικ στο εικονίδιο για να προσθέσετε μια εικόνα</a:t>
            </a:r>
          </a:p>
        </p:txBody>
      </p:sp>
      <p:sp>
        <p:nvSpPr>
          <p:cNvPr id="12" name="Θέση εικόνας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l-GR" noProof="0" dirty="0"/>
              <a:t>Κάντε κλικ στο εικονίδιο για να προσθέσετε μια εικόνα</a:t>
            </a:r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DCE6FE21-7EA7-4ED9-B4AF-7A3BDBA56C03}" type="datetime1">
              <a:rPr lang="el-GR" noProof="0" smtClean="0"/>
              <a:t>26/6/2017</a:t>
            </a:fld>
            <a:endParaRPr lang="el-GR" noProof="0" dirty="0"/>
          </a:p>
        </p:txBody>
      </p:sp>
      <p:sp>
        <p:nvSpPr>
          <p:cNvPr id="4" name="Σύμβολο κράτησης θέσης υποσέλιδου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 dirty="0"/>
          </a:p>
        </p:txBody>
      </p:sp>
      <p:sp>
        <p:nvSpPr>
          <p:cNvPr id="5" name="Θέση αριθμού διαφάνειας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l-GR" noProof="0"/>
              <a:t>‹#›</a:t>
            </a:fld>
            <a:endParaRPr lang="el-GR" noProof="0" dirty="0"/>
          </a:p>
        </p:txBody>
      </p:sp>
      <p:sp>
        <p:nvSpPr>
          <p:cNvPr id="139" name="Σύμβολο κράτησης θέσης κειμένου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180" name="Πλαίσιο κειμένου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181" name="Πλαίσιο κειμένου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Πλαίσιο κειμένου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</a:p>
        </p:txBody>
      </p:sp>
      <p:sp>
        <p:nvSpPr>
          <p:cNvPr id="183" name="Πλαίσιο κειμένου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</a:p>
        </p:txBody>
      </p:sp>
      <p:sp>
        <p:nvSpPr>
          <p:cNvPr id="184" name="Πλαίσιο κειμένου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Πλαίσιο κειμένου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 | 12</a:t>
            </a:r>
          </a:p>
        </p:txBody>
      </p:sp>
      <p:sp>
        <p:nvSpPr>
          <p:cNvPr id="222" name="Πλαίσιο κειμένου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Πλαίσιο κειμένου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Πλαίσιο κειμένου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Πλαίσιο κειμένου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Πλαίσιο κειμένου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Πλαίσιο κειμένου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 | 19</a:t>
            </a:r>
          </a:p>
        </p:txBody>
      </p:sp>
      <p:sp>
        <p:nvSpPr>
          <p:cNvPr id="229" name="Πλαίσιο κειμένου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</a:p>
        </p:txBody>
      </p:sp>
      <p:sp>
        <p:nvSpPr>
          <p:cNvPr id="230" name="Πλαίσιο κειμένου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Πλαίσιο κειμένου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Πλαίσιο κειμένου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Πλαίσιο κειμένου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Πλαίσιο κειμένου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 | 26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Πλαίσιο κειμένου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Πλαίσιο κειμένου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28</a:t>
            </a:r>
          </a:p>
        </p:txBody>
      </p:sp>
      <p:sp>
        <p:nvSpPr>
          <p:cNvPr id="239" name="Πλαίσιο κειμένου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0" name="Πλαίσιο κειμένου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1" name="Πλαίσιο κειμένου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Πλαίσιο κειμένου 241"/>
          <p:cNvSpPr txBox="1"/>
          <p:nvPr userDrawn="1"/>
        </p:nvSpPr>
        <p:spPr>
          <a:xfrm>
            <a:off x="7973568" y="4753930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04 | 05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Πλαίσιο κειμένου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Πλαίσιο κειμένου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Πλαίσιο κειμένου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Πλαίσιο κειμένου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Πλαίσιο κειμένου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10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Πλαίσιο κειμένου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11 | 12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Σύμβολο κράτησης θέσης κειμένου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56" name="Σύμβολο κράτησης θέσης κειμένου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57" name="Σύμβολο κράτησης θέσης κειμένου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58" name="Σύμβολο κράτησης θέσης κειμένου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0" name="Σύμβολο κράτησης θέσης κειμένου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1" name="Σύμβολο κράτησης θέσης κειμένου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2" name="Σύμβολο κράτησης θέσης κειμένου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3" name="Σύμβολο κράτησης θέσης κειμένου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4" name="Σύμβολο κράτησης θέσης κειμένου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5" name="Σύμβολο κράτησης θέσης κειμένου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7" name="Σύμβολο κράτησης θέσης κειμένου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8" name="Σύμβολο κράτησης θέσης κειμένου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9" name="Σύμβολο κράτησης θέσης κειμένου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0" name="Σύμβολο κράτησης θέσης κειμένου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1" name="Σύμβολο κράτησης θέσης κειμένου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2" name="Σύμβολο κράτησης θέσης κειμένου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4" name="Σύμβολο κράτησης θέσης κειμένου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5" name="Σύμβολο κράτησης θέσης κειμένου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6" name="Σύμβολο κράτησης θέσης κειμένου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7" name="Σύμβολο κράτησης θέσης κειμένου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8" name="Σύμβολο κράτησης θέσης κειμένου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9" name="Σύμβολο κράτησης θέσης κειμένου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1" name="Σύμβολο κράτησης θέσης κειμένου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2" name="Σύμβολο κράτησης θέσης κειμένου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3" name="Σύμβολο κράτησης θέσης κειμένου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4" name="Σύμβολο κράτησης θέσης κειμένου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5" name="Σύμβολο κράτησης θέσης κειμένου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6" name="Σύμβολο κράτησης θέσης κειμένου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8" name="Σύμβολο κράτησης θέσης κειμένου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9" name="Σύμβολο κράτησης θέσης κειμένου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0" name="Σύμβολο κράτησης θέσης κειμένου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1" name="Σύμβολο κράτησης θέσης κειμένου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2" name="Σύμβολο κράτησης θέσης κειμένου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3" name="Σύμβολο κράτησης θέσης κειμένου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5" name="Σύμβολο κράτησης θέσης κειμένου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187" name="Πλαίσιο κειμένου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ΔΕΥ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Πλαίσιο κειμένου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ΤΡΙ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Πλαίσιο κειμένου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ΤΕΤ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Πλαίσιο κειμένου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ΠΕΜ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Πλαίσιο κειμένου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ΠΑΡ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Πλαίσιο κειμένου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ΣΑΒ | ΚΥΡ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Τίτλος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l-GR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el-GR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Τίτλος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l-GR" cap="all" spc="150" noProof="0" dirty="0" smtClean="0">
                <a:solidFill>
                  <a:schemeClr val="accent1"/>
                </a:solidFill>
              </a:rPr>
              <a:t>ΦΕΒΡΟΥΑΡΙΟΣ</a:t>
            </a:r>
            <a:endParaRPr lang="el-GR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09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άταξη Μαρτί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Ομάδα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Ευθεία γραμμή σύνδεσης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Ευθεία γραμμή σύνδεσης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Ευθεία γραμμή σύνδεσης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Ευθεία γραμμή σύνδεσης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Ευθεία γραμμή σύνδεσης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Ευθεία γραμμή σύνδεσης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Ευθεία γραμμή σύνδεσης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Ευθεία γραμμή σύνδεσης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Ευθεία γραμμή σύνδεσης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Ευθεία γραμμή σύνδεσης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Ευθεία γραμμή σύνδεσης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Ευθεία γραμμή σύνδεσης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Ευθεία γραμμή σύνδεσης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Ευθεία γραμμή σύνδεσης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Ομάδα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Ευθεία γραμμή σύνδεσης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Ευθεία γραμμή σύνδεσης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Ευθεία γραμμή σύνδεσης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Ευθεία γραμμή σύνδεσης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Ευθεία γραμμή σύνδεσης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Ευθεία γραμμή σύνδεσης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Ευθεία γραμμή σύνδεσης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Ομάδα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Ευθεία γραμμή σύνδεσης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Ευθεία γραμμή σύνδεσης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Ευθεία γραμμή σύνδεσης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Ευθεία γραμμή σύνδεσης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Ευθεία γραμμή σύνδεσης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Ευθεία γραμμή σύνδεσης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Ευθεία γραμμή σύνδεσης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Ομάδα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Ευθεία γραμμή σύνδεσης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Ευθεία γραμμή σύνδεσης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Ευθεία γραμμή σύνδεσης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Ευθεία γραμμή σύνδεσης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Ευθεία γραμμή σύνδεσης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Ευθεία γραμμή σύνδεσης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Ευθεία γραμμή σύνδεσης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Ομάδα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Ευθεία γραμμή σύνδεσης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Ευθεία γραμμή σύνδεσης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Ευθεία γραμμή σύνδεσης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Ευθεία γραμμή σύνδεσης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Ευθεία γραμμή σύνδεσης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Ευθεία γραμμή σύνδεσης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Ευθεία γραμμή σύνδεσης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Ομάδα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Ευθεία γραμμή σύνδεσης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Ευθεία γραμμή σύνδεσης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Ευθεία γραμμή σύνδεσης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Ευθεία γραμμή σύνδεσης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Ευθεία γραμμή σύνδεσης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Ευθεία γραμμή σύνδεσης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Ευθεία γραμμή σύνδεσης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Ευθεία γραμμή σύνδεσης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εία γραμμή σύνδεσης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Ευθεία γραμμή σύνδεσης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Ευθεία γραμμή σύνδεσης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Ευθεία γραμμή σύνδεσης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Ευθεία γραμμή σύνδεσης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Ευθεία γραμμή σύνδεσης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Θέση εικόνας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l-GR" noProof="0" dirty="0"/>
              <a:t>Κάντε κλικ στο εικονίδιο για να προσθέσετε μια εικόνα</a:t>
            </a:r>
          </a:p>
        </p:txBody>
      </p:sp>
      <p:sp>
        <p:nvSpPr>
          <p:cNvPr id="12" name="Θέση εικόνας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l-GR" noProof="0" dirty="0"/>
              <a:t>Κάντε κλικ στο εικονίδιο για να προσθέσετε μια εικόνα</a:t>
            </a:r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589F1CB1-DFD2-48C7-BAA0-D2E8F4C02183}" type="datetime1">
              <a:rPr lang="el-GR" noProof="0" smtClean="0"/>
              <a:t>26/6/2017</a:t>
            </a:fld>
            <a:endParaRPr lang="el-GR" noProof="0" dirty="0"/>
          </a:p>
        </p:txBody>
      </p:sp>
      <p:sp>
        <p:nvSpPr>
          <p:cNvPr id="4" name="Σύμβολο κράτησης θέσης υποσέλιδου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 dirty="0"/>
          </a:p>
        </p:txBody>
      </p:sp>
      <p:sp>
        <p:nvSpPr>
          <p:cNvPr id="5" name="Θέση αριθμού διαφάνειας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l-GR" noProof="0"/>
              <a:t>‹#›</a:t>
            </a:fld>
            <a:endParaRPr lang="el-GR" noProof="0" dirty="0"/>
          </a:p>
        </p:txBody>
      </p:sp>
      <p:sp>
        <p:nvSpPr>
          <p:cNvPr id="139" name="Σύμβολο κράτησης θέσης κειμένου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180" name="Πλαίσιο κειμένου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Πλαίσιο κειμένου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Πλαίσιο κειμένου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Πλαίσιο κειμένου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Πλαίσιο κειμένου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Πλαίσιο κειμένου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 | 12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Πλαίσιο κειμένου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Πλαίσιο κειμένου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</a:p>
        </p:txBody>
      </p:sp>
      <p:sp>
        <p:nvSpPr>
          <p:cNvPr id="224" name="Πλαίσιο κειμένου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Πλαίσιο κειμένου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Πλαίσιο κειμένου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Πλαίσιο κειμένου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 | 19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Πλαίσιο κειμένου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</a:p>
        </p:txBody>
      </p:sp>
      <p:sp>
        <p:nvSpPr>
          <p:cNvPr id="230" name="Πλαίσιο κειμένου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Πλαίσιο κειμένου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Πλαίσιο κειμένου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Πλαίσιο κειμένου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Πλαίσιο κειμένου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 | 26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Πλαίσιο κειμένου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Πλαίσιο κειμένου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Πλαίσιο κειμένου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</a:p>
        </p:txBody>
      </p:sp>
      <p:sp>
        <p:nvSpPr>
          <p:cNvPr id="240" name="Πλαίσιο κειμένου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</a:p>
        </p:txBody>
      </p:sp>
      <p:sp>
        <p:nvSpPr>
          <p:cNvPr id="241" name="Πλαίσιο κειμένου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8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l-GR" sz="900" noProof="0" dirty="0"/>
              <a:t>31</a:t>
            </a:r>
          </a:p>
        </p:txBody>
      </p:sp>
      <p:sp>
        <p:nvSpPr>
          <p:cNvPr id="242" name="Πλαίσιο κειμένου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01 | 02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Πλαίσιο κειμένου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Πλαίσιο κειμένου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Πλαίσιο κειμένου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Πλαίσιο κειμένου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Πλαίσιο κειμένου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Πλαίσιο κειμένου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08 | 09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Σύμβολο κράτησης θέσης κειμένου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56" name="Σύμβολο κράτησης θέσης κειμένου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57" name="Σύμβολο κράτησης θέσης κειμένου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58" name="Σύμβολο κράτησης θέσης κειμένου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0" name="Σύμβολο κράτησης θέσης κειμένου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1" name="Σύμβολο κράτησης θέσης κειμένου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2" name="Σύμβολο κράτησης θέσης κειμένου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3" name="Σύμβολο κράτησης θέσης κειμένου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4" name="Σύμβολο κράτησης θέσης κειμένου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5" name="Σύμβολο κράτησης θέσης κειμένου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7" name="Σύμβολο κράτησης θέσης κειμένου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8" name="Σύμβολο κράτησης θέσης κειμένου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9" name="Σύμβολο κράτησης θέσης κειμένου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0" name="Σύμβολο κράτησης θέσης κειμένου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1" name="Σύμβολο κράτησης θέσης κειμένου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2" name="Σύμβολο κράτησης θέσης κειμένου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4" name="Σύμβολο κράτησης θέσης κειμένου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5" name="Σύμβολο κράτησης θέσης κειμένου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6" name="Σύμβολο κράτησης θέσης κειμένου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7" name="Σύμβολο κράτησης θέσης κειμένου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8" name="Σύμβολο κράτησης θέσης κειμένου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9" name="Σύμβολο κράτησης θέσης κειμένου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1" name="Σύμβολο κράτησης θέσης κειμένου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2" name="Σύμβολο κράτησης θέσης κειμένου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3" name="Σύμβολο κράτησης θέσης κειμένου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4" name="Σύμβολο κράτησης θέσης κειμένου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5" name="Σύμβολο κράτησης θέσης κειμένου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6" name="Σύμβολο κράτησης θέσης κειμένου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8" name="Σύμβολο κράτησης θέσης κειμένου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9" name="Σύμβολο κράτησης θέσης κειμένου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0" name="Σύμβολο κράτησης θέσης κειμένου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1" name="Σύμβολο κράτησης θέσης κειμένου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2" name="Σύμβολο κράτησης θέσης κειμένου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3" name="Σύμβολο κράτησης θέσης κειμένου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5" name="Σύμβολο κράτησης θέσης κειμένου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187" name="Πλαίσιο κειμένου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ΔΕΥ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Πλαίσιο κειμένου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ΤΡΙ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Πλαίσιο κειμένου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ΤΕΤ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Πλαίσιο κειμένου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ΠΕΜ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Πλαίσιο κειμένου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ΠΑΡ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Πλαίσιο κειμένου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ΣΑΒ | ΚΥΡ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Τίτλος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l-GR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el-GR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Τίτλος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l-GR" cap="all" spc="150" noProof="0" dirty="0" smtClean="0">
                <a:solidFill>
                  <a:schemeClr val="accent1"/>
                </a:solidFill>
              </a:rPr>
              <a:t>ΜΑΡΤΙΟΣ</a:t>
            </a:r>
            <a:endParaRPr lang="el-GR" cap="all" spc="150" noProof="0" dirty="0">
              <a:solidFill>
                <a:schemeClr val="accent1"/>
              </a:solidFill>
            </a:endParaRPr>
          </a:p>
        </p:txBody>
      </p:sp>
      <p:sp>
        <p:nvSpPr>
          <p:cNvPr id="161" name="Πλαίσιο κειμένου 160"/>
          <p:cNvSpPr txBox="1"/>
          <p:nvPr userDrawn="1"/>
        </p:nvSpPr>
        <p:spPr>
          <a:xfrm>
            <a:off x="340375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27</a:t>
            </a:r>
          </a:p>
        </p:txBody>
      </p:sp>
      <p:sp>
        <p:nvSpPr>
          <p:cNvPr id="162" name="Πλαίσιο κειμένου 161"/>
          <p:cNvSpPr txBox="1"/>
          <p:nvPr userDrawn="1"/>
        </p:nvSpPr>
        <p:spPr>
          <a:xfrm>
            <a:off x="43251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28</a:t>
            </a:r>
          </a:p>
        </p:txBody>
      </p:sp>
      <p:sp>
        <p:nvSpPr>
          <p:cNvPr id="163" name="Πλαίσιο κειμένου 162"/>
          <p:cNvSpPr txBox="1"/>
          <p:nvPr userDrawn="1"/>
        </p:nvSpPr>
        <p:spPr>
          <a:xfrm>
            <a:off x="52395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01</a:t>
            </a:r>
          </a:p>
        </p:txBody>
      </p:sp>
      <p:sp>
        <p:nvSpPr>
          <p:cNvPr id="164" name="Πλαίσιο κειμένου 163"/>
          <p:cNvSpPr txBox="1"/>
          <p:nvPr userDrawn="1"/>
        </p:nvSpPr>
        <p:spPr>
          <a:xfrm>
            <a:off x="61447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02</a:t>
            </a:r>
          </a:p>
        </p:txBody>
      </p:sp>
      <p:sp>
        <p:nvSpPr>
          <p:cNvPr id="165" name="Πλαίσιο κειμένου 164"/>
          <p:cNvSpPr txBox="1"/>
          <p:nvPr userDrawn="1"/>
        </p:nvSpPr>
        <p:spPr>
          <a:xfrm>
            <a:off x="70591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03</a:t>
            </a:r>
          </a:p>
        </p:txBody>
      </p:sp>
      <p:sp>
        <p:nvSpPr>
          <p:cNvPr id="166" name="Πλαίσιο κειμένου 165"/>
          <p:cNvSpPr txBox="1"/>
          <p:nvPr userDrawn="1"/>
        </p:nvSpPr>
        <p:spPr>
          <a:xfrm>
            <a:off x="7973568" y="120458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04 | 05</a:t>
            </a:r>
          </a:p>
        </p:txBody>
      </p:sp>
    </p:spTree>
    <p:extLst>
      <p:ext uri="{BB962C8B-B14F-4D97-AF65-F5344CB8AC3E}">
        <p14:creationId xmlns:p14="http://schemas.microsoft.com/office/powerpoint/2010/main" val="304131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άταξη Απριλί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Ομάδα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Ευθεία γραμμή σύνδεσης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Ευθεία γραμμή σύνδεσης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Ευθεία γραμμή σύνδεσης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Ευθεία γραμμή σύνδεσης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Ευθεία γραμμή σύνδεσης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Ευθεία γραμμή σύνδεσης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Ευθεία γραμμή σύνδεσης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Ευθεία γραμμή σύνδεσης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Ευθεία γραμμή σύνδεσης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Ευθεία γραμμή σύνδεσης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Ευθεία γραμμή σύνδεσης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Ευθεία γραμμή σύνδεσης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Ευθεία γραμμή σύνδεσης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Ευθεία γραμμή σύνδεσης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Ομάδα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Ευθεία γραμμή σύνδεσης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Ευθεία γραμμή σύνδεσης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Ευθεία γραμμή σύνδεσης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Ευθεία γραμμή σύνδεσης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Ευθεία γραμμή σύνδεσης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Ευθεία γραμμή σύνδεσης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Ευθεία γραμμή σύνδεσης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Ομάδα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Ευθεία γραμμή σύνδεσης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Ευθεία γραμμή σύνδεσης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Ευθεία γραμμή σύνδεσης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Ευθεία γραμμή σύνδεσης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Ευθεία γραμμή σύνδεσης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Ευθεία γραμμή σύνδεσης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Ευθεία γραμμή σύνδεσης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Ομάδα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Ευθεία γραμμή σύνδεσης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Ευθεία γραμμή σύνδεσης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Ευθεία γραμμή σύνδεσης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Ευθεία γραμμή σύνδεσης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Ευθεία γραμμή σύνδεσης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Ευθεία γραμμή σύνδεσης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Ευθεία γραμμή σύνδεσης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Ομάδα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Ευθεία γραμμή σύνδεσης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Ευθεία γραμμή σύνδεσης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Ευθεία γραμμή σύνδεσης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Ευθεία γραμμή σύνδεσης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Ευθεία γραμμή σύνδεσης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Ευθεία γραμμή σύνδεσης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Ευθεία γραμμή σύνδεσης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Ομάδα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Ευθεία γραμμή σύνδεσης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Ευθεία γραμμή σύνδεσης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Ευθεία γραμμή σύνδεσης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Ευθεία γραμμή σύνδεσης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Ευθεία γραμμή σύνδεσης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Ευθεία γραμμή σύνδεσης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Ευθεία γραμμή σύνδεσης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Ευθεία γραμμή σύνδεσης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εία γραμμή σύνδεσης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Ευθεία γραμμή σύνδεσης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Ευθεία γραμμή σύνδεσης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Ευθεία γραμμή σύνδεσης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Ευθεία γραμμή σύνδεσης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Ευθεία γραμμή σύνδεσης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Θέση εικόνας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l-GR" noProof="0" dirty="0"/>
              <a:t>Κάντε κλικ στο εικονίδιο για να προσθέσετε μια εικόνα</a:t>
            </a:r>
          </a:p>
        </p:txBody>
      </p:sp>
      <p:sp>
        <p:nvSpPr>
          <p:cNvPr id="12" name="Θέση εικόνας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l-GR" noProof="0" dirty="0"/>
              <a:t>Κάντε κλικ στο εικονίδιο για να προσθέσετε μια εικόνα</a:t>
            </a:r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69E00C7C-97E6-4AB8-8865-F04F4EE4C476}" type="datetime1">
              <a:rPr lang="el-GR" noProof="0" smtClean="0"/>
              <a:t>26/6/2017</a:t>
            </a:fld>
            <a:endParaRPr lang="el-GR" noProof="0" dirty="0"/>
          </a:p>
        </p:txBody>
      </p:sp>
      <p:sp>
        <p:nvSpPr>
          <p:cNvPr id="4" name="Σύμβολο κράτησης θέσης υποσέλιδου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 dirty="0"/>
          </a:p>
        </p:txBody>
      </p:sp>
      <p:sp>
        <p:nvSpPr>
          <p:cNvPr id="5" name="Θέση αριθμού διαφάνειας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l-GR" noProof="0"/>
              <a:t>‹#›</a:t>
            </a:fld>
            <a:endParaRPr lang="el-GR" noProof="0" dirty="0"/>
          </a:p>
        </p:txBody>
      </p:sp>
      <p:sp>
        <p:nvSpPr>
          <p:cNvPr id="139" name="Σύμβολο κράτησης θέσης κειμένου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180" name="Πλαίσιο κειμένου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Πλαίσιο κειμένου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Πλαίσιο κειμένου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Πλαίσιο κειμένου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Πλαίσιο κειμένου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Πλαίσιο κειμένου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 | 09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Πλαίσιο κειμένου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Πλαίσιο κειμένου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Πλαίσιο κειμένου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Πλαίσιο κειμένου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Πλαίσιο κειμένου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Πλαίσιο κειμένου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 | 16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Πλαίσιο κειμένου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Πλαίσιο κειμένου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Πλαίσιο κειμένου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Πλαίσιο κειμένου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Πλαίσιο κειμένου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Πλαίσιο κειμένου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 | 23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Πλαίσιο κειμένου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Πλαίσιο κειμένου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Πλαίσιο κειμένου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Πλαίσιο κειμένου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Πλαίσιο κειμένου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Πλαίσιο κειμένου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l-GR" sz="900" kern="12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| 30</a:t>
            </a:r>
          </a:p>
        </p:txBody>
      </p:sp>
      <p:sp>
        <p:nvSpPr>
          <p:cNvPr id="245" name="Πλαίσιο κειμένου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Πλαίσιο κειμένου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Πλαίσιο κειμένου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Πλαίσιο κειμένου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Πλαίσιο κειμένου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Πλαίσιο κειμένου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06 | 07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Σύμβολο κράτησης θέσης κειμένου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56" name="Σύμβολο κράτησης θέσης κειμένου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57" name="Σύμβολο κράτησης θέσης κειμένου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58" name="Σύμβολο κράτησης θέσης κειμένου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0" name="Σύμβολο κράτησης θέσης κειμένου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1" name="Σύμβολο κράτησης θέσης κειμένου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2" name="Σύμβολο κράτησης θέσης κειμένου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3" name="Σύμβολο κράτησης θέσης κειμένου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4" name="Σύμβολο κράτησης θέσης κειμένου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5" name="Σύμβολο κράτησης θέσης κειμένου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7" name="Σύμβολο κράτησης θέσης κειμένου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8" name="Σύμβολο κράτησης θέσης κειμένου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9" name="Σύμβολο κράτησης θέσης κειμένου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0" name="Σύμβολο κράτησης θέσης κειμένου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1" name="Σύμβολο κράτησης θέσης κειμένου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2" name="Σύμβολο κράτησης θέσης κειμένου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4" name="Σύμβολο κράτησης θέσης κειμένου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5" name="Σύμβολο κράτησης θέσης κειμένου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6" name="Σύμβολο κράτησης θέσης κειμένου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7" name="Σύμβολο κράτησης θέσης κειμένου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8" name="Σύμβολο κράτησης θέσης κειμένου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9" name="Σύμβολο κράτησης θέσης κειμένου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1" name="Σύμβολο κράτησης θέσης κειμένου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2" name="Σύμβολο κράτησης θέσης κειμένου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3" name="Σύμβολο κράτησης θέσης κειμένου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4" name="Σύμβολο κράτησης θέσης κειμένου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5" name="Σύμβολο κράτησης θέσης κειμένου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6" name="Σύμβολο κράτησης θέσης κειμένου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8" name="Σύμβολο κράτησης θέσης κειμένου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9" name="Σύμβολο κράτησης θέσης κειμένου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0" name="Σύμβολο κράτησης θέσης κειμένου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1" name="Σύμβολο κράτησης θέσης κειμένου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2" name="Σύμβολο κράτησης θέσης κειμένου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3" name="Σύμβολο κράτησης θέσης κειμένου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5" name="Σύμβολο κράτησης θέσης κειμένου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187" name="Πλαίσιο κειμένου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ΔΕΥ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Πλαίσιο κειμένου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ΤΡΙ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Πλαίσιο κειμένου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ΤΕΤ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Πλαίσιο κειμένου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ΠΕΜ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Πλαίσιο κειμένου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ΠΑΡ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Πλαίσιο κειμένου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ΣΑΒ | ΚΥΡ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Τίτλος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l-GR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el-GR" cap="all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Τίτλος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l-GR" cap="all" spc="150" noProof="0" dirty="0" smtClean="0">
                <a:solidFill>
                  <a:schemeClr val="accent1"/>
                </a:solidFill>
              </a:rPr>
              <a:t>ΑΠΡΙΛΙΟΣ</a:t>
            </a:r>
            <a:endParaRPr lang="el-GR" cap="all" spc="150" noProof="0" dirty="0">
              <a:solidFill>
                <a:schemeClr val="accent1"/>
              </a:solidFill>
            </a:endParaRPr>
          </a:p>
        </p:txBody>
      </p:sp>
      <p:sp>
        <p:nvSpPr>
          <p:cNvPr id="149" name="Πλαίσιο κειμένου 148"/>
          <p:cNvSpPr txBox="1"/>
          <p:nvPr userDrawn="1"/>
        </p:nvSpPr>
        <p:spPr>
          <a:xfrm>
            <a:off x="340995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27</a:t>
            </a:r>
          </a:p>
        </p:txBody>
      </p:sp>
      <p:sp>
        <p:nvSpPr>
          <p:cNvPr id="150" name="Πλαίσιο κειμένου 149"/>
          <p:cNvSpPr txBox="1"/>
          <p:nvPr userDrawn="1"/>
        </p:nvSpPr>
        <p:spPr>
          <a:xfrm>
            <a:off x="433131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28</a:t>
            </a:r>
          </a:p>
        </p:txBody>
      </p:sp>
      <p:sp>
        <p:nvSpPr>
          <p:cNvPr id="151" name="Πλαίσιο κειμένου 150"/>
          <p:cNvSpPr txBox="1"/>
          <p:nvPr userDrawn="1"/>
        </p:nvSpPr>
        <p:spPr>
          <a:xfrm>
            <a:off x="524571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29</a:t>
            </a:r>
          </a:p>
        </p:txBody>
      </p:sp>
      <p:sp>
        <p:nvSpPr>
          <p:cNvPr id="152" name="Πλαίσιο κειμένου 151"/>
          <p:cNvSpPr txBox="1"/>
          <p:nvPr userDrawn="1"/>
        </p:nvSpPr>
        <p:spPr>
          <a:xfrm>
            <a:off x="6150966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30</a:t>
            </a:r>
          </a:p>
        </p:txBody>
      </p:sp>
      <p:sp>
        <p:nvSpPr>
          <p:cNvPr id="153" name="Πλαίσιο κειμένου 152"/>
          <p:cNvSpPr txBox="1"/>
          <p:nvPr userDrawn="1"/>
        </p:nvSpPr>
        <p:spPr>
          <a:xfrm>
            <a:off x="7065366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31</a:t>
            </a:r>
          </a:p>
        </p:txBody>
      </p:sp>
      <p:sp>
        <p:nvSpPr>
          <p:cNvPr id="154" name="Πλαίσιο κειμένου 153"/>
          <p:cNvSpPr txBox="1"/>
          <p:nvPr userDrawn="1"/>
        </p:nvSpPr>
        <p:spPr>
          <a:xfrm>
            <a:off x="7979766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01 | </a:t>
            </a:r>
            <a:r>
              <a:rPr lang="el-GR" sz="900" kern="12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279189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άταξη Μαΐ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Ομάδα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Ευθεία γραμμή σύνδεσης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Ευθεία γραμμή σύνδεσης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Ευθεία γραμμή σύνδεσης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Ευθεία γραμμή σύνδεσης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Ευθεία γραμμή σύνδεσης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Ευθεία γραμμή σύνδεσης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Ευθεία γραμμή σύνδεσης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Ευθεία γραμμή σύνδεσης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Ευθεία γραμμή σύνδεσης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Ευθεία γραμμή σύνδεσης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Ευθεία γραμμή σύνδεσης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Ευθεία γραμμή σύνδεσης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Ευθεία γραμμή σύνδεσης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Ευθεία γραμμή σύνδεσης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Ομάδα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Ευθεία γραμμή σύνδεσης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Ευθεία γραμμή σύνδεσης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Ευθεία γραμμή σύνδεσης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Ευθεία γραμμή σύνδεσης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Ευθεία γραμμή σύνδεσης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Ευθεία γραμμή σύνδεσης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Ευθεία γραμμή σύνδεσης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Ομάδα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Ευθεία γραμμή σύνδεσης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Ευθεία γραμμή σύνδεσης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Ευθεία γραμμή σύνδεσης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Ευθεία γραμμή σύνδεσης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Ευθεία γραμμή σύνδεσης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Ευθεία γραμμή σύνδεσης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Ευθεία γραμμή σύνδεσης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Ομάδα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Ευθεία γραμμή σύνδεσης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Ευθεία γραμμή σύνδεσης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Ευθεία γραμμή σύνδεσης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Ευθεία γραμμή σύνδεσης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Ευθεία γραμμή σύνδεσης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Ευθεία γραμμή σύνδεσης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Ευθεία γραμμή σύνδεσης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Ομάδα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Ευθεία γραμμή σύνδεσης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Ευθεία γραμμή σύνδεσης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Ευθεία γραμμή σύνδεσης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Ευθεία γραμμή σύνδεσης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Ευθεία γραμμή σύνδεσης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Ευθεία γραμμή σύνδεσης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Ευθεία γραμμή σύνδεσης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Ομάδα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Ευθεία γραμμή σύνδεσης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Ευθεία γραμμή σύνδεσης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Ευθεία γραμμή σύνδεσης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Ευθεία γραμμή σύνδεσης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Ευθεία γραμμή σύνδεσης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Ευθεία γραμμή σύνδεσης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Ευθεία γραμμή σύνδεσης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Ευθεία γραμμή σύνδεσης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εία γραμμή σύνδεσης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Ευθεία γραμμή σύνδεσης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Ευθεία γραμμή σύνδεσης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Ευθεία γραμμή σύνδεσης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Ευθεία γραμμή σύνδεσης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Ευθεία γραμμή σύνδεσης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Θέση εικόνας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l-GR" noProof="0" dirty="0"/>
              <a:t>Κάντε κλικ στο εικονίδιο για να προσθέσετε μια εικόνα</a:t>
            </a:r>
          </a:p>
        </p:txBody>
      </p:sp>
      <p:sp>
        <p:nvSpPr>
          <p:cNvPr id="12" name="Θέση εικόνας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l-GR" noProof="0" dirty="0"/>
              <a:t>Κάντε κλικ στο εικονίδιο για να προσθέσετε μια εικόνα</a:t>
            </a:r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0A0E54E2-8CE3-44AC-801F-3995486B27A2}" type="datetime1">
              <a:rPr lang="el-GR" noProof="0" smtClean="0"/>
              <a:t>26/6/2017</a:t>
            </a:fld>
            <a:endParaRPr lang="el-GR" noProof="0" dirty="0"/>
          </a:p>
        </p:txBody>
      </p:sp>
      <p:sp>
        <p:nvSpPr>
          <p:cNvPr id="4" name="Σύμβολο κράτησης θέσης υποσέλιδου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 dirty="0"/>
          </a:p>
        </p:txBody>
      </p:sp>
      <p:sp>
        <p:nvSpPr>
          <p:cNvPr id="5" name="Θέση αριθμού διαφάνειας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l-GR" noProof="0"/>
              <a:t>‹#›</a:t>
            </a:fld>
            <a:endParaRPr lang="el-GR" noProof="0" dirty="0"/>
          </a:p>
        </p:txBody>
      </p:sp>
      <p:sp>
        <p:nvSpPr>
          <p:cNvPr id="139" name="Σύμβολο κράτησης θέσης κειμένου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180" name="Πλαίσιο κειμένου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</a:p>
        </p:txBody>
      </p:sp>
      <p:sp>
        <p:nvSpPr>
          <p:cNvPr id="181" name="Πλαίσιο κειμένου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Πλαίσιο κειμένου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Πλαίσιο κειμένου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</a:p>
        </p:txBody>
      </p:sp>
      <p:sp>
        <p:nvSpPr>
          <p:cNvPr id="184" name="Πλαίσιο κειμένου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Πλαίσιο κειμένου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 | 14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Πλαίσιο κειμένου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Πλαίσιο κειμένου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Πλαίσιο κειμένου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Πλαίσιο κειμένου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Πλαίσιο κειμένου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Πλαίσιο κειμένου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 | 21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Πλαίσιο κειμένου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Πλαίσιο κειμένου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</a:p>
        </p:txBody>
      </p:sp>
      <p:sp>
        <p:nvSpPr>
          <p:cNvPr id="231" name="Πλαίσιο κειμένου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Πλαίσιο κειμένου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Πλαίσιο κειμένου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Πλαίσιο κειμένου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 | 28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Πλαίσιο κειμένου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Πλαίσιο κειμένου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Πλαίσιο κειμένου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31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Πλαίσιο κειμένου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01</a:t>
            </a:r>
          </a:p>
        </p:txBody>
      </p:sp>
      <p:sp>
        <p:nvSpPr>
          <p:cNvPr id="241" name="Πλαίσιο κειμένου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02</a:t>
            </a:r>
          </a:p>
        </p:txBody>
      </p:sp>
      <p:sp>
        <p:nvSpPr>
          <p:cNvPr id="242" name="Πλαίσιο κειμένου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03 | 04</a:t>
            </a:r>
          </a:p>
        </p:txBody>
      </p:sp>
      <p:sp>
        <p:nvSpPr>
          <p:cNvPr id="245" name="Πλαίσιο κειμένου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05</a:t>
            </a:r>
          </a:p>
        </p:txBody>
      </p:sp>
      <p:sp>
        <p:nvSpPr>
          <p:cNvPr id="246" name="Πλαίσιο κειμένου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06</a:t>
            </a:r>
          </a:p>
        </p:txBody>
      </p:sp>
      <p:sp>
        <p:nvSpPr>
          <p:cNvPr id="247" name="Πλαίσιο κειμένου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Πλαίσιο κειμένου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Πλαίσιο κειμένου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Πλαίσιο κειμένου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10 | 11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Σύμβολο κράτησης θέσης κειμένου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56" name="Σύμβολο κράτησης θέσης κειμένου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57" name="Σύμβολο κράτησης θέσης κειμένου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58" name="Σύμβολο κράτησης θέσης κειμένου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0" name="Σύμβολο κράτησης θέσης κειμένου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1" name="Σύμβολο κράτησης θέσης κειμένου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2" name="Σύμβολο κράτησης θέσης κειμένου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3" name="Σύμβολο κράτησης θέσης κειμένου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4" name="Σύμβολο κράτησης θέσης κειμένου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5" name="Σύμβολο κράτησης θέσης κειμένου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7" name="Σύμβολο κράτησης θέσης κειμένου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8" name="Σύμβολο κράτησης θέσης κειμένου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9" name="Σύμβολο κράτησης θέσης κειμένου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0" name="Σύμβολο κράτησης θέσης κειμένου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1" name="Σύμβολο κράτησης θέσης κειμένου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2" name="Σύμβολο κράτησης θέσης κειμένου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4" name="Σύμβολο κράτησης θέσης κειμένου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5" name="Σύμβολο κράτησης θέσης κειμένου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6" name="Σύμβολο κράτησης θέσης κειμένου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7" name="Σύμβολο κράτησης θέσης κειμένου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8" name="Σύμβολο κράτησης θέσης κειμένου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9" name="Σύμβολο κράτησης θέσης κειμένου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1" name="Σύμβολο κράτησης θέσης κειμένου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2" name="Σύμβολο κράτησης θέσης κειμένου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3" name="Σύμβολο κράτησης θέσης κειμένου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4" name="Σύμβολο κράτησης θέσης κειμένου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5" name="Σύμβολο κράτησης θέσης κειμένου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6" name="Σύμβολο κράτησης θέσης κειμένου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8" name="Σύμβολο κράτησης θέσης κειμένου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9" name="Σύμβολο κράτησης θέσης κειμένου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0" name="Σύμβολο κράτησης θέσης κειμένου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1" name="Σύμβολο κράτησης θέσης κειμένου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2" name="Σύμβολο κράτησης θέσης κειμένου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3" name="Σύμβολο κράτησης θέσης κειμένου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5" name="Σύμβολο κράτησης θέσης κειμένου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187" name="Πλαίσιο κειμένου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ΔΕΥ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Πλαίσιο κειμένου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ΤΡΙ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Πλαίσιο κειμένου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ΤΕΤ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Πλαίσιο κειμένου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ΠΕΜ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Πλαίσιο κειμένου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ΠΑΡ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Πλαίσιο κειμένου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ΣΑΒ | ΚΥΡ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Τίτλος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l-GR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el-GR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Τίτλος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l-GR" cap="all" spc="150" noProof="0" dirty="0" smtClean="0">
                <a:solidFill>
                  <a:schemeClr val="accent1"/>
                </a:solidFill>
              </a:rPr>
              <a:t>ΜΑΪΟΣ</a:t>
            </a:r>
            <a:endParaRPr lang="el-GR" cap="all" spc="150" noProof="0" dirty="0">
              <a:solidFill>
                <a:schemeClr val="accent1"/>
              </a:solidFill>
            </a:endParaRPr>
          </a:p>
        </p:txBody>
      </p:sp>
      <p:sp>
        <p:nvSpPr>
          <p:cNvPr id="149" name="Πλαίσιο κειμένου 148"/>
          <p:cNvSpPr txBox="1"/>
          <p:nvPr userDrawn="1"/>
        </p:nvSpPr>
        <p:spPr>
          <a:xfrm>
            <a:off x="340451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01</a:t>
            </a:r>
          </a:p>
        </p:txBody>
      </p:sp>
      <p:sp>
        <p:nvSpPr>
          <p:cNvPr id="150" name="Πλαίσιο κειμένου 149"/>
          <p:cNvSpPr txBox="1"/>
          <p:nvPr userDrawn="1"/>
        </p:nvSpPr>
        <p:spPr>
          <a:xfrm>
            <a:off x="43258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02</a:t>
            </a:r>
          </a:p>
        </p:txBody>
      </p:sp>
      <p:sp>
        <p:nvSpPr>
          <p:cNvPr id="151" name="Πλαίσιο κειμένου 150"/>
          <p:cNvSpPr txBox="1"/>
          <p:nvPr userDrawn="1"/>
        </p:nvSpPr>
        <p:spPr>
          <a:xfrm>
            <a:off x="52402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03</a:t>
            </a:r>
          </a:p>
        </p:txBody>
      </p:sp>
      <p:sp>
        <p:nvSpPr>
          <p:cNvPr id="152" name="Πλαίσιο κειμένου 151"/>
          <p:cNvSpPr txBox="1"/>
          <p:nvPr userDrawn="1"/>
        </p:nvSpPr>
        <p:spPr>
          <a:xfrm>
            <a:off x="61455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04</a:t>
            </a:r>
          </a:p>
        </p:txBody>
      </p:sp>
      <p:sp>
        <p:nvSpPr>
          <p:cNvPr id="153" name="Πλαίσιο κειμένου 152"/>
          <p:cNvSpPr txBox="1"/>
          <p:nvPr userDrawn="1"/>
        </p:nvSpPr>
        <p:spPr>
          <a:xfrm>
            <a:off x="70599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05</a:t>
            </a:r>
          </a:p>
        </p:txBody>
      </p:sp>
      <p:sp>
        <p:nvSpPr>
          <p:cNvPr id="154" name="Πλαίσιο κειμένου 153"/>
          <p:cNvSpPr txBox="1"/>
          <p:nvPr userDrawn="1"/>
        </p:nvSpPr>
        <p:spPr>
          <a:xfrm>
            <a:off x="7974330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06 | 07</a:t>
            </a:r>
          </a:p>
        </p:txBody>
      </p:sp>
    </p:spTree>
    <p:extLst>
      <p:ext uri="{BB962C8B-B14F-4D97-AF65-F5344CB8AC3E}">
        <p14:creationId xmlns:p14="http://schemas.microsoft.com/office/powerpoint/2010/main" val="2462176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άταξη Ιουνί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Ομάδα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Ευθεία γραμμή σύνδεσης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Ευθεία γραμμή σύνδεσης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Ευθεία γραμμή σύνδεσης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Ευθεία γραμμή σύνδεσης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Ευθεία γραμμή σύνδεσης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Ευθεία γραμμή σύνδεσης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Ευθεία γραμμή σύνδεσης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Ευθεία γραμμή σύνδεσης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Ευθεία γραμμή σύνδεσης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Ευθεία γραμμή σύνδεσης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Ευθεία γραμμή σύνδεσης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Ευθεία γραμμή σύνδεσης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Ευθεία γραμμή σύνδεσης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Ευθεία γραμμή σύνδεσης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Ομάδα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Ευθεία γραμμή σύνδεσης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Ευθεία γραμμή σύνδεσης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Ευθεία γραμμή σύνδεσης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Ευθεία γραμμή σύνδεσης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Ευθεία γραμμή σύνδεσης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Ευθεία γραμμή σύνδεσης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Ευθεία γραμμή σύνδεσης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Ομάδα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Ευθεία γραμμή σύνδεσης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Ευθεία γραμμή σύνδεσης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Ευθεία γραμμή σύνδεσης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Ευθεία γραμμή σύνδεσης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Ευθεία γραμμή σύνδεσης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Ευθεία γραμμή σύνδεσης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Ευθεία γραμμή σύνδεσης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Ομάδα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Ευθεία γραμμή σύνδεσης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Ευθεία γραμμή σύνδεσης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Ευθεία γραμμή σύνδεσης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Ευθεία γραμμή σύνδεσης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Ευθεία γραμμή σύνδεσης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Ευθεία γραμμή σύνδεσης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Ευθεία γραμμή σύνδεσης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Ομάδα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Ευθεία γραμμή σύνδεσης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Ευθεία γραμμή σύνδεσης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Ευθεία γραμμή σύνδεσης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Ευθεία γραμμή σύνδεσης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Ευθεία γραμμή σύνδεσης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Ευθεία γραμμή σύνδεσης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Ευθεία γραμμή σύνδεσης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Ομάδα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Ευθεία γραμμή σύνδεσης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Ευθεία γραμμή σύνδεσης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Ευθεία γραμμή σύνδεσης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Ευθεία γραμμή σύνδεσης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Ευθεία γραμμή σύνδεσης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Ευθεία γραμμή σύνδεσης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Ευθεία γραμμή σύνδεσης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Ευθεία γραμμή σύνδεσης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εία γραμμή σύνδεσης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Ευθεία γραμμή σύνδεσης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Ευθεία γραμμή σύνδεσης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Ευθεία γραμμή σύνδεσης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Ευθεία γραμμή σύνδεσης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Ευθεία γραμμή σύνδεσης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Θέση εικόνας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l-GR" noProof="0" dirty="0"/>
              <a:t>Κάντε κλικ στο εικονίδιο για να προσθέσετε μια εικόνα</a:t>
            </a:r>
          </a:p>
        </p:txBody>
      </p:sp>
      <p:sp>
        <p:nvSpPr>
          <p:cNvPr id="12" name="Θέση εικόνας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l-GR" noProof="0" dirty="0"/>
              <a:t>Κάντε κλικ στο εικονίδιο για να προσθέσετε μια εικόνα</a:t>
            </a:r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4D9CEAB2-80B6-406C-8D44-31936A75F88D}" type="datetime1">
              <a:rPr lang="el-GR" noProof="0" smtClean="0"/>
              <a:t>26/6/2017</a:t>
            </a:fld>
            <a:endParaRPr lang="el-GR" noProof="0" dirty="0"/>
          </a:p>
        </p:txBody>
      </p:sp>
      <p:sp>
        <p:nvSpPr>
          <p:cNvPr id="4" name="Σύμβολο κράτησης θέσης υποσέλιδου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 dirty="0"/>
          </a:p>
        </p:txBody>
      </p:sp>
      <p:sp>
        <p:nvSpPr>
          <p:cNvPr id="5" name="Θέση αριθμού διαφάνειας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l-GR" noProof="0"/>
              <a:t>‹#›</a:t>
            </a:fld>
            <a:endParaRPr lang="el-GR" noProof="0" dirty="0"/>
          </a:p>
        </p:txBody>
      </p:sp>
      <p:sp>
        <p:nvSpPr>
          <p:cNvPr id="139" name="Σύμβολο κράτησης θέσης κειμένου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180" name="Πλαίσιο κειμένου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Πλαίσιο κειμένου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Πλαίσιο κειμένου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Πλαίσιο κειμένου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Πλαίσιο κειμένου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Πλαίσιο κειμένου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 | 11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Πλαίσιο κειμένου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Πλαίσιο κειμένου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Πλαίσιο κειμένου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</a:p>
        </p:txBody>
      </p:sp>
      <p:sp>
        <p:nvSpPr>
          <p:cNvPr id="225" name="Πλαίσιο κειμένου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Πλαίσιο κειμένου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Πλαίσιο κειμένου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 | 18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Πλαίσιο κειμένου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</a:p>
        </p:txBody>
      </p:sp>
      <p:sp>
        <p:nvSpPr>
          <p:cNvPr id="230" name="Πλαίσιο κειμένου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Πλαίσιο κειμένου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Πλαίσιο κειμένου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Πλαίσιο κειμένου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Πλαίσιο κειμένου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 | 25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Πλαίσιο κειμένου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Πλαίσιο κειμένου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Πλαίσιο κειμένου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Πλαίσιο κειμένου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</a:p>
        </p:txBody>
      </p:sp>
      <p:sp>
        <p:nvSpPr>
          <p:cNvPr id="241" name="Πλαίσιο κειμένου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8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l-GR" sz="900" noProof="0" dirty="0"/>
              <a:t>30</a:t>
            </a:r>
          </a:p>
        </p:txBody>
      </p:sp>
      <p:sp>
        <p:nvSpPr>
          <p:cNvPr id="242" name="Πλαίσιο κειμένου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01 | 02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Πλαίσιο κειμένου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Πλαίσιο κειμένου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Πλαίσιο κειμένου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Πλαίσιο κειμένου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Πλαίσιο κειμένου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Πλαίσιο κειμένου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08 | 09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Σύμβολο κράτησης θέσης κειμένου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56" name="Σύμβολο κράτησης θέσης κειμένου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57" name="Σύμβολο κράτησης θέσης κειμένου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58" name="Σύμβολο κράτησης θέσης κειμένου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0" name="Σύμβολο κράτησης θέσης κειμένου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1" name="Σύμβολο κράτησης θέσης κειμένου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2" name="Σύμβολο κράτησης θέσης κειμένου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3" name="Σύμβολο κράτησης θέσης κειμένου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4" name="Σύμβολο κράτησης θέσης κειμένου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5" name="Σύμβολο κράτησης θέσης κειμένου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7" name="Σύμβολο κράτησης θέσης κειμένου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8" name="Σύμβολο κράτησης θέσης κειμένου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9" name="Σύμβολο κράτησης θέσης κειμένου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0" name="Σύμβολο κράτησης θέσης κειμένου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1" name="Σύμβολο κράτησης θέσης κειμένου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2" name="Σύμβολο κράτησης θέσης κειμένου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4" name="Σύμβολο κράτησης θέσης κειμένου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5" name="Σύμβολο κράτησης θέσης κειμένου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6" name="Σύμβολο κράτησης θέσης κειμένου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7" name="Σύμβολο κράτησης θέσης κειμένου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8" name="Σύμβολο κράτησης θέσης κειμένου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9" name="Σύμβολο κράτησης θέσης κειμένου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1" name="Σύμβολο κράτησης θέσης κειμένου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2" name="Σύμβολο κράτησης θέσης κειμένου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3" name="Σύμβολο κράτησης θέσης κειμένου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4" name="Σύμβολο κράτησης θέσης κειμένου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5" name="Σύμβολο κράτησης θέσης κειμένου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6" name="Σύμβολο κράτησης θέσης κειμένου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8" name="Σύμβολο κράτησης θέσης κειμένου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9" name="Σύμβολο κράτησης θέσης κειμένου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0" name="Σύμβολο κράτησης θέσης κειμένου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1" name="Σύμβολο κράτησης θέσης κειμένου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2" name="Σύμβολο κράτησης θέσης κειμένου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3" name="Σύμβολο κράτησης θέσης κειμένου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5" name="Σύμβολο κράτησης θέσης κειμένου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187" name="Πλαίσιο κειμένου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ΔΕΥ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Πλαίσιο κειμένου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ΤΡΙ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Πλαίσιο κειμένου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ΤΕΤ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Πλαίσιο κειμένου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ΠΕΜ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Πλαίσιο κειμένου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ΠΑΡ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Πλαίσιο κειμένου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ΣΑΒ | ΚΥΡ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Τίτλος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l-GR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el-GR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Τίτλος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l-GR" cap="all" spc="150" noProof="0" dirty="0" smtClean="0">
                <a:solidFill>
                  <a:schemeClr val="accent1"/>
                </a:solidFill>
              </a:rPr>
              <a:t>ΙΟΥΝΙΟΣ</a:t>
            </a:r>
            <a:endParaRPr lang="el-GR" cap="all" spc="150" noProof="0" dirty="0">
              <a:solidFill>
                <a:schemeClr val="accent1"/>
              </a:solidFill>
            </a:endParaRPr>
          </a:p>
        </p:txBody>
      </p:sp>
      <p:sp>
        <p:nvSpPr>
          <p:cNvPr id="154" name="Πλαίσιο κειμένου 153"/>
          <p:cNvSpPr txBox="1"/>
          <p:nvPr userDrawn="1"/>
        </p:nvSpPr>
        <p:spPr>
          <a:xfrm>
            <a:off x="340995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29</a:t>
            </a:r>
          </a:p>
        </p:txBody>
      </p:sp>
      <p:sp>
        <p:nvSpPr>
          <p:cNvPr id="155" name="Πλαίσιο κειμένου 154"/>
          <p:cNvSpPr txBox="1"/>
          <p:nvPr userDrawn="1"/>
        </p:nvSpPr>
        <p:spPr>
          <a:xfrm>
            <a:off x="433131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30</a:t>
            </a:r>
          </a:p>
        </p:txBody>
      </p:sp>
      <p:sp>
        <p:nvSpPr>
          <p:cNvPr id="156" name="Πλαίσιο κειμένου 155"/>
          <p:cNvSpPr txBox="1"/>
          <p:nvPr userDrawn="1"/>
        </p:nvSpPr>
        <p:spPr>
          <a:xfrm>
            <a:off x="524571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31</a:t>
            </a:r>
          </a:p>
        </p:txBody>
      </p:sp>
      <p:sp>
        <p:nvSpPr>
          <p:cNvPr id="157" name="Πλαίσιο κειμένου 156"/>
          <p:cNvSpPr txBox="1"/>
          <p:nvPr userDrawn="1"/>
        </p:nvSpPr>
        <p:spPr>
          <a:xfrm>
            <a:off x="6150966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01</a:t>
            </a:r>
          </a:p>
        </p:txBody>
      </p:sp>
      <p:sp>
        <p:nvSpPr>
          <p:cNvPr id="158" name="Πλαίσιο κειμένου 157"/>
          <p:cNvSpPr txBox="1"/>
          <p:nvPr userDrawn="1"/>
        </p:nvSpPr>
        <p:spPr>
          <a:xfrm>
            <a:off x="7065366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02</a:t>
            </a:r>
          </a:p>
        </p:txBody>
      </p:sp>
      <p:sp>
        <p:nvSpPr>
          <p:cNvPr id="159" name="Πλαίσιο κειμένου 158"/>
          <p:cNvSpPr txBox="1"/>
          <p:nvPr userDrawn="1"/>
        </p:nvSpPr>
        <p:spPr>
          <a:xfrm>
            <a:off x="7979766" y="1207700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03 | 04</a:t>
            </a:r>
          </a:p>
        </p:txBody>
      </p:sp>
    </p:spTree>
    <p:extLst>
      <p:ext uri="{BB962C8B-B14F-4D97-AF65-F5344CB8AC3E}">
        <p14:creationId xmlns:p14="http://schemas.microsoft.com/office/powerpoint/2010/main" val="186190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άταξη Ιουλί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Ομάδα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Ευθεία γραμμή σύνδεσης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Ευθεία γραμμή σύνδεσης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Ευθεία γραμμή σύνδεσης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Ευθεία γραμμή σύνδεσης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Ευθεία γραμμή σύνδεσης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Ευθεία γραμμή σύνδεσης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Ευθεία γραμμή σύνδεσης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Ευθεία γραμμή σύνδεσης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Ευθεία γραμμή σύνδεσης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Ευθεία γραμμή σύνδεσης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Ευθεία γραμμή σύνδεσης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Ευθεία γραμμή σύνδεσης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Ευθεία γραμμή σύνδεσης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Ευθεία γραμμή σύνδεσης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Ομάδα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Ευθεία γραμμή σύνδεσης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Ευθεία γραμμή σύνδεσης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Ευθεία γραμμή σύνδεσης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Ευθεία γραμμή σύνδεσης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Ευθεία γραμμή σύνδεσης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Ευθεία γραμμή σύνδεσης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Ευθεία γραμμή σύνδεσης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Ομάδα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Ευθεία γραμμή σύνδεσης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Ευθεία γραμμή σύνδεσης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Ευθεία γραμμή σύνδεσης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Ευθεία γραμμή σύνδεσης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Ευθεία γραμμή σύνδεσης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Ευθεία γραμμή σύνδεσης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Ευθεία γραμμή σύνδεσης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Ομάδα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Ευθεία γραμμή σύνδεσης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Ευθεία γραμμή σύνδεσης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Ευθεία γραμμή σύνδεσης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Ευθεία γραμμή σύνδεσης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Ευθεία γραμμή σύνδεσης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Ευθεία γραμμή σύνδεσης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Ευθεία γραμμή σύνδεσης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Ομάδα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Ευθεία γραμμή σύνδεσης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Ευθεία γραμμή σύνδεσης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Ευθεία γραμμή σύνδεσης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Ευθεία γραμμή σύνδεσης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Ευθεία γραμμή σύνδεσης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Ευθεία γραμμή σύνδεσης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Ευθεία γραμμή σύνδεσης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Ομάδα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Ευθεία γραμμή σύνδεσης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Ευθεία γραμμή σύνδεσης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Ευθεία γραμμή σύνδεσης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Ευθεία γραμμή σύνδεσης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Ευθεία γραμμή σύνδεσης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Ευθεία γραμμή σύνδεσης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Ευθεία γραμμή σύνδεσης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Ευθεία γραμμή σύνδεσης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εία γραμμή σύνδεσης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Ευθεία γραμμή σύνδεσης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Ευθεία γραμμή σύνδεσης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Ευθεία γραμμή σύνδεσης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Ευθεία γραμμή σύνδεσης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Ευθεία γραμμή σύνδεσης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Θέση εικόνας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l-GR" noProof="0" dirty="0"/>
              <a:t>Κάντε κλικ στο εικονίδιο για να προσθέσετε μια εικόνα</a:t>
            </a:r>
          </a:p>
        </p:txBody>
      </p:sp>
      <p:sp>
        <p:nvSpPr>
          <p:cNvPr id="12" name="Θέση εικόνας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l-GR" noProof="0" dirty="0"/>
              <a:t>Κάντε κλικ στο εικονίδιο για να προσθέσετε μια εικόνα</a:t>
            </a:r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73FF02BA-BD00-4E13-86C6-28B8EF0805D5}" type="datetime1">
              <a:rPr lang="el-GR" noProof="0" smtClean="0"/>
              <a:t>26/6/2017</a:t>
            </a:fld>
            <a:endParaRPr lang="el-GR" noProof="0" dirty="0"/>
          </a:p>
        </p:txBody>
      </p:sp>
      <p:sp>
        <p:nvSpPr>
          <p:cNvPr id="4" name="Σύμβολο κράτησης θέσης υποσέλιδου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 dirty="0"/>
          </a:p>
        </p:txBody>
      </p:sp>
      <p:sp>
        <p:nvSpPr>
          <p:cNvPr id="5" name="Θέση αριθμού διαφάνειας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l-GR" noProof="0"/>
              <a:t>‹#›</a:t>
            </a:fld>
            <a:endParaRPr lang="el-GR" noProof="0" dirty="0"/>
          </a:p>
        </p:txBody>
      </p:sp>
      <p:sp>
        <p:nvSpPr>
          <p:cNvPr id="139" name="Σύμβολο κράτησης θέσης κειμένου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180" name="Πλαίσιο κειμένου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Πλαίσιο κειμένου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Πλαίσιο κειμένου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Πλαίσιο κειμένου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Πλαίσιο κειμένου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Πλαίσιο κειμένου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 | 09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Πλαίσιο κειμένου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Πλαίσιο κειμένου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Πλαίσιο κειμένου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Πλαίσιο κειμένου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Πλαίσιο κειμένου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Πλαίσιο κειμένου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 | 16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Πλαίσιο κειμένου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Πλαίσιο κειμένου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Πλαίσιο κειμένου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</a:p>
        </p:txBody>
      </p:sp>
      <p:sp>
        <p:nvSpPr>
          <p:cNvPr id="232" name="Πλαίσιο κειμένου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Πλαίσιο κειμένου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Πλαίσιο κειμένου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 | 23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Πλαίσιο κειμένου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Πλαίσιο κειμένου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Πλαίσιο κειμένου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Πλαίσιο κειμένου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Πλαίσιο κειμένου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Πλαίσιο κειμένου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 | 30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Πλαίσιο κειμένου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31</a:t>
            </a:r>
          </a:p>
        </p:txBody>
      </p:sp>
      <p:sp>
        <p:nvSpPr>
          <p:cNvPr id="246" name="Πλαίσιο κειμένου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Πλαίσιο κειμένου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Πλαίσιο κειμένου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Πλαίσιο κειμένου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Πλαίσιο κειμένου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05 | 06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Σύμβολο κράτησης θέσης κειμένου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56" name="Σύμβολο κράτησης θέσης κειμένου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57" name="Σύμβολο κράτησης θέσης κειμένου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58" name="Σύμβολο κράτησης θέσης κειμένου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0" name="Σύμβολο κράτησης θέσης κειμένου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1" name="Σύμβολο κράτησης θέσης κειμένου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2" name="Σύμβολο κράτησης θέσης κειμένου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3" name="Σύμβολο κράτησης θέσης κειμένου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4" name="Σύμβολο κράτησης θέσης κειμένου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5" name="Σύμβολο κράτησης θέσης κειμένου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7" name="Σύμβολο κράτησης θέσης κειμένου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8" name="Σύμβολο κράτησης θέσης κειμένου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9" name="Σύμβολο κράτησης θέσης κειμένου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0" name="Σύμβολο κράτησης θέσης κειμένου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1" name="Σύμβολο κράτησης θέσης κειμένου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2" name="Σύμβολο κράτησης θέσης κειμένου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4" name="Σύμβολο κράτησης θέσης κειμένου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5" name="Σύμβολο κράτησης θέσης κειμένου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6" name="Σύμβολο κράτησης θέσης κειμένου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7" name="Σύμβολο κράτησης θέσης κειμένου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8" name="Σύμβολο κράτησης θέσης κειμένου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9" name="Σύμβολο κράτησης θέσης κειμένου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1" name="Σύμβολο κράτησης θέσης κειμένου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2" name="Σύμβολο κράτησης θέσης κειμένου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3" name="Σύμβολο κράτησης θέσης κειμένου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4" name="Σύμβολο κράτησης θέσης κειμένου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5" name="Σύμβολο κράτησης θέσης κειμένου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6" name="Σύμβολο κράτησης θέσης κειμένου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8" name="Σύμβολο κράτησης θέσης κειμένου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9" name="Σύμβολο κράτησης θέσης κειμένου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0" name="Σύμβολο κράτησης θέσης κειμένου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1" name="Σύμβολο κράτησης θέσης κειμένου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2" name="Σύμβολο κράτησης θέσης κειμένου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3" name="Σύμβολο κράτησης θέσης κειμένου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5" name="Σύμβολο κράτησης θέσης κειμένου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187" name="Πλαίσιο κειμένου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ΔΕΥ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Πλαίσιο κειμένου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ΤΡΙ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Πλαίσιο κειμένου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ΤΕΤ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Πλαίσιο κειμένου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ΠΕΜ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Πλαίσιο κειμένου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ΠΑΡ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Πλαίσιο κειμένου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ΣΑΒ | ΚΥΡ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Τίτλος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l-GR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el-GR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Τίτλος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l-GR" cap="all" spc="150" noProof="0" dirty="0" smtClean="0">
                <a:solidFill>
                  <a:schemeClr val="accent1"/>
                </a:solidFill>
              </a:rPr>
              <a:t>ΙΟΥΛΙΟΣ</a:t>
            </a:r>
            <a:endParaRPr lang="el-GR" cap="all" spc="150" noProof="0" dirty="0">
              <a:solidFill>
                <a:schemeClr val="accent1"/>
              </a:solidFill>
            </a:endParaRPr>
          </a:p>
        </p:txBody>
      </p:sp>
      <p:sp>
        <p:nvSpPr>
          <p:cNvPr id="149" name="Πλαίσιο κειμένου 148"/>
          <p:cNvSpPr txBox="1"/>
          <p:nvPr userDrawn="1"/>
        </p:nvSpPr>
        <p:spPr>
          <a:xfrm>
            <a:off x="3394989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26</a:t>
            </a:r>
          </a:p>
        </p:txBody>
      </p:sp>
      <p:sp>
        <p:nvSpPr>
          <p:cNvPr id="150" name="Πλαίσιο κειμένου 149"/>
          <p:cNvSpPr txBox="1"/>
          <p:nvPr userDrawn="1"/>
        </p:nvSpPr>
        <p:spPr>
          <a:xfrm>
            <a:off x="4316349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27</a:t>
            </a:r>
          </a:p>
        </p:txBody>
      </p:sp>
      <p:sp>
        <p:nvSpPr>
          <p:cNvPr id="151" name="Πλαίσιο κειμένου 150"/>
          <p:cNvSpPr txBox="1"/>
          <p:nvPr userDrawn="1"/>
        </p:nvSpPr>
        <p:spPr>
          <a:xfrm>
            <a:off x="5230749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28</a:t>
            </a:r>
          </a:p>
        </p:txBody>
      </p:sp>
      <p:sp>
        <p:nvSpPr>
          <p:cNvPr id="152" name="Πλαίσιο κειμένου 151"/>
          <p:cNvSpPr txBox="1"/>
          <p:nvPr userDrawn="1"/>
        </p:nvSpPr>
        <p:spPr>
          <a:xfrm>
            <a:off x="6136005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29</a:t>
            </a:r>
          </a:p>
        </p:txBody>
      </p:sp>
      <p:sp>
        <p:nvSpPr>
          <p:cNvPr id="153" name="Πλαίσιο κειμένου 152"/>
          <p:cNvSpPr txBox="1"/>
          <p:nvPr userDrawn="1"/>
        </p:nvSpPr>
        <p:spPr>
          <a:xfrm>
            <a:off x="7050405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30</a:t>
            </a:r>
          </a:p>
        </p:txBody>
      </p:sp>
      <p:sp>
        <p:nvSpPr>
          <p:cNvPr id="154" name="Πλαίσιο κειμένου 153"/>
          <p:cNvSpPr txBox="1"/>
          <p:nvPr userDrawn="1"/>
        </p:nvSpPr>
        <p:spPr>
          <a:xfrm>
            <a:off x="7964805" y="1207700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01 | 02</a:t>
            </a:r>
          </a:p>
        </p:txBody>
      </p:sp>
    </p:spTree>
    <p:extLst>
      <p:ext uri="{BB962C8B-B14F-4D97-AF65-F5344CB8AC3E}">
        <p14:creationId xmlns:p14="http://schemas.microsoft.com/office/powerpoint/2010/main" val="2098343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άταξη Αυγούστ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Ομάδα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Ευθεία γραμμή σύνδεσης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Ευθεία γραμμή σύνδεσης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Ευθεία γραμμή σύνδεσης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Ευθεία γραμμή σύνδεσης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Ευθεία γραμμή σύνδεσης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Ευθεία γραμμή σύνδεσης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Ευθεία γραμμή σύνδεσης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Ευθεία γραμμή σύνδεσης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Ευθεία γραμμή σύνδεσης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Ευθεία γραμμή σύνδεσης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Ευθεία γραμμή σύνδεσης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Ευθεία γραμμή σύνδεσης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Ευθεία γραμμή σύνδεσης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Ευθεία γραμμή σύνδεσης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Ομάδα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Ευθεία γραμμή σύνδεσης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Ευθεία γραμμή σύνδεσης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Ευθεία γραμμή σύνδεσης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Ευθεία γραμμή σύνδεσης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Ευθεία γραμμή σύνδεσης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Ευθεία γραμμή σύνδεσης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Ευθεία γραμμή σύνδεσης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Ομάδα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Ευθεία γραμμή σύνδεσης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Ευθεία γραμμή σύνδεσης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Ευθεία γραμμή σύνδεσης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Ευθεία γραμμή σύνδεσης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Ευθεία γραμμή σύνδεσης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Ευθεία γραμμή σύνδεσης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Ευθεία γραμμή σύνδεσης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Ομάδα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Ευθεία γραμμή σύνδεσης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Ευθεία γραμμή σύνδεσης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Ευθεία γραμμή σύνδεσης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Ευθεία γραμμή σύνδεσης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Ευθεία γραμμή σύνδεσης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Ευθεία γραμμή σύνδεσης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Ευθεία γραμμή σύνδεσης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Ομάδα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Ευθεία γραμμή σύνδεσης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Ευθεία γραμμή σύνδεσης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Ευθεία γραμμή σύνδεσης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Ευθεία γραμμή σύνδεσης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Ευθεία γραμμή σύνδεσης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Ευθεία γραμμή σύνδεσης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Ευθεία γραμμή σύνδεσης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Ομάδα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Ευθεία γραμμή σύνδεσης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Ευθεία γραμμή σύνδεσης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Ευθεία γραμμή σύνδεσης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Ευθεία γραμμή σύνδεσης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Ευθεία γραμμή σύνδεσης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Ευθεία γραμμή σύνδεσης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Ευθεία γραμμή σύνδεσης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Ευθεία γραμμή σύνδεσης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εία γραμμή σύνδεσης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Ευθεία γραμμή σύνδεσης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Ευθεία γραμμή σύνδεσης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Ευθεία γραμμή σύνδεσης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Ευθεία γραμμή σύνδεσης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Ευθεία γραμμή σύνδεσης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Θέση εικόνας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l-GR" noProof="0" dirty="0"/>
              <a:t>Κάντε κλικ στο εικονίδιο για να προσθέσετε μια εικόνα</a:t>
            </a:r>
          </a:p>
        </p:txBody>
      </p:sp>
      <p:sp>
        <p:nvSpPr>
          <p:cNvPr id="12" name="Θέση εικόνας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l-GR" noProof="0" dirty="0"/>
              <a:t>Κάντε κλικ στο εικονίδιο για να προσθέσετε μια εικόνα</a:t>
            </a:r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00A221ED-E713-4E49-AAF7-F11D9F14D24C}" type="datetime1">
              <a:rPr lang="el-GR" noProof="0" smtClean="0"/>
              <a:t>26/6/2017</a:t>
            </a:fld>
            <a:endParaRPr lang="el-GR" noProof="0" dirty="0"/>
          </a:p>
        </p:txBody>
      </p:sp>
      <p:sp>
        <p:nvSpPr>
          <p:cNvPr id="4" name="Σύμβολο κράτησης θέσης υποσέλιδου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 dirty="0"/>
          </a:p>
        </p:txBody>
      </p:sp>
      <p:sp>
        <p:nvSpPr>
          <p:cNvPr id="5" name="Θέση αριθμού διαφάνειας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l-GR" noProof="0"/>
              <a:t>‹#›</a:t>
            </a:fld>
            <a:endParaRPr lang="el-GR" noProof="0" dirty="0"/>
          </a:p>
        </p:txBody>
      </p:sp>
      <p:sp>
        <p:nvSpPr>
          <p:cNvPr id="139" name="Σύμβολο κράτησης θέσης κειμένου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180" name="Πλαίσιο κειμένου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Πλαίσιο κειμένου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Πλαίσιο κειμένου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Πλαίσιο κειμένου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Πλαίσιο κειμένου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Πλαίσιο κειμένου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 | 13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Πλαίσιο κειμένου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Πλαίσιο κειμένου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Πλαίσιο κειμένου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Πλαίσιο κειμένου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Πλαίσιο κειμένου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Πλαίσιο κειμένου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 | 20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Πλαίσιο κειμένου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Πλαίσιο κειμένου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Πλαίσιο κειμένου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Πλαίσιο κειμένου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Πλαίσιο κειμένου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Πλαίσιο κειμένου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 | 27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Πλαίσιο κειμένου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Πλαίσιο κειμένου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Πλαίσιο κειμένου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Πλαίσιο κειμένου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31</a:t>
            </a:r>
          </a:p>
        </p:txBody>
      </p:sp>
      <p:sp>
        <p:nvSpPr>
          <p:cNvPr id="241" name="Πλαίσιο κειμένου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Πλαίσιο κειμένου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02 | 03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Πλαίσιο κειμένου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Πλαίσιο κειμένου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Πλαίσιο κειμένου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Πλαίσιο κειμένου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Πλαίσιο κειμένου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Πλαίσιο κειμένου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09 | 10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Σύμβολο κράτησης θέσης κειμένου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56" name="Σύμβολο κράτησης θέσης κειμένου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57" name="Σύμβολο κράτησης θέσης κειμένου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58" name="Σύμβολο κράτησης θέσης κειμένου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0" name="Σύμβολο κράτησης θέσης κειμένου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1" name="Σύμβολο κράτησης θέσης κειμένου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2" name="Σύμβολο κράτησης θέσης κειμένου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3" name="Σύμβολο κράτησης θέσης κειμένου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4" name="Σύμβολο κράτησης θέσης κειμένου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5" name="Σύμβολο κράτησης θέσης κειμένου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7" name="Σύμβολο κράτησης θέσης κειμένου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8" name="Σύμβολο κράτησης θέσης κειμένου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9" name="Σύμβολο κράτησης θέσης κειμένου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0" name="Σύμβολο κράτησης θέσης κειμένου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1" name="Σύμβολο κράτησης θέσης κειμένου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2" name="Σύμβολο κράτησης θέσης κειμένου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4" name="Σύμβολο κράτησης θέσης κειμένου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5" name="Σύμβολο κράτησης θέσης κειμένου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6" name="Σύμβολο κράτησης θέσης κειμένου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7" name="Σύμβολο κράτησης θέσης κειμένου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8" name="Σύμβολο κράτησης θέσης κειμένου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9" name="Σύμβολο κράτησης θέσης κειμένου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1" name="Σύμβολο κράτησης θέσης κειμένου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2" name="Σύμβολο κράτησης θέσης κειμένου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3" name="Σύμβολο κράτησης θέσης κειμένου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4" name="Σύμβολο κράτησης θέσης κειμένου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5" name="Σύμβολο κράτησης θέσης κειμένου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6" name="Σύμβολο κράτησης θέσης κειμένου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8" name="Σύμβολο κράτησης θέσης κειμένου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9" name="Σύμβολο κράτησης θέσης κειμένου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0" name="Σύμβολο κράτησης θέσης κειμένου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1" name="Σύμβολο κράτησης θέσης κειμένου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2" name="Σύμβολο κράτησης θέσης κειμένου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3" name="Σύμβολο κράτησης θέσης κειμένου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5" name="Σύμβολο κράτησης θέσης κειμένου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187" name="Πλαίσιο κειμένου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ΔΕΥ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Πλαίσιο κειμένου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ΤΡΙ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Πλαίσιο κειμένου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ΤΕΤ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Πλαίσιο κειμένου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ΠΕΜ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Πλαίσιο κειμένου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ΠΑΡ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Πλαίσιο κειμένου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ΣΑΒ | ΚΥΡ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Τίτλος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l-GR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el-GR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Τίτλος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l-GR" cap="all" spc="150" noProof="0" dirty="0" smtClean="0">
                <a:solidFill>
                  <a:schemeClr val="accent1"/>
                </a:solidFill>
              </a:rPr>
              <a:t>ΑΥΓΟΥΣΤΟΣ</a:t>
            </a:r>
            <a:endParaRPr lang="el-GR" cap="all" spc="150" noProof="0" dirty="0">
              <a:solidFill>
                <a:schemeClr val="accent1"/>
              </a:solidFill>
            </a:endParaRPr>
          </a:p>
        </p:txBody>
      </p:sp>
      <p:sp>
        <p:nvSpPr>
          <p:cNvPr id="149" name="Πλαίσιο κειμένου 148"/>
          <p:cNvSpPr txBox="1"/>
          <p:nvPr userDrawn="1"/>
        </p:nvSpPr>
        <p:spPr>
          <a:xfrm>
            <a:off x="3404514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31</a:t>
            </a:r>
          </a:p>
        </p:txBody>
      </p:sp>
      <p:sp>
        <p:nvSpPr>
          <p:cNvPr id="150" name="Πλαίσιο κειμένου 149"/>
          <p:cNvSpPr txBox="1"/>
          <p:nvPr userDrawn="1"/>
        </p:nvSpPr>
        <p:spPr>
          <a:xfrm>
            <a:off x="4325874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01</a:t>
            </a:r>
          </a:p>
        </p:txBody>
      </p:sp>
      <p:sp>
        <p:nvSpPr>
          <p:cNvPr id="151" name="Πλαίσιο κειμένου 150"/>
          <p:cNvSpPr txBox="1"/>
          <p:nvPr userDrawn="1"/>
        </p:nvSpPr>
        <p:spPr>
          <a:xfrm>
            <a:off x="5240274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02</a:t>
            </a:r>
          </a:p>
        </p:txBody>
      </p:sp>
      <p:sp>
        <p:nvSpPr>
          <p:cNvPr id="152" name="Πλαίσιο κειμένου 151"/>
          <p:cNvSpPr txBox="1"/>
          <p:nvPr userDrawn="1"/>
        </p:nvSpPr>
        <p:spPr>
          <a:xfrm>
            <a:off x="614553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03</a:t>
            </a:r>
          </a:p>
        </p:txBody>
      </p:sp>
      <p:sp>
        <p:nvSpPr>
          <p:cNvPr id="153" name="Πλαίσιο κειμένου 152"/>
          <p:cNvSpPr txBox="1"/>
          <p:nvPr userDrawn="1"/>
        </p:nvSpPr>
        <p:spPr>
          <a:xfrm>
            <a:off x="705993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04</a:t>
            </a:r>
          </a:p>
        </p:txBody>
      </p:sp>
      <p:sp>
        <p:nvSpPr>
          <p:cNvPr id="154" name="Πλαίσιο κειμένου 153"/>
          <p:cNvSpPr txBox="1"/>
          <p:nvPr userDrawn="1"/>
        </p:nvSpPr>
        <p:spPr>
          <a:xfrm>
            <a:off x="7974330" y="1207700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05 | 06</a:t>
            </a:r>
          </a:p>
        </p:txBody>
      </p:sp>
    </p:spTree>
    <p:extLst>
      <p:ext uri="{BB962C8B-B14F-4D97-AF65-F5344CB8AC3E}">
        <p14:creationId xmlns:p14="http://schemas.microsoft.com/office/powerpoint/2010/main" val="335025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άταξη Σεπτεμβρί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Ομάδα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Ευθεία γραμμή σύνδεσης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Ευθεία γραμμή σύνδεσης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Ευθεία γραμμή σύνδεσης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Ευθεία γραμμή σύνδεσης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Ευθεία γραμμή σύνδεσης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Ευθεία γραμμή σύνδεσης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Ευθεία γραμμή σύνδεσης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Ευθεία γραμμή σύνδεσης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Ευθεία γραμμή σύνδεσης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Ευθεία γραμμή σύνδεσης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Ευθεία γραμμή σύνδεσης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Ευθεία γραμμή σύνδεσης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Ευθεία γραμμή σύνδεσης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Ευθεία γραμμή σύνδεσης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Ομάδα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Ευθεία γραμμή σύνδεσης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Ευθεία γραμμή σύνδεσης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Ευθεία γραμμή σύνδεσης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Ευθεία γραμμή σύνδεσης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Ευθεία γραμμή σύνδεσης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Ευθεία γραμμή σύνδεσης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Ευθεία γραμμή σύνδεσης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Ομάδα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Ευθεία γραμμή σύνδεσης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Ευθεία γραμμή σύνδεσης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Ευθεία γραμμή σύνδεσης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Ευθεία γραμμή σύνδεσης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Ευθεία γραμμή σύνδεσης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Ευθεία γραμμή σύνδεσης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Ευθεία γραμμή σύνδεσης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Ομάδα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Ευθεία γραμμή σύνδεσης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Ευθεία γραμμή σύνδεσης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Ευθεία γραμμή σύνδεσης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Ευθεία γραμμή σύνδεσης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Ευθεία γραμμή σύνδεσης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Ευθεία γραμμή σύνδεσης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Ευθεία γραμμή σύνδεσης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Ομάδα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Ευθεία γραμμή σύνδεσης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Ευθεία γραμμή σύνδεσης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Ευθεία γραμμή σύνδεσης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Ευθεία γραμμή σύνδεσης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Ευθεία γραμμή σύνδεσης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Ευθεία γραμμή σύνδεσης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Ευθεία γραμμή σύνδεσης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Ομάδα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Ευθεία γραμμή σύνδεσης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Ευθεία γραμμή σύνδεσης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Ευθεία γραμμή σύνδεσης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Ευθεία γραμμή σύνδεσης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Ευθεία γραμμή σύνδεσης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Ευθεία γραμμή σύνδεσης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Ευθεία γραμμή σύνδεσης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Ευθεία γραμμή σύνδεσης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εία γραμμή σύνδεσης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Ευθεία γραμμή σύνδεσης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Ευθεία γραμμή σύνδεσης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Ευθεία γραμμή σύνδεσης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Ευθεία γραμμή σύνδεσης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Ευθεία γραμμή σύνδεσης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Θέση εικόνας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l-GR" noProof="0" dirty="0"/>
              <a:t>Κάντε κλικ στο εικονίδιο για να προσθέσετε μια εικόνα</a:t>
            </a:r>
          </a:p>
        </p:txBody>
      </p:sp>
      <p:sp>
        <p:nvSpPr>
          <p:cNvPr id="12" name="Θέση εικόνας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l-GR" noProof="0" dirty="0"/>
              <a:t>Κάντε κλικ στο εικονίδιο για να προσθέσετε μια εικόνα</a:t>
            </a:r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2258E977-31BD-4E75-BCC8-E912B1D9ED8A}" type="datetime1">
              <a:rPr lang="el-GR" noProof="0" smtClean="0"/>
              <a:t>26/6/2017</a:t>
            </a:fld>
            <a:endParaRPr lang="el-GR" noProof="0" dirty="0"/>
          </a:p>
        </p:txBody>
      </p:sp>
      <p:sp>
        <p:nvSpPr>
          <p:cNvPr id="4" name="Σύμβολο κράτησης θέσης υποσέλιδου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 dirty="0"/>
          </a:p>
        </p:txBody>
      </p:sp>
      <p:sp>
        <p:nvSpPr>
          <p:cNvPr id="5" name="Θέση αριθμού διαφάνειας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l-GR" noProof="0"/>
              <a:t>‹#›</a:t>
            </a:fld>
            <a:endParaRPr lang="el-GR" noProof="0" dirty="0"/>
          </a:p>
        </p:txBody>
      </p:sp>
      <p:sp>
        <p:nvSpPr>
          <p:cNvPr id="139" name="Σύμβολο κράτησης θέσης κειμένου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180" name="Πλαίσιο κειμένου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Πλαίσιο κειμένου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Πλαίσιο κειμένου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Πλαίσιο κειμένου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Πλαίσιο κειμένου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Πλαίσιο κειμένου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 | 10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Πλαίσιο κειμένου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Πλαίσιο κειμένου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Πλαίσιο κειμένου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Πλαίσιο κειμένου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Πλαίσιο κειμένου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Πλαίσιο κειμένου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 | 17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Πλαίσιο κειμένου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Πλαίσιο κειμένου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</a:p>
        </p:txBody>
      </p:sp>
      <p:sp>
        <p:nvSpPr>
          <p:cNvPr id="231" name="Πλαίσιο κειμένου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Πλαίσιο κειμένου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Πλαίσιο κειμένου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Πλαίσιο κειμένου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 | 24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Πλαίσιο κειμένου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Πλαίσιο κειμένου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Πλαίσιο κειμένου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Πλαίσιο κειμένου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Πλαίσιο κειμένου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</a:p>
        </p:txBody>
      </p:sp>
      <p:sp>
        <p:nvSpPr>
          <p:cNvPr id="242" name="Πλαίσιο κειμένου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kern="12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30</a:t>
            </a:r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l-G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| </a:t>
            </a:r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el-G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Πλαίσιο κειμένου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el-G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6" name="Πλαίσιο κειμένου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Πλαίσιο κειμένου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Πλαίσιο κειμένου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Πλαίσιο κειμένου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Πλαίσιο κειμένου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l-GR" sz="900" spc="-50" noProof="0" dirty="0">
                <a:solidFill>
                  <a:schemeClr val="bg1">
                    <a:lumMod val="65000"/>
                  </a:schemeClr>
                </a:solidFill>
              </a:rPr>
              <a:t>07 | 08</a:t>
            </a:r>
            <a:endParaRPr lang="el-GR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Σύμβολο κράτησης θέσης κειμένου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56" name="Σύμβολο κράτησης θέσης κειμένου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57" name="Σύμβολο κράτησης θέσης κειμένου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58" name="Σύμβολο κράτησης θέσης κειμένου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0" name="Σύμβολο κράτησης θέσης κειμένου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1" name="Σύμβολο κράτησης θέσης κειμένου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2" name="Σύμβολο κράτησης θέσης κειμένου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3" name="Σύμβολο κράτησης θέσης κειμένου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4" name="Σύμβολο κράτησης θέσης κειμένου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5" name="Σύμβολο κράτησης θέσης κειμένου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7" name="Σύμβολο κράτησης θέσης κειμένου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8" name="Σύμβολο κράτησης θέσης κειμένου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69" name="Σύμβολο κράτησης θέσης κειμένου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0" name="Σύμβολο κράτησης θέσης κειμένου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1" name="Σύμβολο κράτησης θέσης κειμένου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2" name="Σύμβολο κράτησης θέσης κειμένου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4" name="Σύμβολο κράτησης θέσης κειμένου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5" name="Σύμβολο κράτησης θέσης κειμένου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6" name="Σύμβολο κράτησης θέσης κειμένου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7" name="Σύμβολο κράτησης θέσης κειμένου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8" name="Σύμβολο κράτησης θέσης κειμένου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79" name="Σύμβολο κράτησης θέσης κειμένου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1" name="Σύμβολο κράτησης θέσης κειμένου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2" name="Σύμβολο κράτησης θέσης κειμένου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3" name="Σύμβολο κράτησης θέσης κειμένου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4" name="Σύμβολο κράτησης θέσης κειμένου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5" name="Σύμβολο κράτησης θέσης κειμένου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6" name="Σύμβολο κράτησης θέσης κειμένου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8" name="Σύμβολο κράτησης θέσης κειμένου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89" name="Σύμβολο κράτησης θέσης κειμένου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0" name="Σύμβολο κράτησης θέσης κειμένου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1" name="Σύμβολο κράτησης θέσης κειμένου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2" name="Σύμβολο κράτησης θέσης κειμένου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3" name="Σύμβολο κράτησης θέσης κειμένου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295" name="Σύμβολο κράτησης θέσης κειμένου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l-GR" noProof="0" dirty="0" smtClean="0"/>
              <a:t>Κάντε κλικ για να προσθέσετε κείμενο</a:t>
            </a:r>
            <a:endParaRPr lang="el-GR" noProof="0" dirty="0"/>
          </a:p>
        </p:txBody>
      </p:sp>
      <p:sp>
        <p:nvSpPr>
          <p:cNvPr id="187" name="Πλαίσιο κειμένου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ΔΕΥ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Πλαίσιο κειμένου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ΤΡΙ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Πλαίσιο κειμένου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ΤΕΤ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Πλαίσιο κειμένου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ΠΕΜ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Πλαίσιο κειμένου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ΠΑΡ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Πλαίσιο κειμένου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l-GR" sz="900" spc="-50" noProof="0" dirty="0" smtClean="0">
                <a:solidFill>
                  <a:schemeClr val="accent1"/>
                </a:solidFill>
              </a:rPr>
              <a:t>ΣΑΒ | ΚΥΡ</a:t>
            </a:r>
            <a:endParaRPr lang="el-G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Τίτλος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l-GR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el-GR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Τίτλος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l-GR" cap="all" spc="150" noProof="0" dirty="0" smtClean="0">
                <a:solidFill>
                  <a:schemeClr val="accent1"/>
                </a:solidFill>
              </a:rPr>
              <a:t>ΣΕΠΤΕΜΒΡΙΟΣ</a:t>
            </a:r>
            <a:endParaRPr lang="el-GR" cap="all" spc="150" noProof="0" dirty="0">
              <a:solidFill>
                <a:schemeClr val="accent1"/>
              </a:solidFill>
            </a:endParaRPr>
          </a:p>
        </p:txBody>
      </p:sp>
      <p:sp>
        <p:nvSpPr>
          <p:cNvPr id="149" name="Πλαίσιο κειμένου 148"/>
          <p:cNvSpPr txBox="1"/>
          <p:nvPr userDrawn="1"/>
        </p:nvSpPr>
        <p:spPr>
          <a:xfrm>
            <a:off x="340451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28</a:t>
            </a:r>
          </a:p>
        </p:txBody>
      </p:sp>
      <p:sp>
        <p:nvSpPr>
          <p:cNvPr id="150" name="Πλαίσιο κειμένου 149"/>
          <p:cNvSpPr txBox="1"/>
          <p:nvPr userDrawn="1"/>
        </p:nvSpPr>
        <p:spPr>
          <a:xfrm>
            <a:off x="43258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29</a:t>
            </a:r>
          </a:p>
        </p:txBody>
      </p:sp>
      <p:sp>
        <p:nvSpPr>
          <p:cNvPr id="151" name="Πλαίσιο κειμένου 150"/>
          <p:cNvSpPr txBox="1"/>
          <p:nvPr userDrawn="1"/>
        </p:nvSpPr>
        <p:spPr>
          <a:xfrm>
            <a:off x="52402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30</a:t>
            </a:r>
          </a:p>
        </p:txBody>
      </p:sp>
      <p:sp>
        <p:nvSpPr>
          <p:cNvPr id="152" name="Πλαίσιο κειμένου 151"/>
          <p:cNvSpPr txBox="1"/>
          <p:nvPr userDrawn="1"/>
        </p:nvSpPr>
        <p:spPr>
          <a:xfrm>
            <a:off x="61455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31</a:t>
            </a:r>
          </a:p>
        </p:txBody>
      </p:sp>
      <p:sp>
        <p:nvSpPr>
          <p:cNvPr id="153" name="Πλαίσιο κειμένου 152"/>
          <p:cNvSpPr txBox="1"/>
          <p:nvPr userDrawn="1"/>
        </p:nvSpPr>
        <p:spPr>
          <a:xfrm>
            <a:off x="70599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l-GR" noProof="0" dirty="0"/>
              <a:t>01</a:t>
            </a:r>
          </a:p>
        </p:txBody>
      </p:sp>
      <p:sp>
        <p:nvSpPr>
          <p:cNvPr id="154" name="Πλαίσιο κειμένου 153"/>
          <p:cNvSpPr txBox="1"/>
          <p:nvPr userDrawn="1"/>
        </p:nvSpPr>
        <p:spPr>
          <a:xfrm>
            <a:off x="7974330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l-GR" noProof="0" dirty="0" smtClean="0"/>
              <a:t>02 | 03</a:t>
            </a:r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580448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2933700" y="427038"/>
            <a:ext cx="5905500" cy="4873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rtl="0"/>
            <a:r>
              <a:rPr lang="el-GR" noProof="0" dirty="0"/>
              <a:t>Κάντε κλικ για να προσθέσετε τίτλο</a:t>
            </a:r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419100" y="1219200"/>
            <a:ext cx="8305800" cy="5219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l-GR" noProof="0" dirty="0"/>
              <a:t>Κάντε κλικ για να προσθέσετε κείμενο</a:t>
            </a:r>
          </a:p>
          <a:p>
            <a:pPr lvl="1" rtl="0"/>
            <a:r>
              <a:rPr lang="el-GR" noProof="0" dirty="0"/>
              <a:t>Δεύτερου επιπέδου</a:t>
            </a:r>
          </a:p>
          <a:p>
            <a:pPr lvl="2" rtl="0"/>
            <a:r>
              <a:rPr lang="el-GR" noProof="0" dirty="0"/>
              <a:t>Τρίτου επιπέδου</a:t>
            </a:r>
          </a:p>
          <a:p>
            <a:pPr lvl="3" rtl="0"/>
            <a:r>
              <a:rPr lang="el-GR" noProof="0" dirty="0"/>
              <a:t>Τέταρτου επιπέδου</a:t>
            </a:r>
          </a:p>
          <a:p>
            <a:pPr lvl="4" rtl="0"/>
            <a:r>
              <a:rPr lang="el-GR" noProof="0" dirty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191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A7C0331-4AD9-447D-8534-DC51631080AD}" type="datetime1">
              <a:rPr lang="el-GR" noProof="0" smtClean="0"/>
              <a:t>26/6/2017</a:t>
            </a:fld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596743"/>
            <a:ext cx="2895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913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B5B5863-7865-48FE-BD3C-D42099226715}" type="slidenum">
              <a:rPr lang="el-GR" noProof="0"/>
              <a:pPr/>
              <a:t>‹#›</a:t>
            </a:fld>
            <a:endParaRPr lang="el-GR" noProof="0" dirty="0"/>
          </a:p>
        </p:txBody>
      </p:sp>
      <p:sp>
        <p:nvSpPr>
          <p:cNvPr id="7" name="Κείμενο οδηγιών"/>
          <p:cNvSpPr/>
          <p:nvPr userDrawn="1"/>
        </p:nvSpPr>
        <p:spPr>
          <a:xfrm>
            <a:off x="9296400" y="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el-GR" sz="870" b="1" i="1" noProof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Σημείωση: </a:t>
            </a:r>
          </a:p>
          <a:p>
            <a:pPr rtl="0">
              <a:spcBef>
                <a:spcPts val="1200"/>
              </a:spcBef>
            </a:pPr>
            <a:r>
              <a:rPr lang="el-GR" sz="870" b="1" i="1" noProof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Μπορείτε να τυπώσετε αυτό το πρότυπο και να το χρησιμοποιήσετε ως ημερολόγιο τοίχου. Μπορείτε επίσης να αντιγράψετε τη διαφάνεια για οποιονδήποτε μήνα για να την προσθέσετε στη δική σας παρουσίαση.</a:t>
            </a:r>
            <a:endParaRPr lang="el-GR" sz="870" b="1" i="1" noProof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4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49" r:id="rId13"/>
    <p:sldLayoutId id="2147483683" r:id="rId14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Θέση εικόνας 42" descr="Κορίτσι που κάνει έλκηθρο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44" name="Θέση εικόνας 43" descr="Άντρας και τέσσερα παιδιά πάνω σε ένα έλκηθρο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42" name="Σύμβολο κράτησης θέσης κειμένου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5" name="Σύμβολο κράτησης θέσης κειμένου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6" name="Σύμβολο κράτησης θέσης κειμένου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7" name="Σύμβολο κράτησης θέσης κειμένου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8" name="Σύμβολο κράτησης θέσης κειμένου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9" name="Σύμβολο κράτησης θέσης κειμένου 8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el-GR" dirty="0" smtClean="0"/>
              <a:t>Πρωτοχρονιά</a:t>
            </a:r>
            <a:endParaRPr lang="el-GR" dirty="0"/>
          </a:p>
        </p:txBody>
      </p:sp>
      <p:sp>
        <p:nvSpPr>
          <p:cNvPr id="49" name="Σύμβολο κράτησης θέσης κειμένου 4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0" name="Σύμβολο κράτησης θέσης κειμένου 4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1" name="Σύμβολο κράτησης θέσης κειμένου 5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2" name="Σύμβολο κράτησης θέσης κειμένου 5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3" name="Σύμβολο κράτησης θέσης κειμένου 5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4" name="Σύμβολο κράτησης θέσης κειμένου 53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5" name="Σύμβολο κράτησης θέσης κειμένου 54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6" name="Σύμβολο κράτησης θέσης κειμένου 55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7" name="Σύμβολο κράτησης θέσης κειμένου 56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8" name="Σύμβολο κράτησης θέσης κειμένου 57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9" name="Σύμβολο κράτησης θέσης κειμένου 58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0" name="Σύμβολο κράτησης θέσης κειμένου 59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1" name="Σύμβολο κράτησης θέσης κειμένου 60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3" name="Σύμβολο κράτησης θέσης κειμένου 22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2" name="Σύμβολο κράτησης θέσης κειμένου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3" name="Σύμβολο κράτησης θέσης κειμένου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4" name="Σύμβολο κράτησης θέσης κειμένου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5" name="Σύμβολο κράτησης θέσης κειμένου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6" name="Σύμβολο κράτησης θέσης κειμένου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7" name="Σύμβολο κράτησης θέσης κειμένου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8" name="Σύμβολο κράτησης θέσης κειμένου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9" name="Σύμβολο κράτησης θέσης κειμένου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0" name="Σύμβολο κράτησης θέσης κειμένου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1" name="Σύμβολο κράτησης θέσης κειμένου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2" name="Σύμβολο κράτησης θέσης κειμένου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3" name="Σύμβολο κράτησης θέσης κειμένου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4" name="Σύμβολο κράτησης θέσης κειμένου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5" name="Σύμβολο κράτησης θέσης κειμένου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6" name="Σύμβολο κράτησης θέσης κειμένου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7" name="Σύμβολο κράτησης θέσης κειμένου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35916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Θέση εικόνας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Θέση εικόνας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Σύμβολο κράτησης θέσης κειμένου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3" name="Σύμβολο κράτησης θέσης κειμένου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4" name="Σύμβολο κράτησης θέσης κειμένου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5" name="Σύμβολο κράτησης θέσης κειμένου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6" name="Σύμβολο κράτησης θέσης κειμένου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7" name="Σύμβολο κράτησης θέσης κειμένου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8" name="Σύμβολο κράτησης θέσης κειμένου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9" name="Σύμβολο κράτησης θέσης κειμένου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0" name="Σύμβολο κράτησης θέσης κειμένου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1" name="Σύμβολο κράτησης θέσης κειμένου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2" name="Σύμβολο κράτησης θέσης κειμένου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3" name="Σύμβολο κράτησης θέσης κειμένου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4" name="Σύμβολο κράτησης θέσης κειμένου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5" name="Σύμβολο κράτησης θέσης κειμένου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6" name="Σύμβολο κράτησης θέσης κειμένου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7" name="Σύμβολο κράτησης θέσης κειμένου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8" name="Σύμβολο κράτησης θέσης κειμένου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9" name="Σύμβολο κράτησης θέσης κειμένου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0" name="Σύμβολο κράτησης θέσης κειμένου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1" name="Σύμβολο κράτησης θέσης κειμένου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2" name="Σύμβολο κράτησης θέσης κειμένου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3" name="Σύμβολο κράτησης θέσης κειμένου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4" name="Σύμβολο κράτησης θέσης κειμένου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5" name="Σύμβολο κράτησης θέσης κειμένου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6" name="Σύμβολο κράτησης θέσης κειμένου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7" name="Σύμβολο κράτησης θέσης κειμένου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8" name="Σύμβολο κράτησης θέσης κειμένου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9" name="Σύμβολο κράτησης θέσης κειμένου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0" name="Σύμβολο κράτησης θέσης κειμένου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1" name="Σύμβολο κράτησης θέσης κειμένου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2" name="Σύμβολο κράτησης θέσης κειμένου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3" name="Σύμβολο κράτησης θέσης κειμένου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4" name="Σύμβολο κράτησης θέσης κειμένου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5" name="Σύμβολο κράτησης θέσης κειμένου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6" name="Σύμβολο κράτησης θέσης κειμένου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7" name="Σύμβολο κράτησης θέσης κειμένου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72106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Θέση εικόνας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Θέση εικόνας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Σύμβολο κράτησης θέσης κειμένου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3" name="Σύμβολο κράτησης θέσης κειμένου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4" name="Σύμβολο κράτησης θέσης κειμένου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5" name="Σύμβολο κράτησης θέσης κειμένου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6" name="Σύμβολο κράτησης θέσης κειμένου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7" name="Σύμβολο κράτησης θέσης κειμένου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8" name="Σύμβολο κράτησης θέσης κειμένου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9" name="Σύμβολο κράτησης θέσης κειμένου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0" name="Σύμβολο κράτησης θέσης κειμένου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1" name="Σύμβολο κράτησης θέσης κειμένου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2" name="Σύμβολο κράτησης θέσης κειμένου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3" name="Σύμβολο κράτησης θέσης κειμένου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4" name="Σύμβολο κράτησης θέσης κειμένου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5" name="Σύμβολο κράτησης θέσης κειμένου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6" name="Σύμβολο κράτησης θέσης κειμένου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7" name="Σύμβολο κράτησης θέσης κειμένου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8" name="Σύμβολο κράτησης θέσης κειμένου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9" name="Σύμβολο κράτησης θέσης κειμένου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0" name="Σύμβολο κράτησης θέσης κειμένου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1" name="Σύμβολο κράτησης θέσης κειμένου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2" name="Σύμβολο κράτησης θέσης κειμένου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3" name="Σύμβολο κράτησης θέσης κειμένου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4" name="Σύμβολο κράτησης θέσης κειμένου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5" name="Σύμβολο κράτησης θέσης κειμένου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6" name="Σύμβολο κράτησης θέσης κειμένου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7" name="Σύμβολο κράτησης θέσης κειμένου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8" name="Σύμβολο κράτησης θέσης κειμένου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9" name="Σύμβολο κράτησης θέσης κειμένου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0" name="Σύμβολο κράτησης θέσης κειμένου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1" name="Σύμβολο κράτησης θέσης κειμένου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2" name="Σύμβολο κράτησης θέσης κειμένου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3" name="Σύμβολο κράτησης θέσης κειμένου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4" name="Σύμβολο κράτησης θέσης κειμένου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5" name="Σύμβολο κράτησης θέσης κειμένου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6" name="Σύμβολο κράτησης θέσης κειμένου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7" name="Σύμβολο κράτησης θέσης κειμένου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9991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Θέση εικόνας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Θέση εικόνας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Σύμβολο κράτησης θέσης κειμένου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3" name="Σύμβολο κράτησης θέσης κειμένου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4" name="Σύμβολο κράτησης θέσης κειμένου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5" name="Σύμβολο κράτησης θέσης κειμένου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6" name="Σύμβολο κράτησης θέσης κειμένου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7" name="Σύμβολο κράτησης θέσης κειμένου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8" name="Σύμβολο κράτησης θέσης κειμένου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9" name="Σύμβολο κράτησης θέσης κειμένου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0" name="Σύμβολο κράτησης θέσης κειμένου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1" name="Σύμβολο κράτησης θέσης κειμένου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2" name="Σύμβολο κράτησης θέσης κειμένου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3" name="Σύμβολο κράτησης θέσης κειμένου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4" name="Σύμβολο κράτησης θέσης κειμένου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5" name="Σύμβολο κράτησης θέσης κειμένου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6" name="Σύμβολο κράτησης θέσης κειμένου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7" name="Σύμβολο κράτησης θέσης κειμένου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8" name="Σύμβολο κράτησης θέσης κειμένου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9" name="Σύμβολο κράτησης θέσης κειμένου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0" name="Σύμβολο κράτησης θέσης κειμένου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1" name="Σύμβολο κράτησης θέσης κειμένου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2" name="Σύμβολο κράτησης θέσης κειμένου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3" name="Σύμβολο κράτησης θέσης κειμένου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4" name="Σύμβολο κράτησης θέσης κειμένου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5" name="Σύμβολο κράτησης θέσης κειμένου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6" name="Σύμβολο κράτησης θέσης κειμένου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7" name="Σύμβολο κράτησης θέσης κειμένου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8" name="Σύμβολο κράτησης θέσης κειμένου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9" name="Σύμβολο κράτησης θέσης κειμένου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0" name="Σύμβολο κράτησης θέσης κειμένου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1" name="Σύμβολο κράτησης θέσης κειμένου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2" name="Σύμβολο κράτησης θέσης κειμένου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3" name="Σύμβολο κράτησης θέσης κειμένου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4" name="Σύμβολο κράτησης θέσης κειμένου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5" name="Σύμβολο κράτησης θέσης κειμένου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6" name="Σύμβολο κράτησης θέσης κειμένου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7" name="Σύμβολο κράτησης θέσης κειμένου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23053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Θέση εικόνας 4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3" name="Θέση εικόνας 4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4" name="Σύμβολο κράτησης θέσης κειμένου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5" name="Σύμβολο κράτησης θέσης κειμένου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6" name="Σύμβολο κράτησης θέσης κειμένου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7" name="Σύμβολο κράτησης θέσης κειμένου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8" name="Σύμβολο κράτησης θέσης κειμένου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9" name="Σύμβολο κράτησης θέσης κειμένου 48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0" name="Σύμβολο κράτησης θέσης κειμένου 49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1" name="Σύμβολο κράτησης θέσης κειμένου 50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2" name="Σύμβολο κράτησης θέσης κειμένου 51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3" name="Σύμβολο κράτησης θέσης κειμένου 52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4" name="Σύμβολο κράτησης θέσης κειμένου 13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4" name="Σύμβολο κράτησης θέσης κειμένου 53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5" name="Σύμβολο κράτησης θέσης κειμένου 54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6" name="Σύμβολο κράτησης θέσης κειμένου 55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7" name="Σύμβολο κράτησης θέσης κειμένου 56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9" name="Σύμβολο κράτησης θέσης κειμένου 1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8" name="Σύμβολο κράτησης θέσης κειμένου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9" name="Σύμβολο κράτησης θέσης κειμένου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0" name="Σύμβολο κράτησης θέσης κειμένου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1" name="Σύμβολο κράτησης θέσης κειμένου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2" name="Σύμβολο κράτησης θέσης κειμένου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3" name="Σύμβολο κράτησης θέσης κειμένου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4" name="Σύμβολο κράτησης θέσης κειμένου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5" name="Σύμβολο κράτησης θέσης κειμένου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6" name="Σύμβολο κράτησης θέσης κειμένου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7" name="Σύμβολο κράτησης θέσης κειμένου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8" name="Σύμβολο κράτησης θέσης κειμένου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9" name="Σύμβολο κράτησης θέσης κειμένου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0" name="Σύμβολο κράτησης θέσης κειμένου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1" name="Σύμβολο κράτησης θέσης κειμένου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2" name="Σύμβολο κράτησης θέσης κειμένου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3" name="Σύμβολο κράτησης θέσης κειμένου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4" name="Σύμβολο κράτησης θέσης κειμένου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5" name="Σύμβολο κράτησης θέσης κειμένου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6" name="Σύμβολο κράτησης θέσης κειμένου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7" name="Σύμβολο κράτησης θέσης κειμένου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46401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Θέση εικόνας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Θέση εικόνας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Σύμβολο κράτησης θέσης κειμένου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3" name="Σύμβολο κράτησης θέσης κειμένου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4" name="Σύμβολο κράτησης θέσης κειμένου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5" name="Σύμβολο κράτησης θέσης κειμένου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6" name="Σύμβολο κράτησης θέσης κειμένου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7" name="Σύμβολο κράτησης θέσης κειμένου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8" name="Σύμβολο κράτησης θέσης κειμένου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9" name="Σύμβολο κράτησης θέσης κειμένου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0" name="Σύμβολο κράτησης θέσης κειμένου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1" name="Σύμβολο κράτησης θέσης κειμένου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2" name="Σύμβολο κράτησης θέσης κειμένου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3" name="Σύμβολο κράτησης θέσης κειμένου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4" name="Σύμβολο κράτησης θέσης κειμένου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5" name="Σύμβολο κράτησης θέσης κειμένου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6" name="Σύμβολο κράτησης θέσης κειμένου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7" name="Σύμβολο κράτησης θέσης κειμένου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8" name="Σύμβολο κράτησης θέσης κειμένου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9" name="Σύμβολο κράτησης θέσης κειμένου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0" name="Σύμβολο κράτησης θέσης κειμένου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1" name="Σύμβολο κράτησης θέσης κειμένου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2" name="Σύμβολο κράτησης θέσης κειμένου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3" name="Σύμβολο κράτησης θέσης κειμένου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4" name="Σύμβολο κράτησης θέσης κειμένου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5" name="Σύμβολο κράτησης θέσης κειμένου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6" name="Σύμβολο κράτησης θέσης κειμένου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7" name="Σύμβολο κράτησης θέσης κειμένου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8" name="Σύμβολο κράτησης θέσης κειμένου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9" name="Σύμβολο κράτησης θέσης κειμένου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0" name="Σύμβολο κράτησης θέσης κειμένου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1" name="Σύμβολο κράτησης θέσης κειμένου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2" name="Σύμβολο κράτησης θέσης κειμένου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3" name="Σύμβολο κράτησης θέσης κειμένου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4" name="Σύμβολο κράτησης θέσης κειμένου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5" name="Σύμβολο κράτησης θέσης κειμένου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6" name="Σύμβολο κράτησης θέσης κειμένου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7" name="Σύμβολο κράτησης θέσης κειμένου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9918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Θέση εικόνας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Θέση εικόνας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Σύμβολο κράτησης θέσης κειμένου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3" name="Σύμβολο κράτησης θέσης κειμένου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4" name="Σύμβολο κράτησης θέσης κειμένου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5" name="Σύμβολο κράτησης θέσης κειμένου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6" name="Σύμβολο κράτησης θέσης κειμένου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7" name="Σύμβολο κράτησης θέσης κειμένου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8" name="Σύμβολο κράτησης θέσης κειμένου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9" name="Σύμβολο κράτησης θέσης κειμένου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0" name="Σύμβολο κράτησης θέσης κειμένου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1" name="Σύμβολο κράτησης θέσης κειμένου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2" name="Σύμβολο κράτησης θέσης κειμένου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3" name="Σύμβολο κράτησης θέσης κειμένου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4" name="Σύμβολο κράτησης θέσης κειμένου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5" name="Σύμβολο κράτησης θέσης κειμένου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6" name="Σύμβολο κράτησης θέσης κειμένου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7" name="Σύμβολο κράτησης θέσης κειμένου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8" name="Σύμβολο κράτησης θέσης κειμένου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9" name="Σύμβολο κράτησης θέσης κειμένου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0" name="Σύμβολο κράτησης θέσης κειμένου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1" name="Σύμβολο κράτησης θέσης κειμένου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2" name="Σύμβολο κράτησης θέσης κειμένου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3" name="Σύμβολο κράτησης θέσης κειμένου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4" name="Σύμβολο κράτησης θέσης κειμένου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5" name="Σύμβολο κράτησης θέσης κειμένου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6" name="Σύμβολο κράτησης θέσης κειμένου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7" name="Σύμβολο κράτησης θέσης κειμένου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8" name="Σύμβολο κράτησης θέσης κειμένου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9" name="Σύμβολο κράτησης θέσης κειμένου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0" name="Σύμβολο κράτησης θέσης κειμένου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1" name="Σύμβολο κράτησης θέσης κειμένου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2" name="Σύμβολο κράτησης θέσης κειμένου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3" name="Σύμβολο κράτησης θέσης κειμένου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4" name="Σύμβολο κράτησης θέσης κειμένου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5" name="Σύμβολο κράτησης θέσης κειμένου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6" name="Σύμβολο κράτησης θέσης κειμένου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7" name="Σύμβολο κράτησης θέσης κειμένου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80150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Θέση εικόνας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Θέση εικόνας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Σύμβολο κράτησης θέσης κειμένου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3" name="Σύμβολο κράτησης θέσης κειμένου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4" name="Σύμβολο κράτησης θέσης κειμένου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5" name="Σύμβολο κράτησης θέσης κειμένου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6" name="Σύμβολο κράτησης θέσης κειμένου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7" name="Σύμβολο κράτησης θέσης κειμένου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8" name="Σύμβολο κράτησης θέσης κειμένου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9" name="Σύμβολο κράτησης θέσης κειμένου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0" name="Σύμβολο κράτησης θέσης κειμένου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1" name="Σύμβολο κράτησης θέσης κειμένου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2" name="Σύμβολο κράτησης θέσης κειμένου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3" name="Σύμβολο κράτησης θέσης κειμένου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4" name="Σύμβολο κράτησης θέσης κειμένου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5" name="Σύμβολο κράτησης θέσης κειμένου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6" name="Σύμβολο κράτησης θέσης κειμένου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7" name="Σύμβολο κράτησης θέσης κειμένου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8" name="Σύμβολο κράτησης θέσης κειμένου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9" name="Σύμβολο κράτησης θέσης κειμένου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0" name="Σύμβολο κράτησης θέσης κειμένου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1" name="Σύμβολο κράτησης θέσης κειμένου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2" name="Σύμβολο κράτησης θέσης κειμένου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3" name="Σύμβολο κράτησης θέσης κειμένου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4" name="Σύμβολο κράτησης θέσης κειμένου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5" name="Σύμβολο κράτησης θέσης κειμένου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6" name="Σύμβολο κράτησης θέσης κειμένου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7" name="Σύμβολο κράτησης θέσης κειμένου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8" name="Σύμβολο κράτησης θέσης κειμένου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9" name="Σύμβολο κράτησης θέσης κειμένου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0" name="Σύμβολο κράτησης θέσης κειμένου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1" name="Σύμβολο κράτησης θέσης κειμένου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2" name="Σύμβολο κράτησης θέσης κειμένου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3" name="Σύμβολο κράτησης θέσης κειμένου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4" name="Σύμβολο κράτησης θέσης κειμένου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5" name="Σύμβολο κράτησης θέσης κειμένου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6" name="Σύμβολο κράτησης θέσης κειμένου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7" name="Σύμβολο κράτησης θέσης κειμένου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4600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Θέση εικόνας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Θέση εικόνας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Σύμβολο κράτησης θέσης κειμένου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3" name="Σύμβολο κράτησης θέσης κειμένου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4" name="Σύμβολο κράτησης θέσης κειμένου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5" name="Σύμβολο κράτησης θέσης κειμένου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6" name="Σύμβολο κράτησης θέσης κειμένου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7" name="Σύμβολο κράτησης θέσης κειμένου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8" name="Σύμβολο κράτησης θέσης κειμένου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9" name="Σύμβολο κράτησης θέσης κειμένου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0" name="Σύμβολο κράτησης θέσης κειμένου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1" name="Σύμβολο κράτησης θέσης κειμένου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2" name="Σύμβολο κράτησης θέσης κειμένου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3" name="Σύμβολο κράτησης θέσης κειμένου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4" name="Σύμβολο κράτησης θέσης κειμένου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5" name="Σύμβολο κράτησης θέσης κειμένου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6" name="Σύμβολο κράτησης θέσης κειμένου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7" name="Σύμβολο κράτησης θέσης κειμένου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8" name="Σύμβολο κράτησης θέσης κειμένου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9" name="Σύμβολο κράτησης θέσης κειμένου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0" name="Σύμβολο κράτησης θέσης κειμένου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1" name="Σύμβολο κράτησης θέσης κειμένου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2" name="Σύμβολο κράτησης θέσης κειμένου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3" name="Σύμβολο κράτησης θέσης κειμένου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4" name="Σύμβολο κράτησης θέσης κειμένου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5" name="Σύμβολο κράτησης θέσης κειμένου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6" name="Σύμβολο κράτησης θέσης κειμένου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7" name="Σύμβολο κράτησης θέσης κειμένου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8" name="Σύμβολο κράτησης θέσης κειμένου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9" name="Σύμβολο κράτησης θέσης κειμένου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0" name="Σύμβολο κράτησης θέσης κειμένου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1" name="Σύμβολο κράτησης θέσης κειμένου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2" name="Σύμβολο κράτησης θέσης κειμένου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3" name="Σύμβολο κράτησης θέσης κειμένου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4" name="Σύμβολο κράτησης θέσης κειμένου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5" name="Σύμβολο κράτησης θέσης κειμένου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6" name="Σύμβολο κράτησης θέσης κειμένου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7" name="Σύμβολο κράτησης θέσης κειμένου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26406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Θέση εικόνας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Θέση εικόνας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Σύμβολο κράτησης θέσης κειμένου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3" name="Σύμβολο κράτησης θέσης κειμένου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4" name="Σύμβολο κράτησης θέσης κειμένου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5" name="Σύμβολο κράτησης θέσης κειμένου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6" name="Σύμβολο κράτησης θέσης κειμένου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7" name="Σύμβολο κράτησης θέσης κειμένου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8" name="Σύμβολο κράτησης θέσης κειμένου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9" name="Σύμβολο κράτησης θέσης κειμένου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0" name="Σύμβολο κράτησης θέσης κειμένου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1" name="Σύμβολο κράτησης θέσης κειμένου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2" name="Σύμβολο κράτησης θέσης κειμένου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3" name="Σύμβολο κράτησης θέσης κειμένου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4" name="Σύμβολο κράτησης θέσης κειμένου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5" name="Σύμβολο κράτησης θέσης κειμένου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6" name="Σύμβολο κράτησης θέσης κειμένου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7" name="Σύμβολο κράτησης θέσης κειμένου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8" name="Σύμβολο κράτησης θέσης κειμένου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9" name="Σύμβολο κράτησης θέσης κειμένου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0" name="Σύμβολο κράτησης θέσης κειμένου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1" name="Σύμβολο κράτησης θέσης κειμένου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2" name="Σύμβολο κράτησης θέσης κειμένου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3" name="Σύμβολο κράτησης θέσης κειμένου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4" name="Σύμβολο κράτησης θέσης κειμένου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5" name="Σύμβολο κράτησης θέσης κειμένου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6" name="Σύμβολο κράτησης θέσης κειμένου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7" name="Σύμβολο κράτησης θέσης κειμένου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8" name="Σύμβολο κράτησης θέσης κειμένου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9" name="Σύμβολο κράτησης θέσης κειμένου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0" name="Σύμβολο κράτησης θέσης κειμένου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1" name="Σύμβολο κράτησης θέσης κειμένου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2" name="Σύμβολο κράτησης θέσης κειμένου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3" name="Σύμβολο κράτησης θέσης κειμένου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4" name="Σύμβολο κράτησης θέσης κειμένου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5" name="Σύμβολο κράτησης θέσης κειμένου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6" name="Σύμβολο κράτησης θέσης κειμένου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7" name="Σύμβολο κράτησης θέσης κειμένου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15569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Θέση εικόνας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Θέση εικόνας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Σύμβολο κράτησης θέσης κειμένου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3" name="Σύμβολο κράτησης θέσης κειμένου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4" name="Σύμβολο κράτησης θέσης κειμένου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5" name="Σύμβολο κράτησης θέσης κειμένου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6" name="Σύμβολο κράτησης θέσης κειμένου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7" name="Σύμβολο κράτησης θέσης κειμένου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8" name="Σύμβολο κράτησης θέσης κειμένου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9" name="Σύμβολο κράτησης θέσης κειμένου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0" name="Σύμβολο κράτησης θέσης κειμένου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1" name="Σύμβολο κράτησης θέσης κειμένου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2" name="Σύμβολο κράτησης θέσης κειμένου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3" name="Σύμβολο κράτησης θέσης κειμένου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4" name="Σύμβολο κράτησης θέσης κειμένου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5" name="Σύμβολο κράτησης θέσης κειμένου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6" name="Σύμβολο κράτησης θέσης κειμένου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7" name="Σύμβολο κράτησης θέσης κειμένου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8" name="Σύμβολο κράτησης θέσης κειμένου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9" name="Σύμβολο κράτησης θέσης κειμένου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0" name="Σύμβολο κράτησης θέσης κειμένου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1" name="Σύμβολο κράτησης θέσης κειμένου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2" name="Σύμβολο κράτησης θέσης κειμένου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3" name="Σύμβολο κράτησης θέσης κειμένου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4" name="Σύμβολο κράτησης θέσης κειμένου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5" name="Σύμβολο κράτησης θέσης κειμένου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6" name="Σύμβολο κράτησης θέσης κειμένου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7" name="Σύμβολο κράτησης θέσης κειμένου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8" name="Σύμβολο κράτησης θέσης κειμένου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9" name="Σύμβολο κράτησης θέσης κειμένου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0" name="Σύμβολο κράτησης θέσης κειμένου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1" name="Σύμβολο κράτησης θέσης κειμένου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2" name="Σύμβολο κράτησης θέσης κειμένου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3" name="Σύμβολο κράτησης θέσης κειμένου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4" name="Σύμβολο κράτησης θέσης κειμένου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5" name="Σύμβολο κράτησης θέσης κειμένου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6" name="Σύμβολο κράτησης θέσης κειμένου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7" name="Σύμβολο κράτησης θέσης κειμένου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78729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Θέση εικόνας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Θέση εικόνας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Σύμβολο κράτησης θέσης κειμένου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3" name="Σύμβολο κράτησης θέσης κειμένου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4" name="Σύμβολο κράτησης θέσης κειμένου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5" name="Σύμβολο κράτησης θέσης κειμένου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6" name="Σύμβολο κράτησης θέσης κειμένου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7" name="Σύμβολο κράτησης θέσης κειμένου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8" name="Σύμβολο κράτησης θέσης κειμένου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9" name="Σύμβολο κράτησης θέσης κειμένου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0" name="Σύμβολο κράτησης θέσης κειμένου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1" name="Σύμβολο κράτησης θέσης κειμένου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2" name="Σύμβολο κράτησης θέσης κειμένου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3" name="Σύμβολο κράτησης θέσης κειμένου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4" name="Σύμβολο κράτησης θέσης κειμένου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5" name="Σύμβολο κράτησης θέσης κειμένου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6" name="Σύμβολο κράτησης θέσης κειμένου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7" name="Σύμβολο κράτησης θέσης κειμένου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8" name="Σύμβολο κράτησης θέσης κειμένου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9" name="Σύμβολο κράτησης θέσης κειμένου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0" name="Σύμβολο κράτησης θέσης κειμένου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1" name="Σύμβολο κράτησης θέσης κειμένου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2" name="Σύμβολο κράτησης θέσης κειμένου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3" name="Σύμβολο κράτησης θέσης κειμένου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4" name="Σύμβολο κράτησης θέσης κειμένου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5" name="Σύμβολο κράτησης θέσης κειμένου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6" name="Σύμβολο κράτησης θέσης κειμένου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7" name="Σύμβολο κράτησης θέσης κειμένου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8" name="Σύμβολο κράτησης θέσης κειμένου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9" name="Σύμβολο κράτησης θέσης κειμένου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0" name="Σύμβολο κράτησης θέσης κειμένου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1" name="Σύμβολο κράτησης θέσης κειμένου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2" name="Σύμβολο κράτησης θέσης κειμένου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3" name="Σύμβολο κράτησης θέσης κειμένου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4" name="Σύμβολο κράτησης θέσης κειμένου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5" name="Σύμβολο κράτησης θέσης κειμένου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6" name="Σύμβολο κράτησης θέσης κειμένου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7" name="Σύμβολο κράτησης θέσης κειμένου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8221453"/>
      </p:ext>
    </p:extLst>
  </p:cSld>
  <p:clrMapOvr>
    <a:masterClrMapping/>
  </p:clrMapOvr>
</p:sld>
</file>

<file path=ppt/theme/theme1.xml><?xml version="1.0" encoding="utf-8"?>
<a:theme xmlns:a="http://schemas.openxmlformats.org/drawingml/2006/main" name="Οικογενειακό ημερολόγιο 2017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photo calendar (Mon-Sat-Sun).potx" id="{D6BCC280-D02D-45B9-8FFE-D3DA7DC59632}" vid="{85659972-9113-49B5-B895-1C0329351576}"/>
    </a:ext>
  </a:extLst>
</a:theme>
</file>

<file path=ppt/theme/theme2.xml><?xml version="1.0" encoding="utf-8"?>
<a:theme xmlns:a="http://schemas.openxmlformats.org/drawingml/2006/main" name="Θέμα του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13</Words>
  <Application>Microsoft Office PowerPoint</Application>
  <PresentationFormat>Προβολή στην οθόνη (4:3)</PresentationFormat>
  <Paragraphs>13</Paragraphs>
  <Slides>12</Slides>
  <Notes>12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5" baseType="lpstr">
      <vt:lpstr>Arial</vt:lpstr>
      <vt:lpstr>Euphemia</vt:lpstr>
      <vt:lpstr>Οικογενειακό ημερολόγιο 2017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2015-06-10T22:14:27Z</dcterms:created>
  <dcterms:modified xsi:type="dcterms:W3CDTF">2017-06-26T10:18:40Z</dcterms:modified>
</cp:coreProperties>
</file>