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6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Σειρά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Σειρά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ahoma"/>
          <a:ea typeface="Tahoma"/>
          <a:cs typeface="Tahoma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el-GR" noProof="0" dirty="0"/>
            <a:t>Τίτλος βήματος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el-GR" noProof="0" dirty="0"/>
            <a:t>Τίτλος βήματος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el-GR" noProof="0" dirty="0"/>
            <a:t>Τίτλος βήματος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el-GR" noProof="0" dirty="0"/>
            <a:t>Τίτλος βήματος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noProof="0" dirty="0"/>
            <a:t>Τίτλος βήματος 1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noProof="0" dirty="0"/>
            <a:t>Τίτλος βήματος 2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noProof="0" dirty="0"/>
            <a:t>Τίτλος βήματος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noProof="0" dirty="0"/>
            <a:t>Τίτλος βήματος 4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>
              <a:latin typeface="Tahoma" panose="020B0604030504040204" pitchFamily="34" charset="0"/>
            </a:endParaRP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D4E6987-A697-44A0-9B7B-223A14849270}" type="datetime1">
              <a:rPr lang="el-GR" smtClean="0">
                <a:latin typeface="Tahoma" panose="020B0604030504040204" pitchFamily="34" charset="0"/>
              </a:rPr>
              <a:t>7/12/2018</a:t>
            </a:fld>
            <a:endParaRPr lang="el-GR">
              <a:latin typeface="Tahoma" panose="020B060403050404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>
              <a:latin typeface="Tahoma" panose="020B0604030504040204" pitchFamily="34" charset="0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l-GR" smtClean="0">
                <a:latin typeface="Tahoma" panose="020B0604030504040204" pitchFamily="34" charset="0"/>
              </a:rPr>
              <a:t>‹#›</a:t>
            </a:fld>
            <a:endParaRPr lang="el-GR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1E51240C-F094-4098-A399-C1F131FF8A98}" type="datetime1">
              <a:rPr lang="el-GR" noProof="0" smtClean="0"/>
              <a:t>7/12/2018</a:t>
            </a:fld>
            <a:endParaRPr lang="el-GR" noProof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7FB667E1-E601-4AAF-B95C-B25720D70A60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l-GR" smtClean="0">
                <a:latin typeface="Tahoma" panose="020B0604030504040204" pitchFamily="34" charset="0"/>
              </a:rPr>
              <a:t>1</a:t>
            </a:fld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l-GR" smtClean="0">
                <a:latin typeface="Tahoma" panose="020B0604030504040204" pitchFamily="34" charset="0"/>
              </a:rPr>
              <a:t>10</a:t>
            </a:fld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l-GR" smtClean="0">
                <a:latin typeface="Tahoma" panose="020B0604030504040204" pitchFamily="34" charset="0"/>
              </a:rPr>
              <a:t>2</a:t>
            </a:fld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l-GR" smtClean="0">
                <a:latin typeface="Tahoma" panose="020B0604030504040204" pitchFamily="34" charset="0"/>
              </a:rPr>
              <a:t>3</a:t>
            </a:fld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l-GR" smtClean="0">
                <a:latin typeface="Tahoma" panose="020B0604030504040204" pitchFamily="34" charset="0"/>
              </a:rPr>
              <a:t>4</a:t>
            </a:fld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l-GR" smtClean="0">
                <a:latin typeface="Tahoma" panose="020B0604030504040204" pitchFamily="34" charset="0"/>
              </a:rPr>
              <a:t>5</a:t>
            </a:fld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l-GR" smtClean="0">
                <a:latin typeface="Tahoma" panose="020B0604030504040204" pitchFamily="34" charset="0"/>
              </a:rPr>
              <a:t>6</a:t>
            </a:fld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l-GR" smtClean="0">
                <a:latin typeface="Tahoma" panose="020B0604030504040204" pitchFamily="34" charset="0"/>
              </a:rPr>
              <a:t>7</a:t>
            </a:fld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l-GR" smtClean="0">
                <a:latin typeface="Tahoma" panose="020B0604030504040204" pitchFamily="34" charset="0"/>
              </a:rPr>
              <a:t>8</a:t>
            </a:fld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l-GR" smtClean="0">
                <a:latin typeface="Tahoma" panose="020B0604030504040204" pitchFamily="34" charset="0"/>
              </a:rPr>
              <a:t>9</a:t>
            </a:fld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Ομάδα 5" title="Επάνω περίγραμμα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Ορθογώνιο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>
                <a:latin typeface="Tahoma" panose="020B0604030504040204" pitchFamily="34" charset="0"/>
              </a:endParaRPr>
            </a:p>
          </p:txBody>
        </p:sp>
        <p:sp>
          <p:nvSpPr>
            <p:cNvPr id="10" name="Ορθογώνιο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1" name="Ομάδα 10" title="Αριστερό περίγραμμα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Ορθογώνιο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>
                <a:latin typeface="Tahoma" panose="020B0604030504040204" pitchFamily="34" charset="0"/>
              </a:endParaRPr>
            </a:p>
          </p:txBody>
        </p:sp>
        <p:sp>
          <p:nvSpPr>
            <p:cNvPr id="13" name="Ορθογώνιο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4" name="Ομάδα 13" title="Δεξί περίγραμμα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Ορθογώνιο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>
                <a:latin typeface="Tahoma" panose="020B0604030504040204" pitchFamily="34" charset="0"/>
              </a:endParaRPr>
            </a:p>
          </p:txBody>
        </p:sp>
        <p:sp>
          <p:nvSpPr>
            <p:cNvPr id="16" name="Ορθογώνιο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7" name="Ομάδα 16" title="Κάτω περίγραμμα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Ορθογώνιο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>
                <a:latin typeface="Tahoma" panose="020B0604030504040204" pitchFamily="34" charset="0"/>
              </a:endParaRPr>
            </a:p>
          </p:txBody>
        </p:sp>
        <p:sp>
          <p:nvSpPr>
            <p:cNvPr id="19" name="Ορθογώνιο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>
                <a:latin typeface="Tahoma" panose="020B0604030504040204" pitchFamily="34" charset="0"/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 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Tahoma" panose="020B060403050404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l-GR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</a:defRPr>
            </a:lvl5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D8433AA3-5168-4072-B643-47D87C1A428E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</a:defRPr>
            </a:lvl5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16127A4B-D9E3-4BE8-8102-BCEF99663E31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</a:defRPr>
            </a:lvl5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EEEB1A8-9162-4856-B245-76ECB82F3957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 title="Κάτω περίγραμμα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Ορθογώνιο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  <p:sp>
          <p:nvSpPr>
            <p:cNvPr id="10" name="Ορθογώνιο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1" name="Ομάδα 10" title="Επάνω περίγραμμα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Ορθογώνιο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  <p:sp>
          <p:nvSpPr>
            <p:cNvPr id="13" name="Ορθογώνιο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52811E2-07C3-497B-9D21-F5D32B00D708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</a:defRPr>
            </a:lvl2pPr>
            <a:lvl3pPr>
              <a:defRPr sz="1600">
                <a:latin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</a:defRPr>
            </a:lvl2pPr>
            <a:lvl3pPr>
              <a:defRPr sz="1600">
                <a:latin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B2225958-F3F7-45E4-B673-D6E3684192E7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D06EF73-9DB8-4763-865F-2F88181A473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Tahoma" panose="020B0604030504040204" pitchFamily="34" charset="0"/>
              </a:defRPr>
            </a:lvl1pPr>
            <a:lvl2pPr>
              <a:defRPr sz="1600">
                <a:latin typeface="Tahoma" panose="020B0604030504040204" pitchFamily="34" charset="0"/>
              </a:defRPr>
            </a:lvl2pPr>
            <a:lvl3pPr>
              <a:defRPr sz="1400">
                <a:latin typeface="Tahoma" panose="020B0604030504040204" pitchFamily="34" charset="0"/>
              </a:defRPr>
            </a:lvl3pPr>
            <a:lvl4pPr>
              <a:defRPr sz="1200">
                <a:latin typeface="Tahoma" panose="020B0604030504040204" pitchFamily="34" charset="0"/>
              </a:defRPr>
            </a:lvl4pPr>
            <a:lvl5pPr>
              <a:defRPr sz="1200">
                <a:latin typeface="Tahoma" panose="020B060403050404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  <a:endParaRPr lang="el-GR" noProof="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Tahoma" panose="020B0604030504040204" pitchFamily="34" charset="0"/>
              </a:defRPr>
            </a:lvl1pPr>
            <a:lvl2pPr>
              <a:defRPr sz="1600">
                <a:latin typeface="Tahoma" panose="020B0604030504040204" pitchFamily="34" charset="0"/>
              </a:defRPr>
            </a:lvl2pPr>
            <a:lvl3pPr>
              <a:defRPr sz="1400">
                <a:latin typeface="Tahoma" panose="020B0604030504040204" pitchFamily="34" charset="0"/>
              </a:defRPr>
            </a:lvl3pPr>
            <a:lvl4pPr>
              <a:defRPr sz="1200">
                <a:latin typeface="Tahoma" panose="020B0604030504040204" pitchFamily="34" charset="0"/>
              </a:defRPr>
            </a:lvl4pPr>
            <a:lvl5pPr>
              <a:defRPr sz="1200">
                <a:latin typeface="Tahoma" panose="020B060403050404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1739C56E-D256-41A6-99FE-EE2D7F478F6B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B9C37D9-C6BA-419B-919B-53F68BA48C48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3504EE8B-7298-4D0F-AD17-78F8598703FE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 title="Επάνω περίγραμμα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Ορθογώνιο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  <p:sp>
          <p:nvSpPr>
            <p:cNvPr id="10" name="Ορθογώνιο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</a:defRPr>
            </a:lvl2pPr>
            <a:lvl3pPr>
              <a:defRPr sz="1600">
                <a:latin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8B58182A-6E8B-4EB7-860D-DC61476D66D3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 title="Επάνω περίγραμμα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Ορθογώνιο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  <p:sp>
          <p:nvSpPr>
            <p:cNvPr id="10" name="Ορθογώνιο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1" name="Ομάδα 10" title="Κάτω περίγραμμα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Ορθογώνιο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  <p:sp>
          <p:nvSpPr>
            <p:cNvPr id="13" name="Ορθογώνιο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4" name="Ομάδα 13" title="Αριστερό περίγραμμα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Ορθογώνιο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  <p:sp>
          <p:nvSpPr>
            <p:cNvPr id="16" name="Ορθογώνιο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7" name="Ομάδα 16" title="Δεξί περίγραμμα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Ορθογώνιο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  <p:sp>
          <p:nvSpPr>
            <p:cNvPr id="19" name="Ορθογώνιο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Tahoma" panose="020B0604030504040204" pitchFamily="34" charset="0"/>
              </a:defRPr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εικόνας 2" title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ECED20B6-5703-4051-9958-94BAEC62C89A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 title="Κάτω περίγραμμα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Ορθογώνιο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  <p:sp>
          <p:nvSpPr>
            <p:cNvPr id="10" name="Ορθογώνιο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>
                <a:latin typeface="Tahoma" panose="020B0604030504040204" pitchFamily="34" charset="0"/>
              </a:endParaRPr>
            </a:p>
          </p:txBody>
        </p: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r>
              <a:rPr lang="el-GR"/>
              <a:t>ΥΠΟΣΕΛΙΔΟ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9D833072-9DC1-4D0D-9695-3B3CB9C0D74F}" type="datetime1">
              <a:rPr lang="el-GR" smtClean="0"/>
              <a:t>7/12/2018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CA8D9AD5-F248-4919-864A-CFD76CC027D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Διάταξη τίτλου</a:t>
            </a:r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Υπότιτλος</a:t>
            </a:r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Προσθέστε τίτλο διαφάνειας - 5</a:t>
            </a:r>
          </a:p>
        </p:txBody>
      </p:sp>
      <p:sp>
        <p:nvSpPr>
          <p:cNvPr id="19" name="Θέση εικόνας 18" title="Κενό πλαίσιο κράτησης θέσης για να προσθέσετε μια εικόνα. Κάντε κλικ στο πλαίσιο κράτησης θέσης και επιλέξτε την εικόνα που θέλετε να προσθέσετε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Θέση κειμένου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l-GR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Διάταξη τίτλου και περιεχομένου με λίστα</a:t>
            </a:r>
            <a:endParaRPr lang="el-GR" dirty="0">
              <a:latin typeface="Tahoma" panose="020B0604030504040204" pitchFamily="34" charset="0"/>
            </a:endParaRPr>
          </a:p>
        </p:txBody>
      </p:sp>
      <p:sp>
        <p:nvSpPr>
          <p:cNvPr id="14" name="Θέση περιεχομένου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Προσθέστε την πρώτη κουκκίδα εδώ</a:t>
            </a:r>
          </a:p>
          <a:p>
            <a:pPr rtl="0"/>
            <a:r>
              <a:rPr lang="el-GR">
                <a:latin typeface="Tahoma" panose="020B0604030504040204" pitchFamily="34" charset="0"/>
              </a:rPr>
              <a:t>Προσθέστε τη δεύτερη κουκκίδα εδώ</a:t>
            </a:r>
          </a:p>
          <a:p>
            <a:pPr rtl="0"/>
            <a:r>
              <a:rPr lang="el-GR">
                <a:latin typeface="Tahoma" panose="020B0604030504040204" pitchFamily="34" charset="0"/>
              </a:rPr>
              <a:t>Προσθέστε την τρίτη κουκκίδα εδώ</a:t>
            </a:r>
            <a:endParaRPr lang="el-G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Διάταξη τίτλου και περιεχομένου με γράφημα</a:t>
            </a:r>
            <a:endParaRPr lang="el-GR" dirty="0">
              <a:latin typeface="Tahoma" panose="020B0604030504040204" pitchFamily="34" charset="0"/>
            </a:endParaRPr>
          </a:p>
        </p:txBody>
      </p:sp>
      <p:graphicFrame>
        <p:nvGraphicFramePr>
          <p:cNvPr id="9" name="Θέση περιεχομένου 8" title="Γράφημα ομαδοποιημένων στηλών που απεικονίζει τιμές τριών σειρών για τέσσερις κατηγορίες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90563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Διάταξη δύο περιεχομένων με πίνακα</a:t>
            </a:r>
          </a:p>
        </p:txBody>
      </p:sp>
      <p:graphicFrame>
        <p:nvGraphicFramePr>
          <p:cNvPr id="9" name="Θέση περιεχομένου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8216375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63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l-GR" noProof="0"/>
                        <a:t>Κατηγορία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/>
                        <a:t>Ομάδα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/>
                        <a:t>Ομάδα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l-GR" noProof="0"/>
                        <a:t>Κατηγορία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l-GR" noProof="0"/>
                        <a:t>Κατηγορία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l-GR" noProof="0"/>
                        <a:t>Κατηγορία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Πρώτη κουκκίδα εδώ</a:t>
            </a:r>
          </a:p>
          <a:p>
            <a:pPr rtl="0"/>
            <a:r>
              <a:rPr lang="el-GR">
                <a:latin typeface="Tahoma" panose="020B0604030504040204" pitchFamily="34" charset="0"/>
              </a:rPr>
              <a:t>Δεύτερη κουκκίδα εδώ</a:t>
            </a:r>
          </a:p>
          <a:p>
            <a:pPr rtl="0"/>
            <a:r>
              <a:rPr lang="el-GR">
                <a:latin typeface="Tahoma" panose="020B0604030504040204" pitchFamily="34" charset="0"/>
              </a:rPr>
              <a:t>Τρίτη κουκκίδα εδώ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1">
                <a:latin typeface="Tahoma" panose="020B0604030504040204" pitchFamily="34" charset="0"/>
              </a:rPr>
              <a:t>Διάταξη τίτλου και περιεχομένου με SmartArt</a:t>
            </a:r>
          </a:p>
        </p:txBody>
      </p:sp>
      <p:graphicFrame>
        <p:nvGraphicFramePr>
          <p:cNvPr id="6" name="Θέση περιεχομένου 5" title="Βέλος προς τα επάνω που εμφανίζει την πρόοδο των τεσσάρων βημάτων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4431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Προσθέστε τίτλο διαφάνειας - 1</a:t>
            </a:r>
          </a:p>
        </p:txBody>
      </p:sp>
      <p:sp>
        <p:nvSpPr>
          <p:cNvPr id="10" name="Θέση κειμένου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Προσθέστε τίτλο διαφάνειας - 2</a:t>
            </a:r>
          </a:p>
        </p:txBody>
      </p:sp>
      <p:sp>
        <p:nvSpPr>
          <p:cNvPr id="19" name="Θέση κειμένου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>
              <a:latin typeface="Tahoma" panose="020B0604030504040204" pitchFamily="34" charset="0"/>
            </a:endParaRPr>
          </a:p>
        </p:txBody>
      </p:sp>
      <p:sp>
        <p:nvSpPr>
          <p:cNvPr id="20" name="Θέση περιεχομένου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l-GR">
              <a:latin typeface="Tahoma" panose="020B0604030504040204" pitchFamily="34" charset="0"/>
            </a:endParaRPr>
          </a:p>
        </p:txBody>
      </p:sp>
      <p:sp>
        <p:nvSpPr>
          <p:cNvPr id="21" name="Θέση κειμένου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l-GR">
              <a:latin typeface="Tahoma" panose="020B0604030504040204" pitchFamily="34" charset="0"/>
            </a:endParaRPr>
          </a:p>
        </p:txBody>
      </p:sp>
      <p:sp>
        <p:nvSpPr>
          <p:cNvPr id="22" name="Θέση περιεχομένου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l-GR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Προσθέστε τίτλο διαφάνειας - 3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>
                <a:latin typeface="Tahoma" panose="020B0604030504040204" pitchFamily="34" charset="0"/>
              </a:rPr>
              <a:t>Προσθέστε τίτλο διαφάνειας - 4</a:t>
            </a:r>
          </a:p>
        </p:txBody>
      </p:sp>
      <p:sp>
        <p:nvSpPr>
          <p:cNvPr id="14" name="Θέση περιεχομένου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l-GR">
              <a:latin typeface="Tahoma" panose="020B0604030504040204" pitchFamily="34" charset="0"/>
            </a:endParaRPr>
          </a:p>
        </p:txBody>
      </p:sp>
      <p:sp>
        <p:nvSpPr>
          <p:cNvPr id="15" name="Θέση κειμένου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l-GR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Διάφανο πράσινο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Tahoma</vt:lpstr>
      <vt:lpstr>Διάφανο πράσινο 16x9</vt:lpstr>
      <vt:lpstr>Διάταξη τίτλου</vt:lpstr>
      <vt:lpstr>Διάταξη τίτλου και περιεχομένου με λίστα</vt:lpstr>
      <vt:lpstr>Διάταξη τίτλου και περιεχομένου με γράφημα</vt:lpstr>
      <vt:lpstr>Διάταξη δύο περιεχομένων με πίνακα</vt:lpstr>
      <vt:lpstr>Διάταξη τίτλου και περιεχομένου με SmartArt</vt:lpstr>
      <vt:lpstr>Προσθέστε τίτλο διαφάνειας - 1</vt:lpstr>
      <vt:lpstr>Προσθέστε τίτλο διαφάνειας - 2</vt:lpstr>
      <vt:lpstr>Προσθέστε τίτλο διαφάνειας - 3</vt:lpstr>
      <vt:lpstr>Προσθέστε τίτλο διαφάνειας - 4</vt:lpstr>
      <vt:lpstr>Προσθέστε τίτλο διαφάνειας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2018-12-07T05:58:57Z</dcterms:created>
  <dcterms:modified xsi:type="dcterms:W3CDTF">2018-12-07T05:58:57Z</dcterms:modified>
</cp:coreProperties>
</file>