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6" r:id="rId7"/>
    <p:sldId id="259" r:id="rId8"/>
    <p:sldId id="274" r:id="rId9"/>
    <p:sldId id="275" r:id="rId10"/>
    <p:sldId id="276" r:id="rId11"/>
    <p:sldId id="277" r:id="rId12"/>
    <p:sldId id="278" r:id="rId13"/>
    <p:sldId id="279" r:id="rId14"/>
    <p:sldId id="280" r:id="rId15"/>
  </p:sldIdLst>
  <p:sldSz cx="12188825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354" y="9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Φύλλο1!$A$2:$A$5</c:f>
              <c:strCache>
                <c:ptCount val="4"/>
                <c:pt idx="0">
                  <c:v>Κατηγορία 1</c:v>
                </c:pt>
                <c:pt idx="1">
                  <c:v>Κατηγορία 2</c:v>
                </c:pt>
                <c:pt idx="2">
                  <c:v>Κατηγορία 3</c:v>
                </c:pt>
                <c:pt idx="3">
                  <c:v>Κατηγορία 4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Σειρά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Φύλλο1!$A$2:$A$5</c:f>
              <c:strCache>
                <c:ptCount val="4"/>
                <c:pt idx="0">
                  <c:v>Κατηγορία 1</c:v>
                </c:pt>
                <c:pt idx="1">
                  <c:v>Κατηγορία 2</c:v>
                </c:pt>
                <c:pt idx="2">
                  <c:v>Κατηγορία 3</c:v>
                </c:pt>
                <c:pt idx="3">
                  <c:v>Κατηγορία 4</c:v>
                </c:pt>
              </c:strCache>
            </c:strRef>
          </c:cat>
          <c:val>
            <c:numRef>
              <c:f>Φύλλο1!$C$2:$C$5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Σειρά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Φύλλο1!$A$2:$A$5</c:f>
              <c:strCache>
                <c:ptCount val="4"/>
                <c:pt idx="0">
                  <c:v>Κατηγορία 1</c:v>
                </c:pt>
                <c:pt idx="1">
                  <c:v>Κατηγορία 2</c:v>
                </c:pt>
                <c:pt idx="2">
                  <c:v>Κατηγορία 3</c:v>
                </c:pt>
                <c:pt idx="3">
                  <c:v>Κατηγορία 4</c:v>
                </c:pt>
              </c:strCache>
            </c:strRef>
          </c:cat>
          <c:val>
            <c:numRef>
              <c:f>Φύλλο1!$D$2:$D$5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19391312"/>
        <c:axId val="119386272"/>
      </c:barChart>
      <c:catAx>
        <c:axId val="11939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19386272"/>
        <c:crosses val="autoZero"/>
        <c:auto val="1"/>
        <c:lblAlgn val="ctr"/>
        <c:lblOffset val="100"/>
        <c:noMultiLvlLbl val="0"/>
      </c:catAx>
      <c:valAx>
        <c:axId val="1193862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9391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67CBE-F87A-4BE9-A032-49E8ED99F606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30628DE8-4065-4406-87A8-8CC5584A7A94}">
      <dgm:prSet phldrT="[Κείμενο]"/>
      <dgm:spPr/>
      <dgm:t>
        <a:bodyPr/>
        <a:lstStyle/>
        <a:p>
          <a:r>
            <a:rPr lang="el-GR"/>
            <a:t>Τίτλος βήματος 1</a:t>
          </a:r>
        </a:p>
      </dgm:t>
    </dgm:pt>
    <dgm:pt modelId="{0061EDFA-52A1-473A-BE2A-60872E27C6F8}" type="parTrans" cxnId="{E6B9F2A1-672F-4F08-8264-B7F4198C3C99}">
      <dgm:prSet/>
      <dgm:spPr/>
      <dgm:t>
        <a:bodyPr/>
        <a:lstStyle/>
        <a:p>
          <a:endParaRPr lang="el-GR"/>
        </a:p>
      </dgm:t>
    </dgm:pt>
    <dgm:pt modelId="{EDA74B37-8F91-4B11-AD0B-1EC74C9DA7DF}" type="sibTrans" cxnId="{E6B9F2A1-672F-4F08-8264-B7F4198C3C99}">
      <dgm:prSet/>
      <dgm:spPr/>
      <dgm:t>
        <a:bodyPr/>
        <a:lstStyle/>
        <a:p>
          <a:endParaRPr lang="el-GR"/>
        </a:p>
      </dgm:t>
    </dgm:pt>
    <dgm:pt modelId="{06BE8A73-9D5C-4331-9D91-B2F90B0E1D84}">
      <dgm:prSet phldrT="[Κείμενο]"/>
      <dgm:spPr/>
      <dgm:t>
        <a:bodyPr/>
        <a:lstStyle/>
        <a:p>
          <a:r>
            <a:rPr lang="el-GR"/>
            <a:t>Τίτλος βήματος 2</a:t>
          </a:r>
        </a:p>
      </dgm:t>
    </dgm:pt>
    <dgm:pt modelId="{9A41EBD9-41CC-48BA-B79E-C92B6C9783F3}" type="parTrans" cxnId="{C772E0B6-55BA-4BD4-9ADD-3E27D931A38A}">
      <dgm:prSet/>
      <dgm:spPr/>
      <dgm:t>
        <a:bodyPr/>
        <a:lstStyle/>
        <a:p>
          <a:endParaRPr lang="el-GR"/>
        </a:p>
      </dgm:t>
    </dgm:pt>
    <dgm:pt modelId="{A2AE55D1-4E43-466A-BA68-75D5937786E3}" type="sibTrans" cxnId="{C772E0B6-55BA-4BD4-9ADD-3E27D931A38A}">
      <dgm:prSet/>
      <dgm:spPr/>
      <dgm:t>
        <a:bodyPr/>
        <a:lstStyle/>
        <a:p>
          <a:endParaRPr lang="el-GR"/>
        </a:p>
      </dgm:t>
    </dgm:pt>
    <dgm:pt modelId="{27F5F634-3F26-431A-81DB-17B153217268}">
      <dgm:prSet phldrT="[Κείμενο]"/>
      <dgm:spPr/>
      <dgm:t>
        <a:bodyPr/>
        <a:lstStyle/>
        <a:p>
          <a:r>
            <a:rPr lang="el-GR"/>
            <a:t>Τίτλος βήματος 3</a:t>
          </a:r>
        </a:p>
      </dgm:t>
    </dgm:pt>
    <dgm:pt modelId="{8B1E13FF-7583-4DFB-89CD-702CBF86F241}" type="parTrans" cxnId="{F5E577A8-6DAE-4918-8F19-9E1426CBD71B}">
      <dgm:prSet/>
      <dgm:spPr/>
      <dgm:t>
        <a:bodyPr/>
        <a:lstStyle/>
        <a:p>
          <a:endParaRPr lang="el-GR"/>
        </a:p>
      </dgm:t>
    </dgm:pt>
    <dgm:pt modelId="{D90D682A-20D1-454B-9C3E-86920B00D2A6}" type="sibTrans" cxnId="{F5E577A8-6DAE-4918-8F19-9E1426CBD71B}">
      <dgm:prSet/>
      <dgm:spPr/>
      <dgm:t>
        <a:bodyPr/>
        <a:lstStyle/>
        <a:p>
          <a:endParaRPr lang="el-GR"/>
        </a:p>
      </dgm:t>
    </dgm:pt>
    <dgm:pt modelId="{7A87E02B-D8C7-4574-8428-0BA76EAD0B83}" type="pres">
      <dgm:prSet presAssocID="{7ED67CBE-F87A-4BE9-A032-49E8ED99F606}" presName="CompostProcess" presStyleCnt="0">
        <dgm:presLayoutVars>
          <dgm:dir/>
          <dgm:resizeHandles val="exact"/>
        </dgm:presLayoutVars>
      </dgm:prSet>
      <dgm:spPr/>
    </dgm:pt>
    <dgm:pt modelId="{601B6E83-80C2-4326-820D-5F0E3CAE64BE}" type="pres">
      <dgm:prSet presAssocID="{7ED67CBE-F87A-4BE9-A032-49E8ED99F606}" presName="arrow" presStyleLbl="bgShp" presStyleIdx="0" presStyleCnt="1"/>
      <dgm:spPr/>
    </dgm:pt>
    <dgm:pt modelId="{33B03C3B-6D65-4E67-B713-257A46645DB6}" type="pres">
      <dgm:prSet presAssocID="{7ED67CBE-F87A-4BE9-A032-49E8ED99F606}" presName="linearProcess" presStyleCnt="0"/>
      <dgm:spPr/>
    </dgm:pt>
    <dgm:pt modelId="{27FEA565-1A5C-4C8A-BD7B-F371FC3BD1E2}" type="pres">
      <dgm:prSet presAssocID="{30628DE8-4065-4406-87A8-8CC5584A7A9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06770C8-1A6A-40AD-BBB4-863EC6CC47E7}" type="pres">
      <dgm:prSet presAssocID="{EDA74B37-8F91-4B11-AD0B-1EC74C9DA7DF}" presName="sibTrans" presStyleCnt="0"/>
      <dgm:spPr/>
    </dgm:pt>
    <dgm:pt modelId="{9FF73A66-1436-4EDF-AF14-FFA9F43EAF5B}" type="pres">
      <dgm:prSet presAssocID="{06BE8A73-9D5C-4331-9D91-B2F90B0E1D8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B0FDD17-9C30-4EEB-8E53-0176DB1C7EA7}" type="pres">
      <dgm:prSet presAssocID="{A2AE55D1-4E43-466A-BA68-75D5937786E3}" presName="sibTrans" presStyleCnt="0"/>
      <dgm:spPr/>
    </dgm:pt>
    <dgm:pt modelId="{FBFD10FD-3E71-4F98-A1D2-776AF8EF8250}" type="pres">
      <dgm:prSet presAssocID="{27F5F634-3F26-431A-81DB-17B15321726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0B081F72-4009-4008-89E6-C2CF216876CD}" type="presOf" srcId="{06BE8A73-9D5C-4331-9D91-B2F90B0E1D84}" destId="{9FF73A66-1436-4EDF-AF14-FFA9F43EAF5B}" srcOrd="0" destOrd="0" presId="urn:microsoft.com/office/officeart/2005/8/layout/hProcess9"/>
    <dgm:cxn modelId="{C772E0B6-55BA-4BD4-9ADD-3E27D931A38A}" srcId="{7ED67CBE-F87A-4BE9-A032-49E8ED99F606}" destId="{06BE8A73-9D5C-4331-9D91-B2F90B0E1D84}" srcOrd="1" destOrd="0" parTransId="{9A41EBD9-41CC-48BA-B79E-C92B6C9783F3}" sibTransId="{A2AE55D1-4E43-466A-BA68-75D5937786E3}"/>
    <dgm:cxn modelId="{CC955656-1E93-44ED-AF64-535432040852}" type="presOf" srcId="{27F5F634-3F26-431A-81DB-17B153217268}" destId="{FBFD10FD-3E71-4F98-A1D2-776AF8EF8250}" srcOrd="0" destOrd="0" presId="urn:microsoft.com/office/officeart/2005/8/layout/hProcess9"/>
    <dgm:cxn modelId="{533E0B2D-84D0-4917-8B7C-C9DEDE30C5AD}" type="presOf" srcId="{7ED67CBE-F87A-4BE9-A032-49E8ED99F606}" destId="{7A87E02B-D8C7-4574-8428-0BA76EAD0B83}" srcOrd="0" destOrd="0" presId="urn:microsoft.com/office/officeart/2005/8/layout/hProcess9"/>
    <dgm:cxn modelId="{F5E577A8-6DAE-4918-8F19-9E1426CBD71B}" srcId="{7ED67CBE-F87A-4BE9-A032-49E8ED99F606}" destId="{27F5F634-3F26-431A-81DB-17B153217268}" srcOrd="2" destOrd="0" parTransId="{8B1E13FF-7583-4DFB-89CD-702CBF86F241}" sibTransId="{D90D682A-20D1-454B-9C3E-86920B00D2A6}"/>
    <dgm:cxn modelId="{F8866E08-A7A4-42FF-B62B-A7B8AE5E39D1}" type="presOf" srcId="{30628DE8-4065-4406-87A8-8CC5584A7A94}" destId="{27FEA565-1A5C-4C8A-BD7B-F371FC3BD1E2}" srcOrd="0" destOrd="0" presId="urn:microsoft.com/office/officeart/2005/8/layout/hProcess9"/>
    <dgm:cxn modelId="{E6B9F2A1-672F-4F08-8264-B7F4198C3C99}" srcId="{7ED67CBE-F87A-4BE9-A032-49E8ED99F606}" destId="{30628DE8-4065-4406-87A8-8CC5584A7A94}" srcOrd="0" destOrd="0" parTransId="{0061EDFA-52A1-473A-BE2A-60872E27C6F8}" sibTransId="{EDA74B37-8F91-4B11-AD0B-1EC74C9DA7DF}"/>
    <dgm:cxn modelId="{6CA5B0FC-D2E9-4075-B9BF-7A8DF49A8448}" type="presParOf" srcId="{7A87E02B-D8C7-4574-8428-0BA76EAD0B83}" destId="{601B6E83-80C2-4326-820D-5F0E3CAE64BE}" srcOrd="0" destOrd="0" presId="urn:microsoft.com/office/officeart/2005/8/layout/hProcess9"/>
    <dgm:cxn modelId="{A0C6362B-1CA1-4932-8448-F5899C50B451}" type="presParOf" srcId="{7A87E02B-D8C7-4574-8428-0BA76EAD0B83}" destId="{33B03C3B-6D65-4E67-B713-257A46645DB6}" srcOrd="1" destOrd="0" presId="urn:microsoft.com/office/officeart/2005/8/layout/hProcess9"/>
    <dgm:cxn modelId="{2D22702B-9B9E-47B4-9D40-2467140398FE}" type="presParOf" srcId="{33B03C3B-6D65-4E67-B713-257A46645DB6}" destId="{27FEA565-1A5C-4C8A-BD7B-F371FC3BD1E2}" srcOrd="0" destOrd="0" presId="urn:microsoft.com/office/officeart/2005/8/layout/hProcess9"/>
    <dgm:cxn modelId="{6DD62A3E-E1C0-4524-BFB2-5FA48EA76D02}" type="presParOf" srcId="{33B03C3B-6D65-4E67-B713-257A46645DB6}" destId="{E06770C8-1A6A-40AD-BBB4-863EC6CC47E7}" srcOrd="1" destOrd="0" presId="urn:microsoft.com/office/officeart/2005/8/layout/hProcess9"/>
    <dgm:cxn modelId="{741C9C29-F416-49AC-AD7C-F9E230C06659}" type="presParOf" srcId="{33B03C3B-6D65-4E67-B713-257A46645DB6}" destId="{9FF73A66-1436-4EDF-AF14-FFA9F43EAF5B}" srcOrd="2" destOrd="0" presId="urn:microsoft.com/office/officeart/2005/8/layout/hProcess9"/>
    <dgm:cxn modelId="{E38A6877-A0A3-408D-90DD-6606197F55A7}" type="presParOf" srcId="{33B03C3B-6D65-4E67-B713-257A46645DB6}" destId="{9B0FDD17-9C30-4EEB-8E53-0176DB1C7EA7}" srcOrd="3" destOrd="0" presId="urn:microsoft.com/office/officeart/2005/8/layout/hProcess9"/>
    <dgm:cxn modelId="{E016269D-29AD-45F5-9967-46664C80DC70}" type="presParOf" srcId="{33B03C3B-6D65-4E67-B713-257A46645DB6}" destId="{FBFD10FD-3E71-4F98-A1D2-776AF8EF825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Πλαίσιο κράτησης θέσης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B1659ACC-BB8B-40BD-9C3D-7515A99833BA}" type="datetimeFigureOut">
              <a:rPr lang="el-GR"/>
              <a:t>9/12/2013</a:t>
            </a:fld>
            <a:endParaRPr lang="el-GR"/>
          </a:p>
        </p:txBody>
      </p:sp>
      <p:sp>
        <p:nvSpPr>
          <p:cNvPr id="4" name="Πλαίσιο κράτησης θέσης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5" name="Πλαίσιο κράτησης θέσης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FE02B09C-4EB4-4858-8C5D-928515EB5FA1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Πλαίσιο κράτησης θέσης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6CAB3F5D-6129-4745-AD27-E1F8E3F0C4BE}" type="datetimeFigureOut">
              <a:t>9/12/2013</a:t>
            </a:fld>
            <a:endParaRPr lang="el-GR"/>
          </a:p>
        </p:txBody>
      </p:sp>
      <p:sp>
        <p:nvSpPr>
          <p:cNvPr id="4" name="Πλαίσιο κράτησης θέσης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Πλαίσι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Πλαίσι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7" name="Πλαίσιο κράτησης θέσης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BC640D2E-0C1A-4418-8763-9BB732EB1D20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Ελεύθερη σχεδίαση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85" name="Ελεύθερη σχεδίαση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grpSp>
        <p:nvGrpSpPr>
          <p:cNvPr id="1353" name="Ομάδα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Ελεύθερη σχεδίαση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21" name="Ελεύθερη σχεδίαση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22" name="Ελεύθερη σχεδίαση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23" name="Ελεύθερη σχεδίαση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24" name="Ελεύθερη σχεδίαση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25" name="Ελεύθερη σχεδίαση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26" name="Ελεύθερη σχεδίαση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28" name="Ελεύθερη σχεδίαση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29" name="Ελεύθερη σχεδίαση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30" name="Ελεύθερη σχεδίαση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31" name="Ελεύθερη σχεδίαση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32" name="Ελεύθερη σχεδίαση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33" name="Ελεύθερη σχεδίαση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34" name="Ελεύθερη σχεδίαση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35" name="Ελεύθερη σχεδίαση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36" name="Ελεύθερη σχεδίαση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37" name="Ελεύθερη σχεδίαση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38" name="Ελεύθερη σχεδίαση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39" name="Ελεύθερη σχεδίαση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40" name="Ελεύθερη σχεδίαση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41" name="Ελεύθερη σχεδίαση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42" name="Ελεύθερη σχεδίαση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43" name="Ελεύθερη σχεδίαση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44" name="Ελεύθερη σχεδίαση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45" name="Ελεύθερη σχεδίαση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46" name="Ελεύθερη σχεδίαση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47" name="Ελεύθερη σχεδίαση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48" name="Ελεύθερη σχεδίαση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49" name="Ελεύθερη σχεδίαση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50" name="Ελεύθερη σχεδίαση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51" name="Ελεύθερη σχεδίαση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52" name="Ελεύθερη σχεδίαση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53" name="Ελεύθερη σχεδίαση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54" name="Ελεύθερη σχεδίαση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55" name="Ελεύθερη σχεδίαση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56" name="Ελεύθερη σχεδίαση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57" name="Ελεύθερη σχεδίαση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58" name="Ελεύθερη σχεδίαση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59" name="Ελεύθερη σχεδίαση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60" name="Ελεύθερη σχεδίαση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61" name="Ελεύθερη σχεδίαση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62" name="Ελεύθερη σχεδίαση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63" name="Ελεύθερη σχεδίαση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64" name="Ελεύθερη σχεδίαση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65" name="Ελεύθερη σχεδίαση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66" name="Ελεύθερη σχεδίαση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67" name="Ελεύθερη σχεδίαση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68" name="Ελεύθερη σχεδίαση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69" name="Ελεύθερη σχεδίαση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70" name="Ελεύθερη σχεδίαση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71" name="Ελεύθερη σχεδίαση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72" name="Ελεύθερη σχεδίαση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73" name="Ελεύθερη σχεδίαση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74" name="Ελεύθερη σχεδίαση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75" name="Ελεύθερη σχεδίαση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76" name="Ελεύθερη σχεδίαση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77" name="Ελεύθερη σχεδίαση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78" name="Ελεύθερη σχεδίαση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79" name="Ελεύθερη σχεδίαση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80" name="Ελεύθερη σχεδίαση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81" name="Ελεύθερη σχεδίαση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82" name="Ελεύθερη σχεδίαση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83" name="Ελεύθερη σχεδίαση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84" name="Ελεύθερη σχεδίαση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85" name="Ελεύθερη σχεδίαση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86" name="Ελεύθερη σχεδίαση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87" name="Ελεύθερη σχεδίαση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88" name="Ελεύθερη σχεδίαση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89" name="Ελεύθερη σχεδίαση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90" name="Ελεύθερη σχεδίαση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91" name="Ελεύθερη σχεδίαση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92" name="Ελεύθερη σχεδίαση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93" name="Ελεύθερη σχεδίαση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94" name="Ελεύθερη σχεδίαση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95" name="Ελεύθερη σχεδίαση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96" name="Ελεύθερη σχεδίαση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97" name="Ελεύθερη σχεδίαση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98" name="Ελεύθερη σχεδίαση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99" name="Ελεύθερη σχεδίαση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00" name="Ελεύθερη σχεδίαση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01" name="Ελεύθερη σχεδίαση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02" name="Ελεύθερη σχεδίαση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03" name="Ελεύθερη σχεδίαση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04" name="Ελεύθερη σχεδίαση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05" name="Ελεύθερη σχεδίαση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06" name="Ελεύθερη σχεδίαση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07" name="Ελεύθερη σχεδίαση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08" name="Ελεύθερη σχεδίαση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09" name="Ελεύθερη σχεδίαση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10" name="Ελεύθερη σχεδίαση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11" name="Ελεύθερη σχεδίαση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12" name="Ελεύθερη σχεδίαση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13" name="Ελεύθερη σχεδίαση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14" name="Ελεύθερη σχεδίαση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15" name="Ελεύθερη σχεδίαση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16" name="Ελεύθερη σχεδίαση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17" name="Ελεύθερη σχεδίαση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18" name="Ελεύθερη σχεδίαση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19" name="Ελεύθερη σχεδίαση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20" name="Ελεύθερη σχεδίαση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21" name="Ελεύθερη σχεδίαση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22" name="Ελεύθερη σχεδίαση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23" name="Ελεύθερη σχεδίαση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24" name="Ελεύθερη σχεδίαση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25" name="Ελεύθερη σχεδίαση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26" name="Ελεύθερη σχεδίαση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27" name="Ελεύθερη σχεδίαση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28" name="Ελεύθερη σχεδίαση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29" name="Ελεύθερη σχεδίαση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30" name="Ελεύθερη σχεδίαση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31" name="Ελεύθερη σχεδίαση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32" name="Ελεύθερη σχεδίαση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33" name="Ελεύθερη σχεδίαση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34" name="Ελεύθερη σχεδίαση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35" name="Ελεύθερη σχεδίαση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36" name="Ελεύθερη σχεδίαση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37" name="Ελεύθερη σχεδίαση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38" name="Ελεύθερη σχεδίαση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39" name="Ελεύθερη σχεδίαση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45" name="Ελεύθερη σχεδίαση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46" name="Ελεύθερη σχεδίαση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1151" name="Ελεύθερη σχεδίαση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86" name="Ελεύθερη σχεδίαση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grpSp>
        <p:nvGrpSpPr>
          <p:cNvPr id="1348" name="Ομάδα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Ελεύθερη σχεδίαση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88" name="Ελεύθερη σχεδίαση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89" name="Ελεύθερη σχεδίαση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90" name="Ελεύθερη σχεδίαση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91" name="Ελεύθερη σχεδίαση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92" name="Ελεύθερη σχεδίαση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93" name="Ελεύθερη σχεδίαση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94" name="Ελεύθερη σχεδίαση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95" name="Ελεύθερη σχεδίαση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96" name="Ελεύθερη σχεδίαση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98" name="Ελεύθερη σχεδίαση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99" name="Ελεύθερη σχεδίαση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00" name="Ελεύθερη σχεδίαση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01" name="Ελεύθερη σχεδίαση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02" name="Ελεύθερη σχεδίαση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03" name="Ελεύθερη σχεδίαση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04" name="Ελεύθερη σχεδίαση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05" name="Ελεύθερη σχεδίαση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06" name="Ελεύθερη σχεδίαση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07" name="Ελεύθερη σχεδίαση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08" name="Ελεύθερη σχεδίαση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09" name="Ελεύθερη σχεδίαση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10" name="Ελεύθερη σχεδίαση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11" name="Ελεύθερη σχεδίαση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12" name="Ελεύθερη σχεδίαση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13" name="Ελεύθερη σχεδίαση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14" name="Ελεύθερη σχεδίαση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15" name="Ελεύθερη σχεδίαση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16" name="Ελεύθερη σχεδίαση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18" name="Ελεύθερη σχεδίαση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19" name="Ελεύθερη σχεδίαση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1341" name="Ελεύθερη σχεδίαση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343" name="Ελεύθερη σχεδίαση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grpSp>
        <p:nvGrpSpPr>
          <p:cNvPr id="1351" name="Ομάδα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Ελεύθερη σχεδίαση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40" name="Ελεύθερη σχεδίαση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42" name="Ελεύθερη σχεδίαση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 latinLnBrk="0">
              <a:lnSpc>
                <a:spcPct val="90000"/>
              </a:lnSpc>
              <a:defRPr lang="el-GR"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 latinLnBrk="0">
              <a:buNone/>
              <a:defRPr lang="el-GR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 στυλ υποδείγματος υπότιτλου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el-GR"/>
            </a:lvl5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9/12/2013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 latinLnBrk="0">
              <a:defRPr lang="el-GR"/>
            </a:lvl5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  <a:p>
            <a:pPr lvl="4"/>
            <a:endParaRPr lang="el-GR"/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9/12/2013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t>9/12/2013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 latinLnBrk="0">
              <a:defRPr lang="el-GR"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 latinLnBrk="0">
              <a:buNone/>
              <a:defRPr lang="el-GR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latinLnBrk="0">
              <a:buNone/>
              <a:defRPr lang="el-G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l-G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t>9/12/2013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περιεχομένου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 latinLnBrk="0">
              <a:defRPr lang="el-GR" sz="2399"/>
            </a:lvl1pPr>
            <a:lvl2pPr latinLnBrk="0">
              <a:defRPr lang="el-GR" sz="2200"/>
            </a:lvl2pPr>
            <a:lvl3pPr latinLnBrk="0">
              <a:defRPr lang="el-GR" sz="1799"/>
            </a:lvl3pPr>
            <a:lvl4pPr latinLnBrk="0">
              <a:defRPr lang="el-GR" sz="1600"/>
            </a:lvl4pPr>
            <a:lvl5pPr latinLnBrk="0">
              <a:defRPr lang="el-GR" sz="1600"/>
            </a:lvl5pPr>
            <a:lvl6pPr latinLnBrk="0">
              <a:defRPr lang="el-GR" sz="1799"/>
            </a:lvl6pPr>
            <a:lvl7pPr latinLnBrk="0">
              <a:defRPr lang="el-GR" sz="1799"/>
            </a:lvl7pPr>
            <a:lvl8pPr latinLnBrk="0">
              <a:defRPr lang="el-GR" sz="1799"/>
            </a:lvl8pPr>
            <a:lvl9pPr latinLnBrk="0">
              <a:defRPr lang="el-GR" sz="1799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 latinLnBrk="0">
              <a:defRPr lang="el-GR" sz="2399"/>
            </a:lvl1pPr>
            <a:lvl2pPr latinLnBrk="0">
              <a:defRPr lang="el-GR" sz="2200"/>
            </a:lvl2pPr>
            <a:lvl3pPr latinLnBrk="0">
              <a:defRPr lang="el-GR" sz="1799"/>
            </a:lvl3pPr>
            <a:lvl4pPr latinLnBrk="0">
              <a:defRPr lang="el-GR" sz="1600"/>
            </a:lvl4pPr>
            <a:lvl5pPr latinLnBrk="0">
              <a:defRPr lang="el-GR" sz="1600"/>
            </a:lvl5pPr>
            <a:lvl6pPr latinLnBrk="0">
              <a:defRPr lang="el-GR" sz="1799"/>
            </a:lvl6pPr>
            <a:lvl7pPr latinLnBrk="0">
              <a:defRPr lang="el-GR" sz="1799"/>
            </a:lvl7pPr>
            <a:lvl8pPr latinLnBrk="0">
              <a:defRPr lang="el-GR" sz="1799"/>
            </a:lvl8pPr>
            <a:lvl9pPr latinLnBrk="0">
              <a:defRPr lang="el-GR" sz="1799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Πλαίσι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9/12/2013</a:t>
            </a:fld>
            <a:endParaRPr lang="el-GR"/>
          </a:p>
        </p:txBody>
      </p:sp>
      <p:sp>
        <p:nvSpPr>
          <p:cNvPr id="6" name="Πλαίσι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Πλαίσι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Πλαίσι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l-GR" sz="2600" b="0" cap="all" baseline="0"/>
            </a:lvl1pPr>
            <a:lvl2pPr marL="457063" indent="0" latinLnBrk="0">
              <a:buNone/>
              <a:defRPr lang="el-GR" sz="1999" b="1"/>
            </a:lvl2pPr>
            <a:lvl3pPr marL="914126" indent="0" latinLnBrk="0">
              <a:buNone/>
              <a:defRPr lang="el-GR" sz="1799" b="1"/>
            </a:lvl3pPr>
            <a:lvl4pPr marL="1371189" indent="0" latinLnBrk="0">
              <a:buNone/>
              <a:defRPr lang="el-GR" sz="1600" b="1"/>
            </a:lvl4pPr>
            <a:lvl5pPr marL="1828251" indent="0" latinLnBrk="0">
              <a:buNone/>
              <a:defRPr lang="el-GR" sz="1600" b="1"/>
            </a:lvl5pPr>
            <a:lvl6pPr marL="2285314" indent="0" latinLnBrk="0">
              <a:buNone/>
              <a:defRPr lang="el-GR" sz="1600" b="1"/>
            </a:lvl6pPr>
            <a:lvl7pPr marL="2742377" indent="0" latinLnBrk="0">
              <a:buNone/>
              <a:defRPr lang="el-GR" sz="1600" b="1"/>
            </a:lvl7pPr>
            <a:lvl8pPr marL="3199440" indent="0" latinLnBrk="0">
              <a:buNone/>
              <a:defRPr lang="el-GR" sz="1600" b="1"/>
            </a:lvl8pPr>
            <a:lvl9pPr marL="3656503" indent="0" latinLnBrk="0">
              <a:buNone/>
              <a:defRPr lang="el-GR" sz="1600" b="1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4" name="Πλαίσι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 latinLnBrk="0">
              <a:defRPr lang="el-GR" sz="2399"/>
            </a:lvl1pPr>
            <a:lvl2pPr latinLnBrk="0">
              <a:defRPr lang="el-GR" sz="2200"/>
            </a:lvl2pPr>
            <a:lvl3pPr latinLnBrk="0">
              <a:defRPr lang="el-GR" sz="1799"/>
            </a:lvl3pPr>
            <a:lvl4pPr latinLnBrk="0">
              <a:defRPr lang="el-GR" sz="1600"/>
            </a:lvl4pPr>
            <a:lvl5pPr latinLnBrk="0">
              <a:defRPr lang="el-GR" sz="1600"/>
            </a:lvl5pPr>
            <a:lvl6pPr latinLnBrk="0">
              <a:defRPr lang="el-GR" sz="1600"/>
            </a:lvl6pPr>
            <a:lvl7pPr latinLnBrk="0">
              <a:defRPr lang="el-GR" sz="1600"/>
            </a:lvl7pPr>
            <a:lvl8pPr latinLnBrk="0">
              <a:defRPr lang="el-GR" sz="1600"/>
            </a:lvl8pPr>
            <a:lvl9pPr latinLnBrk="0">
              <a:defRPr lang="el-GR" sz="16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Πλαίσιο κράτησης θέσης κειμένου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l-GR" sz="2600" b="0" cap="all" baseline="0"/>
            </a:lvl1pPr>
            <a:lvl2pPr marL="457063" indent="0" latinLnBrk="0">
              <a:buNone/>
              <a:defRPr lang="el-GR" sz="1999" b="1"/>
            </a:lvl2pPr>
            <a:lvl3pPr marL="914126" indent="0" latinLnBrk="0">
              <a:buNone/>
              <a:defRPr lang="el-GR" sz="1799" b="1"/>
            </a:lvl3pPr>
            <a:lvl4pPr marL="1371189" indent="0" latinLnBrk="0">
              <a:buNone/>
              <a:defRPr lang="el-GR" sz="1600" b="1"/>
            </a:lvl4pPr>
            <a:lvl5pPr marL="1828251" indent="0" latinLnBrk="0">
              <a:buNone/>
              <a:defRPr lang="el-GR" sz="1600" b="1"/>
            </a:lvl5pPr>
            <a:lvl6pPr marL="2285314" indent="0" latinLnBrk="0">
              <a:buNone/>
              <a:defRPr lang="el-GR" sz="1600" b="1"/>
            </a:lvl6pPr>
            <a:lvl7pPr marL="2742377" indent="0" latinLnBrk="0">
              <a:buNone/>
              <a:defRPr lang="el-GR" sz="1600" b="1"/>
            </a:lvl7pPr>
            <a:lvl8pPr marL="3199440" indent="0" latinLnBrk="0">
              <a:buNone/>
              <a:defRPr lang="el-GR" sz="1600" b="1"/>
            </a:lvl8pPr>
            <a:lvl9pPr marL="3656503" indent="0" latinLnBrk="0">
              <a:buNone/>
              <a:defRPr lang="el-GR" sz="1600" b="1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6" name="Πλαίσιο κράτησης θέσης περιεχομένου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 latinLnBrk="0">
              <a:defRPr lang="el-GR" sz="2399"/>
            </a:lvl1pPr>
            <a:lvl2pPr latinLnBrk="0">
              <a:defRPr lang="el-GR" sz="2200"/>
            </a:lvl2pPr>
            <a:lvl3pPr latinLnBrk="0">
              <a:defRPr lang="el-GR" sz="1799"/>
            </a:lvl3pPr>
            <a:lvl4pPr latinLnBrk="0">
              <a:defRPr lang="el-GR" sz="1600"/>
            </a:lvl4pPr>
            <a:lvl5pPr latinLnBrk="0">
              <a:defRPr lang="el-GR" sz="1600"/>
            </a:lvl5pPr>
            <a:lvl6pPr latinLnBrk="0">
              <a:defRPr lang="el-GR" sz="1600"/>
            </a:lvl6pPr>
            <a:lvl7pPr latinLnBrk="0">
              <a:defRPr lang="el-GR" sz="1600"/>
            </a:lvl7pPr>
            <a:lvl8pPr latinLnBrk="0">
              <a:defRPr lang="el-GR" sz="1600"/>
            </a:lvl8pPr>
            <a:lvl9pPr latinLnBrk="0">
              <a:defRPr lang="el-GR" sz="16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Πλαίσιο κράτησης θέσης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9/12/2013</a:t>
            </a:fld>
            <a:endParaRPr lang="el-GR"/>
          </a:p>
        </p:txBody>
      </p:sp>
      <p:sp>
        <p:nvSpPr>
          <p:cNvPr id="8" name="Πλαίσιο κράτησης θέσης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Πλαίσιο κράτησης θέσης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el-GR"/>
          </a:p>
        </p:txBody>
      </p:sp>
      <p:sp>
        <p:nvSpPr>
          <p:cNvPr id="10" name="Τίτλος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240" name="Πλαίσιο κράτησης θέσης ημερομηνίας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t>9/12/2013</a:t>
            </a:fld>
            <a:endParaRPr lang="el-GR"/>
          </a:p>
        </p:txBody>
      </p:sp>
      <p:sp>
        <p:nvSpPr>
          <p:cNvPr id="241" name="Πλαίσιο κράτησης θέσης υποσέλιδου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42" name="Πλαίσιο κράτησης θέσης αριθμού διαφάνειας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t>9/12/2013</a:t>
            </a:fld>
            <a:endParaRPr lang="el-GR"/>
          </a:p>
        </p:txBody>
      </p:sp>
      <p:sp>
        <p:nvSpPr>
          <p:cNvPr id="3" name="Πλαίσιο κράτησης θέσης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 latinLnBrk="0">
              <a:defRPr lang="el-GR" sz="4000" b="1"/>
            </a:lvl1pPr>
          </a:lstStyle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 latinLnBrk="0">
              <a:defRPr lang="el-GR" sz="2400"/>
            </a:lvl1pPr>
            <a:lvl2pPr latinLnBrk="0">
              <a:defRPr lang="el-GR" sz="2200"/>
            </a:lvl2pPr>
            <a:lvl3pPr latinLnBrk="0">
              <a:defRPr lang="el-GR" sz="1800"/>
            </a:lvl3pPr>
            <a:lvl4pPr latinLnBrk="0">
              <a:defRPr lang="el-GR" sz="1600"/>
            </a:lvl4pPr>
            <a:lvl5pPr latinLnBrk="0">
              <a:defRPr lang="el-GR" sz="1600"/>
            </a:lvl5pPr>
            <a:lvl6pPr latinLnBrk="0">
              <a:defRPr lang="el-GR" sz="1600"/>
            </a:lvl6pPr>
            <a:lvl7pPr latinLnBrk="0">
              <a:defRPr lang="el-GR" sz="1600"/>
            </a:lvl7pPr>
            <a:lvl8pPr latinLnBrk="0">
              <a:defRPr lang="el-GR" sz="1600"/>
            </a:lvl8pPr>
            <a:lvl9pPr latinLnBrk="0">
              <a:defRPr lang="el-GR" sz="16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 latinLnBrk="0">
              <a:spcBef>
                <a:spcPts val="1800"/>
              </a:spcBef>
              <a:buNone/>
              <a:defRPr lang="el-GR" sz="24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5" name="Πλαίσι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t>9/12/2013</a:t>
            </a:fld>
            <a:endParaRPr lang="el-GR"/>
          </a:p>
        </p:txBody>
      </p:sp>
      <p:sp>
        <p:nvSpPr>
          <p:cNvPr id="6" name="Πλαίσι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Πλαίσι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 latinLnBrk="0">
              <a:defRPr lang="el-GR" sz="4000" b="1"/>
            </a:lvl1pPr>
          </a:lstStyle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εικόνας 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 latinLnBrk="0">
              <a:buNone/>
              <a:defRPr lang="el-GR" sz="2400">
                <a:solidFill>
                  <a:schemeClr val="tx1"/>
                </a:solidFill>
                <a:effectLst/>
              </a:defRPr>
            </a:lvl1pPr>
            <a:lvl2pPr marL="457200" indent="0" latinLnBrk="0">
              <a:buNone/>
              <a:defRPr lang="el-GR" sz="2800"/>
            </a:lvl2pPr>
            <a:lvl3pPr marL="914400" indent="0" latinLnBrk="0">
              <a:buNone/>
              <a:defRPr lang="el-GR" sz="2400"/>
            </a:lvl3pPr>
            <a:lvl4pPr marL="1371600" indent="0" latinLnBrk="0">
              <a:buNone/>
              <a:defRPr lang="el-GR" sz="2000"/>
            </a:lvl4pPr>
            <a:lvl5pPr marL="1828800" indent="0" latinLnBrk="0">
              <a:buNone/>
              <a:defRPr lang="el-GR" sz="2000"/>
            </a:lvl5pPr>
            <a:lvl6pPr marL="2286000" indent="0" latinLnBrk="0">
              <a:buNone/>
              <a:defRPr lang="el-GR" sz="2000"/>
            </a:lvl6pPr>
            <a:lvl7pPr marL="2743200" indent="0" latinLnBrk="0">
              <a:buNone/>
              <a:defRPr lang="el-GR" sz="2000"/>
            </a:lvl7pPr>
            <a:lvl8pPr marL="3200400" indent="0" latinLnBrk="0">
              <a:buNone/>
              <a:defRPr lang="el-GR" sz="2000"/>
            </a:lvl8pPr>
            <a:lvl9pPr marL="3657600" indent="0" latinLnBrk="0">
              <a:buNone/>
              <a:defRPr lang="el-GR" sz="2000"/>
            </a:lvl9pPr>
          </a:lstStyle>
          <a:p>
            <a:r>
              <a:rPr lang="el-GR"/>
              <a:t>Κάντε κλικ στο εικονίδιο για να προσθέσετε εικόνα</a:t>
            </a:r>
          </a:p>
        </p:txBody>
      </p:sp>
      <p:sp>
        <p:nvSpPr>
          <p:cNvPr id="4" name="Πλαίσι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 latinLnBrk="0">
              <a:spcBef>
                <a:spcPts val="1800"/>
              </a:spcBef>
              <a:buNone/>
              <a:defRPr lang="el-GR" sz="24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86" name="Πλαίσιο κράτησης θέσης ημερομηνίας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t>9/12/2013</a:t>
            </a:fld>
            <a:endParaRPr lang="el-GR"/>
          </a:p>
        </p:txBody>
      </p:sp>
      <p:sp>
        <p:nvSpPr>
          <p:cNvPr id="87" name="Πλαίσιο κράτησης θέσης υποσέλιδου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0" name="Πλαίσιο κράτησης θέσης αριθμού διαφάνειας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Ελεύθερη σχεδίαση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" name="Πλαίσιο κράτησης θέσης τίτλου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l-GR" sz="1000">
                <a:solidFill>
                  <a:schemeClr val="tx1"/>
                </a:solidFill>
              </a:defRPr>
            </a:lvl1pPr>
          </a:lstStyle>
          <a:p>
            <a:fld id="{C101A9C7-C274-4F50-89C9-83BDB06EDB81}" type="datetime1">
              <a:pPr/>
              <a:t>9/12/2013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l-GR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l-GR" sz="100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l-GR"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lang="el-GR">
          <a:solidFill>
            <a:schemeClr val="tx2"/>
          </a:solidFill>
        </a:defRPr>
      </a:lvl2pPr>
      <a:lvl3pPr eaLnBrk="1" latinLnBrk="0" hangingPunct="1">
        <a:defRPr lang="el-GR">
          <a:solidFill>
            <a:schemeClr val="tx2"/>
          </a:solidFill>
        </a:defRPr>
      </a:lvl3pPr>
      <a:lvl4pPr eaLnBrk="1" latinLnBrk="0" hangingPunct="1">
        <a:defRPr lang="el-GR">
          <a:solidFill>
            <a:schemeClr val="tx2"/>
          </a:solidFill>
        </a:defRPr>
      </a:lvl4pPr>
      <a:lvl5pPr eaLnBrk="1" latinLnBrk="0" hangingPunct="1">
        <a:defRPr lang="el-GR">
          <a:solidFill>
            <a:schemeClr val="tx2"/>
          </a:solidFill>
        </a:defRPr>
      </a:lvl5pPr>
      <a:lvl6pPr eaLnBrk="1" latinLnBrk="0" hangingPunct="1">
        <a:defRPr lang="el-GR">
          <a:solidFill>
            <a:schemeClr val="tx2"/>
          </a:solidFill>
        </a:defRPr>
      </a:lvl6pPr>
      <a:lvl7pPr eaLnBrk="1" latinLnBrk="0" hangingPunct="1">
        <a:defRPr lang="el-GR">
          <a:solidFill>
            <a:schemeClr val="tx2"/>
          </a:solidFill>
        </a:defRPr>
      </a:lvl7pPr>
      <a:lvl8pPr eaLnBrk="1" latinLnBrk="0" hangingPunct="1">
        <a:defRPr lang="el-GR">
          <a:solidFill>
            <a:schemeClr val="tx2"/>
          </a:solidFill>
        </a:defRPr>
      </a:lvl8pPr>
      <a:lvl9pPr eaLnBrk="1" latinLnBrk="0" hangingPunct="1">
        <a:defRPr lang="el-GR"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lang="el-GR"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lang="el-GR"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lang="el-GR"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lang="el-GR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lang="el-GR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el-GR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el-GR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el-GR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el-GR"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>
                <a:latin typeface="Constantia" pitchFamily="18" charset="0"/>
              </a:rPr>
              <a:t>Διάταξη τίτλου</a:t>
            </a:r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>
                <a:latin typeface="Constantia" pitchFamily="18" charset="0"/>
              </a:rPr>
              <a:t>ΥΠΟΤΙΤΛΟΣ</a:t>
            </a:r>
            <a:endParaRPr lang="el-GR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1089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156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>
                <a:latin typeface="Constantia" pitchFamily="18" charset="0"/>
              </a:rPr>
              <a:t>Διάταξη τίτλου και περιεχομένου με λίστα</a:t>
            </a:r>
          </a:p>
        </p:txBody>
      </p:sp>
      <p:sp>
        <p:nvSpPr>
          <p:cNvPr id="3" name="Πλαίσιο κράτησης θέσης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Προσθέστε την πρώτη κουκκίδα εδώ</a:t>
            </a:r>
          </a:p>
          <a:p>
            <a:r>
              <a:rPr lang="el-GR"/>
              <a:t>Προσθέστε τη δεύτερη κουκκίδα εδώ</a:t>
            </a:r>
          </a:p>
          <a:p>
            <a:r>
              <a:rPr lang="el-GR"/>
              <a:t>Προσθέστε την τρίτη κουκκίδα εδώ</a:t>
            </a:r>
            <a:endParaRPr lang="el-GR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1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Διάταξη τίτλου και περιεχομένου με γράφημα</a:t>
            </a:r>
          </a:p>
        </p:txBody>
      </p:sp>
      <p:graphicFrame>
        <p:nvGraphicFramePr>
          <p:cNvPr id="6" name="Θέση περιεχομένου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6589277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14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Διάταξη δύο περιεχομένων με πίνακα</a:t>
            </a:r>
          </a:p>
        </p:txBody>
      </p:sp>
      <p:sp>
        <p:nvSpPr>
          <p:cNvPr id="2" name="Πλαίσιο κράτησης θέσης περιεχομένου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/>
              <a:t>Πρώτη κουκκίδα εδώ</a:t>
            </a:r>
          </a:p>
          <a:p>
            <a:r>
              <a:rPr lang="el-GR"/>
              <a:t>Δεύτερη κουκκίδα εδώ</a:t>
            </a:r>
          </a:p>
          <a:p>
            <a:r>
              <a:rPr lang="el-GR"/>
              <a:t>Τρίτη κουκκίδα εδώ</a:t>
            </a:r>
          </a:p>
        </p:txBody>
      </p:sp>
      <p:graphicFrame>
        <p:nvGraphicFramePr>
          <p:cNvPr id="7" name="Πλαίσιο κράτησης θέσης περιεχομένου 6" descr="Δείγμα πίνακα με 3 στήλες, 4 γραμμές" title="Πίνακας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82838200"/>
              </p:ext>
            </p:extLst>
          </p:nvPr>
        </p:nvGraphicFramePr>
        <p:xfrm>
          <a:off x="6186488" y="1828800"/>
          <a:ext cx="4479924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308"/>
                <a:gridCol w="1493308"/>
                <a:gridCol w="1493308"/>
              </a:tblGrid>
              <a:tr h="53340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/>
                        <a:t>Ομάδα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/>
                        <a:t>Ομάδα B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l-GR"/>
                        <a:t>Κλάση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/>
                        <a:t>95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l-GR"/>
                        <a:t>Κλάση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/>
                        <a:t>88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l-GR"/>
                        <a:t>Κλάση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43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Διάταξη τίτλου και περιεχομένου με SmartArt</a:t>
            </a:r>
          </a:p>
        </p:txBody>
      </p:sp>
      <p:graphicFrame>
        <p:nvGraphicFramePr>
          <p:cNvPr id="4" name="Πλαίσιο κράτησης θέσης περιεχομένου 3" descr="Συνεχής διαδικασία μπλοκ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899515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687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061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ιμένου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865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81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588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urrency 16x9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 dirty="0" err="1" smtClean="0">
            <a:effectLst>
              <a:outerShdw blurRad="50800" dist="38100" dir="2700000" algn="tl">
                <a:schemeClr val="bg2">
                  <a:lumMod val="50000"/>
                  <a:alpha val="43000"/>
                </a:scheme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Φόρμα_βιβλιοθήκης_εγγράφων</Display>
  <Edit>Φόρμα_βιβλιοθήκης_εγγράφων</Edit>
  <New>Φόρμα_βιβλιοθήκης_εγγράφων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Αυτή η τιμή υποδεικνύει τον αριθμό αποθηκεύσεων ή αναθεωρήσεων. Η εφαρμογή είναι υπεύθυνη για την ενημέρωση αυτής της τιμής έπειτα από κάθε αναθεώρηση.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817F42-40AE-4986-A5C6-646B09AF4FE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8A5D8E2-8672-4AEE-BD03-D0D4FCF229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5B9C10-754B-45E6-8392-CF09183EC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</Words>
  <Application>Microsoft Office PowerPoint</Application>
  <PresentationFormat>Προσαρμογή</PresentationFormat>
  <Paragraphs>27</Paragraphs>
  <Slides>11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4" baseType="lpstr">
      <vt:lpstr>Arial</vt:lpstr>
      <vt:lpstr>Constantia</vt:lpstr>
      <vt:lpstr>Currency 16x9</vt:lpstr>
      <vt:lpstr>Διάταξη τίτλου</vt:lpstr>
      <vt:lpstr>Διάταξη τίτλου και περιεχομένου με λίστα</vt:lpstr>
      <vt:lpstr>Διάταξη τίτλου και περιεχομένου με γράφημα</vt:lpstr>
      <vt:lpstr>Διάταξη δύο περιεχομένων με πίνακα</vt:lpstr>
      <vt:lpstr>Διάταξη τίτλου και περιεχομένου με SmartArt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2013-07-31T16:29:01Z</dcterms:created>
  <dcterms:modified xsi:type="dcterms:W3CDTF">2013-12-09T12:14:20Z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