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448" userDrawn="1">
          <p15:clr>
            <a:srgbClr val="A4A3A4"/>
          </p15:clr>
        </p15:guide>
        <p15:guide id="3" orient="horz" pos="31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86085" autoAdjust="0"/>
  </p:normalViewPr>
  <p:slideViewPr>
    <p:cSldViewPr snapToGrid="0" showGuides="1">
      <p:cViewPr>
        <p:scale>
          <a:sx n="150" d="100"/>
          <a:sy n="150" d="100"/>
        </p:scale>
        <p:origin x="1104" y="-210"/>
      </p:cViewPr>
      <p:guideLst>
        <p:guide pos="2448"/>
        <p:guide orient="horz" pos="3168"/>
      </p:guideLst>
    </p:cSldViewPr>
  </p:slideViewPr>
  <p:notesTextViewPr>
    <p:cViewPr>
      <p:scale>
        <a:sx n="1" d="1"/>
        <a:sy n="1" d="1"/>
      </p:scale>
      <p:origin x="0" y="0"/>
    </p:cViewPr>
  </p:notesTextViewPr>
  <p:notesViewPr>
    <p:cSldViewPr snapToGrid="0" showGuides="1">
      <p:cViewPr varScale="1">
        <p:scale>
          <a:sx n="65" d="100"/>
          <a:sy n="65" d="100"/>
        </p:scale>
        <p:origin x="1932"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Πλαίσιο κράτησης θέσης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l-GR" sz="1200"/>
            </a:lvl1pPr>
          </a:lstStyle>
          <a:p>
            <a:endParaRPr lang="el-GR"/>
          </a:p>
        </p:txBody>
      </p:sp>
      <p:sp>
        <p:nvSpPr>
          <p:cNvPr id="3" name="Πλαίσιο κράτησης θέσης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el-GR" sz="1200"/>
            </a:lvl1pPr>
          </a:lstStyle>
          <a:p>
            <a:fld id="{40DF0C42-8226-4523-B11E-7C13978E6CFD}" type="datetimeFigureOut">
              <a:rPr lang="el-GR" smtClean="0"/>
              <a:t>9/12/2013</a:t>
            </a:fld>
            <a:endParaRPr lang="el-GR"/>
          </a:p>
        </p:txBody>
      </p:sp>
      <p:sp>
        <p:nvSpPr>
          <p:cNvPr id="4" name="Πλαίσιο κράτησης θέσης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el-GR" sz="1200"/>
            </a:lvl1pPr>
          </a:lstStyle>
          <a:p>
            <a:endParaRPr lang="el-GR"/>
          </a:p>
        </p:txBody>
      </p:sp>
      <p:sp>
        <p:nvSpPr>
          <p:cNvPr id="5" name="Πλαίσιο κράτησης θέσης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el-GR" sz="1200"/>
            </a:lvl1pPr>
          </a:lstStyle>
          <a:p>
            <a:fld id="{4FE0F56A-0C86-4ACC-9CF4-1B63F756A4B0}" type="slidenum">
              <a:rPr lang="el-GR" smtClean="0"/>
              <a:t>‹#›</a:t>
            </a:fld>
            <a:endParaRPr lang="el-GR"/>
          </a:p>
        </p:txBody>
      </p:sp>
    </p:spTree>
    <p:extLst>
      <p:ext uri="{BB962C8B-B14F-4D97-AF65-F5344CB8AC3E}">
        <p14:creationId xmlns:p14="http://schemas.microsoft.com/office/powerpoint/2010/main" val="3374385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Πλαίσιο κράτησης θέσης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l-GR" sz="1200"/>
            </a:lvl1pPr>
          </a:lstStyle>
          <a:p>
            <a:endParaRPr lang="el-GR"/>
          </a:p>
        </p:txBody>
      </p:sp>
      <p:sp>
        <p:nvSpPr>
          <p:cNvPr id="3" name="Πλαίσιο κράτησης θέσης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el-GR" sz="1200"/>
            </a:lvl1pPr>
          </a:lstStyle>
          <a:p>
            <a:fld id="{AC0A8818-56B1-4EAC-B5D3-7BFFD2C4E1DE}" type="datetimeFigureOut">
              <a:t>9/12/2013</a:t>
            </a:fld>
            <a:endParaRPr lang="el-GR"/>
          </a:p>
        </p:txBody>
      </p:sp>
      <p:sp>
        <p:nvSpPr>
          <p:cNvPr id="4" name="Πλαίσιο κράτησης θέσης εικόνας διαφάνειας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Πλαίσιο κράτησης θέσης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Κάντε κλικ για να επεξεργαστείτε τα στυλ υποδείγματος κειμένου</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Πλαίσιο κράτησης θέσης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el-GR" sz="1200"/>
            </a:lvl1pPr>
          </a:lstStyle>
          <a:p>
            <a:endParaRPr lang="el-GR"/>
          </a:p>
        </p:txBody>
      </p:sp>
      <p:sp>
        <p:nvSpPr>
          <p:cNvPr id="7" name="Πλαίσιο κράτησης θέσης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el-GR" sz="1200"/>
            </a:lvl1pPr>
          </a:lstStyle>
          <a:p>
            <a:fld id="{636046C0-8A92-4E40-B931-77A8EEB71F69}" type="slidenum">
              <a:t>‹#›</a:t>
            </a:fld>
            <a:endParaRPr lang="el-GR"/>
          </a:p>
        </p:txBody>
      </p:sp>
    </p:spTree>
    <p:extLst>
      <p:ext uri="{BB962C8B-B14F-4D97-AF65-F5344CB8AC3E}">
        <p14:creationId xmlns:p14="http://schemas.microsoft.com/office/powerpoint/2010/main" val="3669489279"/>
      </p:ext>
    </p:extLst>
  </p:cSld>
  <p:clrMap bg1="lt1" tx1="dk1" bg2="lt2" tx2="dk2" accent1="accent1" accent2="accent2" accent3="accent3" accent4="accent4" accent5="accent5" accent6="accent6" hlink="hlink" folHlink="folHlink"/>
  <p:notesStyle>
    <a:lvl1pPr marL="0" algn="l" defTabSz="914400" rtl="0" eaLnBrk="1" latinLnBrk="0" hangingPunct="1">
      <a:defRPr lang="el-GR" sz="1200" kern="1200">
        <a:solidFill>
          <a:schemeClr val="tx1"/>
        </a:solidFill>
        <a:latin typeface="+mn-lt"/>
        <a:ea typeface="+mn-ea"/>
        <a:cs typeface="+mn-cs"/>
      </a:defRPr>
    </a:lvl1pPr>
    <a:lvl2pPr marL="457200" algn="l" defTabSz="914400" rtl="0" eaLnBrk="1" latinLnBrk="0" hangingPunct="1">
      <a:defRPr lang="el-GR" sz="1200" kern="1200">
        <a:solidFill>
          <a:schemeClr val="tx1"/>
        </a:solidFill>
        <a:latin typeface="+mn-lt"/>
        <a:ea typeface="+mn-ea"/>
        <a:cs typeface="+mn-cs"/>
      </a:defRPr>
    </a:lvl2pPr>
    <a:lvl3pPr marL="914400" algn="l" defTabSz="914400" rtl="0" eaLnBrk="1" latinLnBrk="0" hangingPunct="1">
      <a:defRPr lang="el-GR" sz="1200" kern="1200">
        <a:solidFill>
          <a:schemeClr val="tx1"/>
        </a:solidFill>
        <a:latin typeface="+mn-lt"/>
        <a:ea typeface="+mn-ea"/>
        <a:cs typeface="+mn-cs"/>
      </a:defRPr>
    </a:lvl3pPr>
    <a:lvl4pPr marL="1371600" algn="l" defTabSz="914400" rtl="0" eaLnBrk="1" latinLnBrk="0" hangingPunct="1">
      <a:defRPr lang="el-GR" sz="1200" kern="1200">
        <a:solidFill>
          <a:schemeClr val="tx1"/>
        </a:solidFill>
        <a:latin typeface="+mn-lt"/>
        <a:ea typeface="+mn-ea"/>
        <a:cs typeface="+mn-cs"/>
      </a:defRPr>
    </a:lvl4pPr>
    <a:lvl5pPr marL="1828800" algn="l" defTabSz="914400" rtl="0" eaLnBrk="1" latinLnBrk="0" hangingPunct="1">
      <a:defRPr lang="el-GR" sz="1200" kern="1200">
        <a:solidFill>
          <a:schemeClr val="tx1"/>
        </a:solidFill>
        <a:latin typeface="+mn-lt"/>
        <a:ea typeface="+mn-ea"/>
        <a:cs typeface="+mn-cs"/>
      </a:defRPr>
    </a:lvl5pPr>
    <a:lvl6pPr marL="2286000" algn="l" defTabSz="914400" rtl="0" eaLnBrk="1" latinLnBrk="0" hangingPunct="1">
      <a:defRPr lang="el-GR" sz="1200" kern="1200">
        <a:solidFill>
          <a:schemeClr val="tx1"/>
        </a:solidFill>
        <a:latin typeface="+mn-lt"/>
        <a:ea typeface="+mn-ea"/>
        <a:cs typeface="+mn-cs"/>
      </a:defRPr>
    </a:lvl6pPr>
    <a:lvl7pPr marL="2743200" algn="l" defTabSz="914400" rtl="0" eaLnBrk="1" latinLnBrk="0" hangingPunct="1">
      <a:defRPr lang="el-GR" sz="1200" kern="1200">
        <a:solidFill>
          <a:schemeClr val="tx1"/>
        </a:solidFill>
        <a:latin typeface="+mn-lt"/>
        <a:ea typeface="+mn-ea"/>
        <a:cs typeface="+mn-cs"/>
      </a:defRPr>
    </a:lvl7pPr>
    <a:lvl8pPr marL="3200400" algn="l" defTabSz="914400" rtl="0" eaLnBrk="1" latinLnBrk="0" hangingPunct="1">
      <a:defRPr lang="el-GR" sz="1200" kern="1200">
        <a:solidFill>
          <a:schemeClr val="tx1"/>
        </a:solidFill>
        <a:latin typeface="+mn-lt"/>
        <a:ea typeface="+mn-ea"/>
        <a:cs typeface="+mn-cs"/>
      </a:defRPr>
    </a:lvl8pPr>
    <a:lvl9pPr marL="3657600" algn="l" defTabSz="914400" rtl="0" eaLnBrk="1" latinLnBrk="0" hangingPunct="1">
      <a:defRPr lang="el-G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Πλαίσιο κράτησης θέσης εικόνας διαφάνειας 1"/>
          <p:cNvSpPr>
            <a:spLocks noGrp="1" noRot="1" noChangeAspect="1"/>
          </p:cNvSpPr>
          <p:nvPr>
            <p:ph type="sldImg"/>
          </p:nvPr>
        </p:nvSpPr>
        <p:spPr/>
      </p:sp>
      <p:sp>
        <p:nvSpPr>
          <p:cNvPr id="3" name="Πλαίσιο κράτησης θέσης σημειώσεων 2"/>
          <p:cNvSpPr>
            <a:spLocks noGrp="1"/>
          </p:cNvSpPr>
          <p:nvPr>
            <p:ph type="body" idx="1"/>
          </p:nvPr>
        </p:nvSpPr>
        <p:spPr/>
        <p:txBody>
          <a:bodyPr/>
          <a:lstStyle/>
          <a:p>
            <a:r>
              <a:rPr lang="el-GR" smtClean="0"/>
              <a:t>Για να</a:t>
            </a:r>
            <a:r>
              <a:rPr lang="el-GR" baseline="0" smtClean="0"/>
              <a:t> κάνετε αλλαγές στο πρώτο δείγμα επαγγελματικής κάρτας, αντικαταστήστε το περιεχόμενο με το δικό σας κείμενο. </a:t>
            </a:r>
          </a:p>
          <a:p>
            <a:endParaRPr lang="el-GR" baseline="0" smtClean="0"/>
          </a:p>
          <a:p>
            <a:r>
              <a:rPr lang="el-GR" baseline="0" smtClean="0"/>
              <a:t>Εναλλακτικά, εάν προτιμάτε να αρχίσετε από μια καθαρή επιφάνεια, πατήστε το κουμπί "Νέα διαφάνεια" στην "Κεντρική" καρτέλα για να εισαχθεί μια νέα σελίδα. Στη συνέχεια, πληκτρολογήστε το κείμενό σας στα κενά πλαίσια κράτησης θέσης.</a:t>
            </a:r>
            <a:endParaRPr lang="el-GR" smtClean="0"/>
          </a:p>
          <a:p>
            <a:endParaRPr lang="el-GR"/>
          </a:p>
        </p:txBody>
      </p:sp>
      <p:sp>
        <p:nvSpPr>
          <p:cNvPr id="4" name="Πλαίσιο κράτησης θέσης αριθμού διαφάνειας 3"/>
          <p:cNvSpPr>
            <a:spLocks noGrp="1"/>
          </p:cNvSpPr>
          <p:nvPr>
            <p:ph type="sldNum" sz="quarter" idx="10"/>
          </p:nvPr>
        </p:nvSpPr>
        <p:spPr/>
        <p:txBody>
          <a:bodyPr/>
          <a:lstStyle/>
          <a:p>
            <a:fld id="{636046C0-8A92-4E40-B931-77A8EEB71F69}" type="slidenum">
              <a:rPr lang="el-GR" smtClean="0"/>
              <a:t>1</a:t>
            </a:fld>
            <a:endParaRPr lang="el-GR"/>
          </a:p>
        </p:txBody>
      </p:sp>
    </p:spTree>
    <p:extLst>
      <p:ext uri="{BB962C8B-B14F-4D97-AF65-F5344CB8AC3E}">
        <p14:creationId xmlns:p14="http://schemas.microsoft.com/office/powerpoint/2010/main" val="2830622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Προσαρμοσμένη διάταξη">
    <p:spTree>
      <p:nvGrpSpPr>
        <p:cNvPr id="1" name=""/>
        <p:cNvGrpSpPr/>
        <p:nvPr/>
      </p:nvGrpSpPr>
      <p:grpSpPr>
        <a:xfrm>
          <a:off x="0" y="0"/>
          <a:ext cx="0" cy="0"/>
          <a:chOff x="0" y="0"/>
          <a:chExt cx="0" cy="0"/>
        </a:xfrm>
      </p:grpSpPr>
      <p:sp>
        <p:nvSpPr>
          <p:cNvPr id="199" name="Πλαίσιο κράτησης θέσης κειμένου 2"/>
          <p:cNvSpPr>
            <a:spLocks noGrp="1"/>
          </p:cNvSpPr>
          <p:nvPr>
            <p:ph type="body" sz="quarter" idx="84" hasCustomPrompt="1"/>
          </p:nvPr>
        </p:nvSpPr>
        <p:spPr>
          <a:xfrm>
            <a:off x="1248828" y="717653"/>
            <a:ext cx="2587752" cy="185282"/>
          </a:xfrm>
        </p:spPr>
        <p:txBody>
          <a:bodyPr lIns="0" tIns="0" rIns="0" bIns="0" anchor="ctr">
            <a:normAutofit/>
          </a:bodyPr>
          <a:lstStyle>
            <a:lvl1pPr marL="0" indent="0" algn="ctr" latinLnBrk="0">
              <a:spcBef>
                <a:spcPts val="0"/>
              </a:spcBef>
              <a:buNone/>
              <a:defRPr lang="el-GR" sz="1200" b="1" cap="all" baseline="0">
                <a:solidFill>
                  <a:schemeClr val="tx1"/>
                </a:solidFill>
                <a:effectLst/>
                <a:latin typeface="+mj-lt"/>
              </a:defRPr>
            </a:lvl1pPr>
            <a:lvl2pPr marL="0" indent="0" latinLnBrk="0">
              <a:spcBef>
                <a:spcPts val="0"/>
              </a:spcBef>
              <a:buNone/>
              <a:defRPr lang="el-GR" sz="1300" b="1">
                <a:effectLst>
                  <a:outerShdw blurRad="38100" algn="ctr" rotWithShape="0">
                    <a:prstClr val="black">
                      <a:alpha val="40000"/>
                    </a:prstClr>
                  </a:outerShdw>
                </a:effectLst>
                <a:latin typeface="+mj-lt"/>
              </a:defRPr>
            </a:lvl2pPr>
            <a:lvl3pPr marL="0" indent="0" latinLnBrk="0">
              <a:spcBef>
                <a:spcPts val="0"/>
              </a:spcBef>
              <a:buNone/>
              <a:defRPr lang="el-GR" sz="1300" b="1">
                <a:effectLst>
                  <a:outerShdw blurRad="38100" algn="ctr" rotWithShape="0">
                    <a:prstClr val="black">
                      <a:alpha val="40000"/>
                    </a:prstClr>
                  </a:outerShdw>
                </a:effectLst>
                <a:latin typeface="+mj-lt"/>
              </a:defRPr>
            </a:lvl3pPr>
            <a:lvl4pPr marL="0" indent="0" latinLnBrk="0">
              <a:spcBef>
                <a:spcPts val="0"/>
              </a:spcBef>
              <a:buNone/>
              <a:defRPr lang="el-GR" sz="1300" b="1">
                <a:effectLst>
                  <a:outerShdw blurRad="38100" algn="ctr" rotWithShape="0">
                    <a:prstClr val="black">
                      <a:alpha val="40000"/>
                    </a:prstClr>
                  </a:outerShdw>
                </a:effectLst>
                <a:latin typeface="+mj-lt"/>
              </a:defRPr>
            </a:lvl4pPr>
            <a:lvl5pPr marL="0" indent="0" latinLnBrk="0">
              <a:spcBef>
                <a:spcPts val="0"/>
              </a:spcBef>
              <a:buNone/>
              <a:defRPr lang="el-GR" sz="1300" b="1">
                <a:effectLst>
                  <a:outerShdw blurRad="38100" algn="ctr" rotWithShape="0">
                    <a:prstClr val="black">
                      <a:alpha val="40000"/>
                    </a:prstClr>
                  </a:outerShdw>
                </a:effectLst>
                <a:latin typeface="+mj-lt"/>
              </a:defRPr>
            </a:lvl5pPr>
            <a:lvl6pPr marL="0" indent="0" latinLnBrk="0">
              <a:spcBef>
                <a:spcPts val="0"/>
              </a:spcBef>
              <a:buNone/>
              <a:defRPr lang="el-GR" sz="1300" b="1">
                <a:effectLst>
                  <a:outerShdw blurRad="38100" algn="ctr" rotWithShape="0">
                    <a:prstClr val="black">
                      <a:alpha val="40000"/>
                    </a:prstClr>
                  </a:outerShdw>
                </a:effectLst>
                <a:latin typeface="+mj-lt"/>
              </a:defRPr>
            </a:lvl6pPr>
            <a:lvl7pPr marL="0" indent="0" latinLnBrk="0">
              <a:spcBef>
                <a:spcPts val="0"/>
              </a:spcBef>
              <a:buNone/>
              <a:defRPr lang="el-GR" sz="1300" b="1">
                <a:effectLst>
                  <a:outerShdw blurRad="38100" algn="ctr" rotWithShape="0">
                    <a:prstClr val="black">
                      <a:alpha val="40000"/>
                    </a:prstClr>
                  </a:outerShdw>
                </a:effectLst>
                <a:latin typeface="+mj-lt"/>
              </a:defRPr>
            </a:lvl7pPr>
            <a:lvl8pPr marL="0" indent="0" latinLnBrk="0">
              <a:spcBef>
                <a:spcPts val="0"/>
              </a:spcBef>
              <a:buNone/>
              <a:defRPr lang="el-GR" sz="1300" b="1">
                <a:effectLst>
                  <a:outerShdw blurRad="38100" algn="ctr" rotWithShape="0">
                    <a:prstClr val="black">
                      <a:alpha val="40000"/>
                    </a:prstClr>
                  </a:outerShdw>
                </a:effectLst>
                <a:latin typeface="+mj-lt"/>
              </a:defRPr>
            </a:lvl8pPr>
            <a:lvl9pPr marL="0" indent="0" latinLnBrk="0">
              <a:spcBef>
                <a:spcPts val="0"/>
              </a:spcBef>
              <a:buNone/>
              <a:defRPr lang="el-GR" sz="1300" b="1">
                <a:effectLst>
                  <a:outerShdw blurRad="38100" algn="ctr" rotWithShape="0">
                    <a:prstClr val="black">
                      <a:alpha val="40000"/>
                    </a:prstClr>
                  </a:outerShdw>
                </a:effectLst>
                <a:latin typeface="+mj-lt"/>
              </a:defRPr>
            </a:lvl9pPr>
          </a:lstStyle>
          <a:p>
            <a:pPr lvl="0"/>
            <a:r>
              <a:rPr lang="el-GR"/>
              <a:t>Πληκτρολογήστε όνομα εδώ</a:t>
            </a:r>
          </a:p>
        </p:txBody>
      </p:sp>
      <p:sp>
        <p:nvSpPr>
          <p:cNvPr id="200" name="Πλαίσιο κράτησης θέσης κειμένου 2"/>
          <p:cNvSpPr>
            <a:spLocks noGrp="1"/>
          </p:cNvSpPr>
          <p:nvPr>
            <p:ph type="body" sz="quarter" idx="85" hasCustomPrompt="1"/>
          </p:nvPr>
        </p:nvSpPr>
        <p:spPr>
          <a:xfrm>
            <a:off x="1248828" y="894131"/>
            <a:ext cx="2587752" cy="128016"/>
          </a:xfrm>
        </p:spPr>
        <p:txBody>
          <a:bodyPr lIns="0" tIns="0" rIns="0" bIns="0" anchor="t">
            <a:normAutofit/>
          </a:bodyPr>
          <a:lstStyle>
            <a:lvl1pPr marL="0" indent="0" algn="ctr" latinLnBrk="0">
              <a:spcBef>
                <a:spcPts val="0"/>
              </a:spcBef>
              <a:buNone/>
              <a:defRPr lang="el-GR" sz="900" b="0" baseline="0">
                <a:solidFill>
                  <a:schemeClr val="bg2">
                    <a:lumMod val="50000"/>
                  </a:schemeClr>
                </a:solidFill>
                <a:effectLst/>
                <a:latin typeface="+mn-lt"/>
              </a:defRPr>
            </a:lvl1pPr>
            <a:lvl2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9pPr>
          </a:lstStyle>
          <a:p>
            <a:pPr lvl="0"/>
            <a:r>
              <a:rPr lang="el-GR"/>
              <a:t>Πληκτρολογήστε τίτλο ή χόμπι εδώ</a:t>
            </a:r>
          </a:p>
        </p:txBody>
      </p:sp>
      <p:sp>
        <p:nvSpPr>
          <p:cNvPr id="201" name="Πλαίσιο κράτησης θέσης κειμένου 2"/>
          <p:cNvSpPr>
            <a:spLocks noGrp="1"/>
          </p:cNvSpPr>
          <p:nvPr>
            <p:ph type="body" sz="quarter" idx="86" hasCustomPrompt="1"/>
          </p:nvPr>
        </p:nvSpPr>
        <p:spPr>
          <a:xfrm>
            <a:off x="1248828" y="1159780"/>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el-GR" sz="800" b="0" baseline="0">
                <a:solidFill>
                  <a:schemeClr val="accent1"/>
                </a:solidFill>
                <a:effectLst/>
                <a:latin typeface="+mn-lt"/>
              </a:defRPr>
            </a:lvl1pPr>
            <a:lvl2pPr marL="0" indent="0" latinLnBrk="0">
              <a:spcBef>
                <a:spcPts val="0"/>
              </a:spcBef>
              <a:buFont typeface="Arial" panose="020B0604020202020204" pitchFamily="34" charset="0"/>
              <a:buNone/>
              <a:defRPr lang="el-GR" sz="800" b="0">
                <a:solidFill>
                  <a:schemeClr val="accent1"/>
                </a:solidFill>
                <a:effectLst/>
                <a:latin typeface="+mn-lt"/>
              </a:defRPr>
            </a:lvl2pPr>
            <a:lvl3pPr marL="0" indent="0" latinLnBrk="0">
              <a:spcBef>
                <a:spcPts val="0"/>
              </a:spcBef>
              <a:buFont typeface="Arial" panose="020B0604020202020204" pitchFamily="34" charset="0"/>
              <a:buNone/>
              <a:defRPr lang="el-GR" sz="800" b="0">
                <a:solidFill>
                  <a:schemeClr val="accent1"/>
                </a:solidFill>
                <a:effectLst/>
                <a:latin typeface="+mn-lt"/>
              </a:defRPr>
            </a:lvl3pPr>
            <a:lvl4pPr marL="0" indent="0" latinLnBrk="0">
              <a:spcBef>
                <a:spcPts val="0"/>
              </a:spcBef>
              <a:buFont typeface="Arial" panose="020B0604020202020204" pitchFamily="34" charset="0"/>
              <a:buNone/>
              <a:defRPr lang="el-GR" sz="800" b="0">
                <a:solidFill>
                  <a:schemeClr val="accent1"/>
                </a:solidFill>
                <a:effectLst/>
                <a:latin typeface="+mn-lt"/>
              </a:defRPr>
            </a:lvl4pPr>
            <a:lvl5pPr marL="0" indent="0" latinLnBrk="0">
              <a:spcBef>
                <a:spcPts val="0"/>
              </a:spcBef>
              <a:buFont typeface="Arial" panose="020B0604020202020204" pitchFamily="34" charset="0"/>
              <a:buNone/>
              <a:defRPr lang="el-GR" sz="800" b="0">
                <a:solidFill>
                  <a:schemeClr val="accent1"/>
                </a:solidFill>
                <a:effectLst/>
                <a:latin typeface="+mn-lt"/>
              </a:defRPr>
            </a:lvl5pPr>
            <a:lvl6pPr marL="0" indent="0" latinLnBrk="0">
              <a:spcBef>
                <a:spcPts val="0"/>
              </a:spcBef>
              <a:buFont typeface="Arial" panose="020B0604020202020204" pitchFamily="34" charset="0"/>
              <a:buNone/>
              <a:defRPr lang="el-GR" sz="800" b="0">
                <a:solidFill>
                  <a:schemeClr val="accent1"/>
                </a:solidFill>
                <a:effectLst/>
                <a:latin typeface="+mn-lt"/>
              </a:defRPr>
            </a:lvl6pPr>
            <a:lvl7pPr marL="0" indent="0" latinLnBrk="0">
              <a:spcBef>
                <a:spcPts val="0"/>
              </a:spcBef>
              <a:buFont typeface="Arial" panose="020B0604020202020204" pitchFamily="34" charset="0"/>
              <a:buNone/>
              <a:defRPr lang="el-GR" sz="800" b="0">
                <a:solidFill>
                  <a:schemeClr val="accent1"/>
                </a:solidFill>
                <a:effectLst/>
                <a:latin typeface="+mn-lt"/>
              </a:defRPr>
            </a:lvl7pPr>
            <a:lvl8pPr marL="0" indent="0" latinLnBrk="0">
              <a:spcBef>
                <a:spcPts val="0"/>
              </a:spcBef>
              <a:buFont typeface="Arial" panose="020B0604020202020204" pitchFamily="34" charset="0"/>
              <a:buNone/>
              <a:defRPr lang="el-GR" sz="800" b="0">
                <a:solidFill>
                  <a:schemeClr val="accent1"/>
                </a:solidFill>
                <a:effectLst/>
                <a:latin typeface="+mn-lt"/>
              </a:defRPr>
            </a:lvl8pPr>
            <a:lvl9pPr marL="0" indent="0" latinLnBrk="0">
              <a:spcBef>
                <a:spcPts val="0"/>
              </a:spcBef>
              <a:buFont typeface="Arial" panose="020B0604020202020204" pitchFamily="34" charset="0"/>
              <a:buNone/>
              <a:defRPr lang="el-GR" sz="800" b="0">
                <a:solidFill>
                  <a:schemeClr val="accent1"/>
                </a:solidFill>
                <a:effectLst/>
                <a:latin typeface="+mn-lt"/>
              </a:defRPr>
            </a:lvl9pPr>
          </a:lstStyle>
          <a:p>
            <a:pPr lvl="0"/>
            <a:r>
              <a:rPr lang="el-GR"/>
              <a:t>Αριθμός τηλεφώνου | Αριθμός τηλεφώνου</a:t>
            </a:r>
          </a:p>
        </p:txBody>
      </p:sp>
      <p:sp>
        <p:nvSpPr>
          <p:cNvPr id="202" name="Πλαίσιο κράτησης θέσης κειμένου 2"/>
          <p:cNvSpPr>
            <a:spLocks noGrp="1"/>
          </p:cNvSpPr>
          <p:nvPr>
            <p:ph type="body" sz="quarter" idx="87" hasCustomPrompt="1"/>
          </p:nvPr>
        </p:nvSpPr>
        <p:spPr>
          <a:xfrm>
            <a:off x="1248828" y="1290035"/>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el-GR" sz="800" b="0" spc="-10" baseline="0">
                <a:solidFill>
                  <a:schemeClr val="accent1"/>
                </a:solidFill>
                <a:effectLst/>
                <a:latin typeface="+mn-lt"/>
              </a:defRPr>
            </a:lvl1pPr>
            <a:lvl2pPr marL="0" indent="0" latinLnBrk="0">
              <a:spcBef>
                <a:spcPts val="0"/>
              </a:spcBef>
              <a:buFont typeface="Arial" panose="020B0604020202020204" pitchFamily="34" charset="0"/>
              <a:buNone/>
              <a:defRPr lang="el-GR" sz="800" b="0">
                <a:solidFill>
                  <a:schemeClr val="accent1"/>
                </a:solidFill>
                <a:effectLst/>
                <a:latin typeface="+mn-lt"/>
              </a:defRPr>
            </a:lvl2pPr>
            <a:lvl3pPr marL="0" indent="0" latinLnBrk="0">
              <a:spcBef>
                <a:spcPts val="0"/>
              </a:spcBef>
              <a:buFont typeface="Arial" panose="020B0604020202020204" pitchFamily="34" charset="0"/>
              <a:buNone/>
              <a:defRPr lang="el-GR" sz="800" b="0">
                <a:solidFill>
                  <a:schemeClr val="accent1"/>
                </a:solidFill>
                <a:effectLst/>
                <a:latin typeface="+mn-lt"/>
              </a:defRPr>
            </a:lvl3pPr>
            <a:lvl4pPr marL="0" indent="0" latinLnBrk="0">
              <a:spcBef>
                <a:spcPts val="0"/>
              </a:spcBef>
              <a:buFont typeface="Arial" panose="020B0604020202020204" pitchFamily="34" charset="0"/>
              <a:buNone/>
              <a:defRPr lang="el-GR" sz="800" b="0">
                <a:solidFill>
                  <a:schemeClr val="accent1"/>
                </a:solidFill>
                <a:effectLst/>
                <a:latin typeface="+mn-lt"/>
              </a:defRPr>
            </a:lvl4pPr>
            <a:lvl5pPr marL="0" indent="0" latinLnBrk="0">
              <a:spcBef>
                <a:spcPts val="0"/>
              </a:spcBef>
              <a:buFont typeface="Arial" panose="020B0604020202020204" pitchFamily="34" charset="0"/>
              <a:buNone/>
              <a:defRPr lang="el-GR" sz="800" b="0">
                <a:solidFill>
                  <a:schemeClr val="accent1"/>
                </a:solidFill>
                <a:effectLst/>
                <a:latin typeface="+mn-lt"/>
              </a:defRPr>
            </a:lvl5pPr>
            <a:lvl6pPr marL="0" indent="0" latinLnBrk="0">
              <a:spcBef>
                <a:spcPts val="0"/>
              </a:spcBef>
              <a:buFont typeface="Arial" panose="020B0604020202020204" pitchFamily="34" charset="0"/>
              <a:buNone/>
              <a:defRPr lang="el-GR" sz="800" b="0">
                <a:solidFill>
                  <a:schemeClr val="accent1"/>
                </a:solidFill>
                <a:effectLst/>
                <a:latin typeface="+mn-lt"/>
              </a:defRPr>
            </a:lvl6pPr>
            <a:lvl7pPr marL="0" indent="0" latinLnBrk="0">
              <a:spcBef>
                <a:spcPts val="0"/>
              </a:spcBef>
              <a:buFont typeface="Arial" panose="020B0604020202020204" pitchFamily="34" charset="0"/>
              <a:buNone/>
              <a:defRPr lang="el-GR" sz="800" b="0">
                <a:solidFill>
                  <a:schemeClr val="accent1"/>
                </a:solidFill>
                <a:effectLst/>
                <a:latin typeface="+mn-lt"/>
              </a:defRPr>
            </a:lvl7pPr>
            <a:lvl8pPr marL="0" indent="0" latinLnBrk="0">
              <a:spcBef>
                <a:spcPts val="0"/>
              </a:spcBef>
              <a:buFont typeface="Arial" panose="020B0604020202020204" pitchFamily="34" charset="0"/>
              <a:buNone/>
              <a:defRPr lang="el-GR" sz="800" b="0">
                <a:solidFill>
                  <a:schemeClr val="accent1"/>
                </a:solidFill>
                <a:effectLst/>
                <a:latin typeface="+mn-lt"/>
              </a:defRPr>
            </a:lvl8pPr>
            <a:lvl9pPr marL="0" indent="0" latinLnBrk="0">
              <a:spcBef>
                <a:spcPts val="0"/>
              </a:spcBef>
              <a:buFont typeface="Arial" panose="020B0604020202020204" pitchFamily="34" charset="0"/>
              <a:buNone/>
              <a:defRPr lang="el-GR" sz="800" b="0">
                <a:solidFill>
                  <a:schemeClr val="accent1"/>
                </a:solidFill>
                <a:effectLst/>
                <a:latin typeface="+mn-lt"/>
              </a:defRPr>
            </a:lvl9pPr>
          </a:lstStyle>
          <a:p>
            <a:pPr lvl="0"/>
            <a:r>
              <a:rPr lang="el-GR" dirty="0"/>
              <a:t>Διεύθυνση ηλεκτρονικού ταχυδρομείου | Όνομα χρήστη Twitter</a:t>
            </a:r>
          </a:p>
        </p:txBody>
      </p:sp>
      <p:sp>
        <p:nvSpPr>
          <p:cNvPr id="203" name="Πλαίσιο κράτησης θέσης κειμένου 2"/>
          <p:cNvSpPr>
            <a:spLocks noGrp="1"/>
          </p:cNvSpPr>
          <p:nvPr>
            <p:ph type="body" sz="quarter" idx="88" hasCustomPrompt="1"/>
          </p:nvPr>
        </p:nvSpPr>
        <p:spPr>
          <a:xfrm>
            <a:off x="1517440" y="1554723"/>
            <a:ext cx="2050528" cy="128016"/>
          </a:xfrm>
        </p:spPr>
        <p:txBody>
          <a:bodyPr lIns="0" tIns="0" rIns="0" bIns="0" anchor="ctr" anchorCtr="0">
            <a:normAutofit/>
          </a:bodyPr>
          <a:lstStyle>
            <a:lvl1pPr marL="0" indent="0" algn="ctr" latinLnBrk="0">
              <a:spcBef>
                <a:spcPts val="0"/>
              </a:spcBef>
              <a:buFont typeface="Arial" panose="020B0604020202020204" pitchFamily="34" charset="0"/>
              <a:buNone/>
              <a:defRPr lang="el-GR" sz="800" b="0" baseline="0">
                <a:solidFill>
                  <a:schemeClr val="accent1"/>
                </a:solidFill>
                <a:effectLst/>
                <a:latin typeface="+mn-lt"/>
              </a:defRPr>
            </a:lvl1pPr>
            <a:lvl2pPr marL="0" indent="0" latinLnBrk="0">
              <a:spcBef>
                <a:spcPts val="0"/>
              </a:spcBef>
              <a:buFont typeface="Arial" panose="020B0604020202020204" pitchFamily="34" charset="0"/>
              <a:buNone/>
              <a:defRPr lang="el-GR" sz="800" b="0">
                <a:solidFill>
                  <a:schemeClr val="accent1"/>
                </a:solidFill>
                <a:effectLst/>
                <a:latin typeface="+mn-lt"/>
              </a:defRPr>
            </a:lvl2pPr>
            <a:lvl3pPr marL="0" indent="0" latinLnBrk="0">
              <a:spcBef>
                <a:spcPts val="0"/>
              </a:spcBef>
              <a:buFont typeface="Arial" panose="020B0604020202020204" pitchFamily="34" charset="0"/>
              <a:buNone/>
              <a:defRPr lang="el-GR" sz="800" b="0">
                <a:solidFill>
                  <a:schemeClr val="accent1"/>
                </a:solidFill>
                <a:effectLst/>
                <a:latin typeface="+mn-lt"/>
              </a:defRPr>
            </a:lvl3pPr>
            <a:lvl4pPr marL="0" indent="0" latinLnBrk="0">
              <a:spcBef>
                <a:spcPts val="0"/>
              </a:spcBef>
              <a:buFont typeface="Arial" panose="020B0604020202020204" pitchFamily="34" charset="0"/>
              <a:buNone/>
              <a:defRPr lang="el-GR" sz="800" b="0">
                <a:solidFill>
                  <a:schemeClr val="accent1"/>
                </a:solidFill>
                <a:effectLst/>
                <a:latin typeface="+mn-lt"/>
              </a:defRPr>
            </a:lvl4pPr>
            <a:lvl5pPr marL="0" indent="0" latinLnBrk="0">
              <a:spcBef>
                <a:spcPts val="0"/>
              </a:spcBef>
              <a:buFont typeface="Arial" panose="020B0604020202020204" pitchFamily="34" charset="0"/>
              <a:buNone/>
              <a:defRPr lang="el-GR" sz="800" b="0">
                <a:solidFill>
                  <a:schemeClr val="accent1"/>
                </a:solidFill>
                <a:effectLst/>
                <a:latin typeface="+mn-lt"/>
              </a:defRPr>
            </a:lvl5pPr>
            <a:lvl6pPr marL="0" indent="0" latinLnBrk="0">
              <a:spcBef>
                <a:spcPts val="0"/>
              </a:spcBef>
              <a:buFont typeface="Arial" panose="020B0604020202020204" pitchFamily="34" charset="0"/>
              <a:buNone/>
              <a:defRPr lang="el-GR" sz="800" b="0">
                <a:solidFill>
                  <a:schemeClr val="accent1"/>
                </a:solidFill>
                <a:effectLst/>
                <a:latin typeface="+mn-lt"/>
              </a:defRPr>
            </a:lvl6pPr>
            <a:lvl7pPr marL="0" indent="0" latinLnBrk="0">
              <a:spcBef>
                <a:spcPts val="0"/>
              </a:spcBef>
              <a:buFont typeface="Arial" panose="020B0604020202020204" pitchFamily="34" charset="0"/>
              <a:buNone/>
              <a:defRPr lang="el-GR" sz="800" b="0">
                <a:solidFill>
                  <a:schemeClr val="accent1"/>
                </a:solidFill>
                <a:effectLst/>
                <a:latin typeface="+mn-lt"/>
              </a:defRPr>
            </a:lvl7pPr>
            <a:lvl8pPr marL="0" indent="0" latinLnBrk="0">
              <a:spcBef>
                <a:spcPts val="0"/>
              </a:spcBef>
              <a:buFont typeface="Arial" panose="020B0604020202020204" pitchFamily="34" charset="0"/>
              <a:buNone/>
              <a:defRPr lang="el-GR" sz="800" b="0">
                <a:solidFill>
                  <a:schemeClr val="accent1"/>
                </a:solidFill>
                <a:effectLst/>
                <a:latin typeface="+mn-lt"/>
              </a:defRPr>
            </a:lvl8pPr>
            <a:lvl9pPr marL="0" indent="0" latinLnBrk="0">
              <a:spcBef>
                <a:spcPts val="0"/>
              </a:spcBef>
              <a:buFont typeface="Arial" panose="020B0604020202020204" pitchFamily="34" charset="0"/>
              <a:buNone/>
              <a:defRPr lang="el-GR" sz="800" b="0">
                <a:solidFill>
                  <a:schemeClr val="accent1"/>
                </a:solidFill>
                <a:effectLst/>
                <a:latin typeface="+mn-lt"/>
              </a:defRPr>
            </a:lvl9pPr>
          </a:lstStyle>
          <a:p>
            <a:pPr lvl="0"/>
            <a:r>
              <a:rPr lang="el-GR"/>
              <a:t>Διεύθυνση URL ιστολογίου</a:t>
            </a:r>
          </a:p>
        </p:txBody>
      </p:sp>
      <p:sp>
        <p:nvSpPr>
          <p:cNvPr id="204" name="Πλαίσιο κράτησης θέσης κειμένου 2"/>
          <p:cNvSpPr>
            <a:spLocks noGrp="1"/>
          </p:cNvSpPr>
          <p:nvPr>
            <p:ph type="body" sz="quarter" idx="89" hasCustomPrompt="1"/>
          </p:nvPr>
        </p:nvSpPr>
        <p:spPr>
          <a:xfrm>
            <a:off x="4449228" y="717653"/>
            <a:ext cx="2587752" cy="185282"/>
          </a:xfrm>
        </p:spPr>
        <p:txBody>
          <a:bodyPr lIns="0" tIns="0" rIns="0" bIns="0" anchor="ctr">
            <a:normAutofit/>
          </a:bodyPr>
          <a:lstStyle>
            <a:lvl1pPr marL="0" indent="0" algn="ctr" latinLnBrk="0">
              <a:spcBef>
                <a:spcPts val="0"/>
              </a:spcBef>
              <a:buNone/>
              <a:defRPr lang="el-GR" sz="1200" b="1" cap="all" baseline="0">
                <a:solidFill>
                  <a:schemeClr val="tx1"/>
                </a:solidFill>
                <a:effectLst/>
                <a:latin typeface="+mj-lt"/>
              </a:defRPr>
            </a:lvl1pPr>
            <a:lvl2pPr marL="0" indent="0" latinLnBrk="0">
              <a:spcBef>
                <a:spcPts val="0"/>
              </a:spcBef>
              <a:buNone/>
              <a:defRPr lang="el-GR" sz="1300" b="1">
                <a:effectLst>
                  <a:outerShdw blurRad="38100" algn="ctr" rotWithShape="0">
                    <a:prstClr val="black">
                      <a:alpha val="40000"/>
                    </a:prstClr>
                  </a:outerShdw>
                </a:effectLst>
                <a:latin typeface="+mj-lt"/>
              </a:defRPr>
            </a:lvl2pPr>
            <a:lvl3pPr marL="0" indent="0" latinLnBrk="0">
              <a:spcBef>
                <a:spcPts val="0"/>
              </a:spcBef>
              <a:buNone/>
              <a:defRPr lang="el-GR" sz="1300" b="1">
                <a:effectLst>
                  <a:outerShdw blurRad="38100" algn="ctr" rotWithShape="0">
                    <a:prstClr val="black">
                      <a:alpha val="40000"/>
                    </a:prstClr>
                  </a:outerShdw>
                </a:effectLst>
                <a:latin typeface="+mj-lt"/>
              </a:defRPr>
            </a:lvl3pPr>
            <a:lvl4pPr marL="0" indent="0" latinLnBrk="0">
              <a:spcBef>
                <a:spcPts val="0"/>
              </a:spcBef>
              <a:buNone/>
              <a:defRPr lang="el-GR" sz="1300" b="1">
                <a:effectLst>
                  <a:outerShdw blurRad="38100" algn="ctr" rotWithShape="0">
                    <a:prstClr val="black">
                      <a:alpha val="40000"/>
                    </a:prstClr>
                  </a:outerShdw>
                </a:effectLst>
                <a:latin typeface="+mj-lt"/>
              </a:defRPr>
            </a:lvl4pPr>
            <a:lvl5pPr marL="0" indent="0" latinLnBrk="0">
              <a:spcBef>
                <a:spcPts val="0"/>
              </a:spcBef>
              <a:buNone/>
              <a:defRPr lang="el-GR" sz="1300" b="1">
                <a:effectLst>
                  <a:outerShdw blurRad="38100" algn="ctr" rotWithShape="0">
                    <a:prstClr val="black">
                      <a:alpha val="40000"/>
                    </a:prstClr>
                  </a:outerShdw>
                </a:effectLst>
                <a:latin typeface="+mj-lt"/>
              </a:defRPr>
            </a:lvl5pPr>
            <a:lvl6pPr marL="0" indent="0" latinLnBrk="0">
              <a:spcBef>
                <a:spcPts val="0"/>
              </a:spcBef>
              <a:buNone/>
              <a:defRPr lang="el-GR" sz="1300" b="1">
                <a:effectLst>
                  <a:outerShdw blurRad="38100" algn="ctr" rotWithShape="0">
                    <a:prstClr val="black">
                      <a:alpha val="40000"/>
                    </a:prstClr>
                  </a:outerShdw>
                </a:effectLst>
                <a:latin typeface="+mj-lt"/>
              </a:defRPr>
            </a:lvl6pPr>
            <a:lvl7pPr marL="0" indent="0" latinLnBrk="0">
              <a:spcBef>
                <a:spcPts val="0"/>
              </a:spcBef>
              <a:buNone/>
              <a:defRPr lang="el-GR" sz="1300" b="1">
                <a:effectLst>
                  <a:outerShdw blurRad="38100" algn="ctr" rotWithShape="0">
                    <a:prstClr val="black">
                      <a:alpha val="40000"/>
                    </a:prstClr>
                  </a:outerShdw>
                </a:effectLst>
                <a:latin typeface="+mj-lt"/>
              </a:defRPr>
            </a:lvl7pPr>
            <a:lvl8pPr marL="0" indent="0" latinLnBrk="0">
              <a:spcBef>
                <a:spcPts val="0"/>
              </a:spcBef>
              <a:buNone/>
              <a:defRPr lang="el-GR" sz="1300" b="1">
                <a:effectLst>
                  <a:outerShdw blurRad="38100" algn="ctr" rotWithShape="0">
                    <a:prstClr val="black">
                      <a:alpha val="40000"/>
                    </a:prstClr>
                  </a:outerShdw>
                </a:effectLst>
                <a:latin typeface="+mj-lt"/>
              </a:defRPr>
            </a:lvl8pPr>
            <a:lvl9pPr marL="0" indent="0" latinLnBrk="0">
              <a:spcBef>
                <a:spcPts val="0"/>
              </a:spcBef>
              <a:buNone/>
              <a:defRPr lang="el-GR" sz="1300" b="1">
                <a:effectLst>
                  <a:outerShdw blurRad="38100" algn="ctr" rotWithShape="0">
                    <a:prstClr val="black">
                      <a:alpha val="40000"/>
                    </a:prstClr>
                  </a:outerShdw>
                </a:effectLst>
                <a:latin typeface="+mj-lt"/>
              </a:defRPr>
            </a:lvl9pPr>
          </a:lstStyle>
          <a:p>
            <a:pPr lvl="0"/>
            <a:r>
              <a:rPr lang="el-GR"/>
              <a:t>Πληκτρολογήστε όνομα εδώ</a:t>
            </a:r>
          </a:p>
        </p:txBody>
      </p:sp>
      <p:sp>
        <p:nvSpPr>
          <p:cNvPr id="205" name="Πλαίσιο κράτησης θέσης κειμένου 2"/>
          <p:cNvSpPr>
            <a:spLocks noGrp="1"/>
          </p:cNvSpPr>
          <p:nvPr>
            <p:ph type="body" sz="quarter" idx="90" hasCustomPrompt="1"/>
          </p:nvPr>
        </p:nvSpPr>
        <p:spPr>
          <a:xfrm>
            <a:off x="4449228" y="894131"/>
            <a:ext cx="2587752" cy="128016"/>
          </a:xfrm>
        </p:spPr>
        <p:txBody>
          <a:bodyPr lIns="0" tIns="0" rIns="0" bIns="0" anchor="t">
            <a:normAutofit/>
          </a:bodyPr>
          <a:lstStyle>
            <a:lvl1pPr marL="0" indent="0" algn="ctr" latinLnBrk="0">
              <a:spcBef>
                <a:spcPts val="0"/>
              </a:spcBef>
              <a:buNone/>
              <a:defRPr lang="el-GR" sz="900" b="0" baseline="0">
                <a:solidFill>
                  <a:schemeClr val="bg2">
                    <a:lumMod val="50000"/>
                  </a:schemeClr>
                </a:solidFill>
                <a:effectLst/>
                <a:latin typeface="+mn-lt"/>
              </a:defRPr>
            </a:lvl1pPr>
            <a:lvl2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9pPr>
          </a:lstStyle>
          <a:p>
            <a:pPr lvl="0"/>
            <a:r>
              <a:rPr lang="el-GR"/>
              <a:t>Πληκτρολογήστε τίτλο ή χόμπι εδώ</a:t>
            </a:r>
          </a:p>
        </p:txBody>
      </p:sp>
      <p:sp>
        <p:nvSpPr>
          <p:cNvPr id="206" name="Πλαίσιο κράτησης θέσης κειμένου 2"/>
          <p:cNvSpPr>
            <a:spLocks noGrp="1"/>
          </p:cNvSpPr>
          <p:nvPr>
            <p:ph type="body" sz="quarter" idx="91" hasCustomPrompt="1"/>
          </p:nvPr>
        </p:nvSpPr>
        <p:spPr>
          <a:xfrm>
            <a:off x="4449228" y="1159780"/>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el-GR" sz="800" b="0" baseline="0">
                <a:solidFill>
                  <a:schemeClr val="accent1"/>
                </a:solidFill>
                <a:effectLst/>
                <a:latin typeface="+mn-lt"/>
              </a:defRPr>
            </a:lvl1pPr>
            <a:lvl2pPr marL="0" indent="0" latinLnBrk="0">
              <a:spcBef>
                <a:spcPts val="0"/>
              </a:spcBef>
              <a:buFont typeface="Arial" panose="020B0604020202020204" pitchFamily="34" charset="0"/>
              <a:buNone/>
              <a:defRPr lang="el-GR" sz="800" b="0">
                <a:solidFill>
                  <a:schemeClr val="accent1"/>
                </a:solidFill>
                <a:effectLst/>
                <a:latin typeface="+mn-lt"/>
              </a:defRPr>
            </a:lvl2pPr>
            <a:lvl3pPr marL="0" indent="0" latinLnBrk="0">
              <a:spcBef>
                <a:spcPts val="0"/>
              </a:spcBef>
              <a:buFont typeface="Arial" panose="020B0604020202020204" pitchFamily="34" charset="0"/>
              <a:buNone/>
              <a:defRPr lang="el-GR" sz="800" b="0">
                <a:solidFill>
                  <a:schemeClr val="accent1"/>
                </a:solidFill>
                <a:effectLst/>
                <a:latin typeface="+mn-lt"/>
              </a:defRPr>
            </a:lvl3pPr>
            <a:lvl4pPr marL="0" indent="0" latinLnBrk="0">
              <a:spcBef>
                <a:spcPts val="0"/>
              </a:spcBef>
              <a:buFont typeface="Arial" panose="020B0604020202020204" pitchFamily="34" charset="0"/>
              <a:buNone/>
              <a:defRPr lang="el-GR" sz="800" b="0">
                <a:solidFill>
                  <a:schemeClr val="accent1"/>
                </a:solidFill>
                <a:effectLst/>
                <a:latin typeface="+mn-lt"/>
              </a:defRPr>
            </a:lvl4pPr>
            <a:lvl5pPr marL="0" indent="0" latinLnBrk="0">
              <a:spcBef>
                <a:spcPts val="0"/>
              </a:spcBef>
              <a:buFont typeface="Arial" panose="020B0604020202020204" pitchFamily="34" charset="0"/>
              <a:buNone/>
              <a:defRPr lang="el-GR" sz="800" b="0">
                <a:solidFill>
                  <a:schemeClr val="accent1"/>
                </a:solidFill>
                <a:effectLst/>
                <a:latin typeface="+mn-lt"/>
              </a:defRPr>
            </a:lvl5pPr>
            <a:lvl6pPr marL="0" indent="0" latinLnBrk="0">
              <a:spcBef>
                <a:spcPts val="0"/>
              </a:spcBef>
              <a:buFont typeface="Arial" panose="020B0604020202020204" pitchFamily="34" charset="0"/>
              <a:buNone/>
              <a:defRPr lang="el-GR" sz="800" b="0">
                <a:solidFill>
                  <a:schemeClr val="accent1"/>
                </a:solidFill>
                <a:effectLst/>
                <a:latin typeface="+mn-lt"/>
              </a:defRPr>
            </a:lvl6pPr>
            <a:lvl7pPr marL="0" indent="0" latinLnBrk="0">
              <a:spcBef>
                <a:spcPts val="0"/>
              </a:spcBef>
              <a:buFont typeface="Arial" panose="020B0604020202020204" pitchFamily="34" charset="0"/>
              <a:buNone/>
              <a:defRPr lang="el-GR" sz="800" b="0">
                <a:solidFill>
                  <a:schemeClr val="accent1"/>
                </a:solidFill>
                <a:effectLst/>
                <a:latin typeface="+mn-lt"/>
              </a:defRPr>
            </a:lvl7pPr>
            <a:lvl8pPr marL="0" indent="0" latinLnBrk="0">
              <a:spcBef>
                <a:spcPts val="0"/>
              </a:spcBef>
              <a:buFont typeface="Arial" panose="020B0604020202020204" pitchFamily="34" charset="0"/>
              <a:buNone/>
              <a:defRPr lang="el-GR" sz="800" b="0">
                <a:solidFill>
                  <a:schemeClr val="accent1"/>
                </a:solidFill>
                <a:effectLst/>
                <a:latin typeface="+mn-lt"/>
              </a:defRPr>
            </a:lvl8pPr>
            <a:lvl9pPr marL="0" indent="0" latinLnBrk="0">
              <a:spcBef>
                <a:spcPts val="0"/>
              </a:spcBef>
              <a:buFont typeface="Arial" panose="020B0604020202020204" pitchFamily="34" charset="0"/>
              <a:buNone/>
              <a:defRPr lang="el-GR" sz="800" b="0">
                <a:solidFill>
                  <a:schemeClr val="accent1"/>
                </a:solidFill>
                <a:effectLst/>
                <a:latin typeface="+mn-lt"/>
              </a:defRPr>
            </a:lvl9pPr>
          </a:lstStyle>
          <a:p>
            <a:pPr lvl="0"/>
            <a:r>
              <a:rPr lang="el-GR"/>
              <a:t>Αριθμός τηλεφώνου | Αριθμός τηλεφώνου</a:t>
            </a:r>
          </a:p>
        </p:txBody>
      </p:sp>
      <p:sp>
        <p:nvSpPr>
          <p:cNvPr id="207" name="Πλαίσιο κράτησης θέσης κειμένου 2"/>
          <p:cNvSpPr>
            <a:spLocks noGrp="1"/>
          </p:cNvSpPr>
          <p:nvPr>
            <p:ph type="body" sz="quarter" idx="92" hasCustomPrompt="1"/>
          </p:nvPr>
        </p:nvSpPr>
        <p:spPr>
          <a:xfrm>
            <a:off x="4449228" y="1290035"/>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el-GR" sz="800" b="0" spc="-10" baseline="0">
                <a:solidFill>
                  <a:schemeClr val="accent1"/>
                </a:solidFill>
                <a:effectLst/>
                <a:latin typeface="+mn-lt"/>
              </a:defRPr>
            </a:lvl1pPr>
            <a:lvl2pPr marL="0" indent="0" latinLnBrk="0">
              <a:spcBef>
                <a:spcPts val="0"/>
              </a:spcBef>
              <a:buFont typeface="Arial" panose="020B0604020202020204" pitchFamily="34" charset="0"/>
              <a:buNone/>
              <a:defRPr lang="el-GR" sz="800" b="0">
                <a:solidFill>
                  <a:schemeClr val="accent1"/>
                </a:solidFill>
                <a:effectLst/>
                <a:latin typeface="+mn-lt"/>
              </a:defRPr>
            </a:lvl2pPr>
            <a:lvl3pPr marL="0" indent="0" latinLnBrk="0">
              <a:spcBef>
                <a:spcPts val="0"/>
              </a:spcBef>
              <a:buFont typeface="Arial" panose="020B0604020202020204" pitchFamily="34" charset="0"/>
              <a:buNone/>
              <a:defRPr lang="el-GR" sz="800" b="0">
                <a:solidFill>
                  <a:schemeClr val="accent1"/>
                </a:solidFill>
                <a:effectLst/>
                <a:latin typeface="+mn-lt"/>
              </a:defRPr>
            </a:lvl3pPr>
            <a:lvl4pPr marL="0" indent="0" latinLnBrk="0">
              <a:spcBef>
                <a:spcPts val="0"/>
              </a:spcBef>
              <a:buFont typeface="Arial" panose="020B0604020202020204" pitchFamily="34" charset="0"/>
              <a:buNone/>
              <a:defRPr lang="el-GR" sz="800" b="0">
                <a:solidFill>
                  <a:schemeClr val="accent1"/>
                </a:solidFill>
                <a:effectLst/>
                <a:latin typeface="+mn-lt"/>
              </a:defRPr>
            </a:lvl4pPr>
            <a:lvl5pPr marL="0" indent="0" latinLnBrk="0">
              <a:spcBef>
                <a:spcPts val="0"/>
              </a:spcBef>
              <a:buFont typeface="Arial" panose="020B0604020202020204" pitchFamily="34" charset="0"/>
              <a:buNone/>
              <a:defRPr lang="el-GR" sz="800" b="0">
                <a:solidFill>
                  <a:schemeClr val="accent1"/>
                </a:solidFill>
                <a:effectLst/>
                <a:latin typeface="+mn-lt"/>
              </a:defRPr>
            </a:lvl5pPr>
            <a:lvl6pPr marL="0" indent="0" latinLnBrk="0">
              <a:spcBef>
                <a:spcPts val="0"/>
              </a:spcBef>
              <a:buFont typeface="Arial" panose="020B0604020202020204" pitchFamily="34" charset="0"/>
              <a:buNone/>
              <a:defRPr lang="el-GR" sz="800" b="0">
                <a:solidFill>
                  <a:schemeClr val="accent1"/>
                </a:solidFill>
                <a:effectLst/>
                <a:latin typeface="+mn-lt"/>
              </a:defRPr>
            </a:lvl6pPr>
            <a:lvl7pPr marL="0" indent="0" latinLnBrk="0">
              <a:spcBef>
                <a:spcPts val="0"/>
              </a:spcBef>
              <a:buFont typeface="Arial" panose="020B0604020202020204" pitchFamily="34" charset="0"/>
              <a:buNone/>
              <a:defRPr lang="el-GR" sz="800" b="0">
                <a:solidFill>
                  <a:schemeClr val="accent1"/>
                </a:solidFill>
                <a:effectLst/>
                <a:latin typeface="+mn-lt"/>
              </a:defRPr>
            </a:lvl7pPr>
            <a:lvl8pPr marL="0" indent="0" latinLnBrk="0">
              <a:spcBef>
                <a:spcPts val="0"/>
              </a:spcBef>
              <a:buFont typeface="Arial" panose="020B0604020202020204" pitchFamily="34" charset="0"/>
              <a:buNone/>
              <a:defRPr lang="el-GR" sz="800" b="0">
                <a:solidFill>
                  <a:schemeClr val="accent1"/>
                </a:solidFill>
                <a:effectLst/>
                <a:latin typeface="+mn-lt"/>
              </a:defRPr>
            </a:lvl8pPr>
            <a:lvl9pPr marL="0" indent="0" latinLnBrk="0">
              <a:spcBef>
                <a:spcPts val="0"/>
              </a:spcBef>
              <a:buFont typeface="Arial" panose="020B0604020202020204" pitchFamily="34" charset="0"/>
              <a:buNone/>
              <a:defRPr lang="el-GR" sz="800" b="0">
                <a:solidFill>
                  <a:schemeClr val="accent1"/>
                </a:solidFill>
                <a:effectLst/>
                <a:latin typeface="+mn-lt"/>
              </a:defRPr>
            </a:lvl9pPr>
          </a:lstStyle>
          <a:p>
            <a:pPr lvl="0"/>
            <a:r>
              <a:rPr lang="el-GR" dirty="0"/>
              <a:t>Διεύθυνση ηλεκτρονικού ταχυδρομείου | Όνομα χρήστη Twitter</a:t>
            </a:r>
          </a:p>
        </p:txBody>
      </p:sp>
      <p:sp>
        <p:nvSpPr>
          <p:cNvPr id="208" name="Πλαίσιο κράτησης θέσης κειμένου 2"/>
          <p:cNvSpPr>
            <a:spLocks noGrp="1"/>
          </p:cNvSpPr>
          <p:nvPr>
            <p:ph type="body" sz="quarter" idx="93" hasCustomPrompt="1"/>
          </p:nvPr>
        </p:nvSpPr>
        <p:spPr>
          <a:xfrm>
            <a:off x="4717840" y="1554722"/>
            <a:ext cx="2050528" cy="128016"/>
          </a:xfrm>
        </p:spPr>
        <p:txBody>
          <a:bodyPr lIns="0" tIns="0" rIns="0" bIns="0" anchor="ctr" anchorCtr="0">
            <a:normAutofit/>
          </a:bodyPr>
          <a:lstStyle>
            <a:lvl1pPr marL="0" indent="0" algn="ctr" latinLnBrk="0">
              <a:spcBef>
                <a:spcPts val="0"/>
              </a:spcBef>
              <a:buFont typeface="Arial" panose="020B0604020202020204" pitchFamily="34" charset="0"/>
              <a:buNone/>
              <a:defRPr lang="el-GR" sz="800" b="0" baseline="0">
                <a:solidFill>
                  <a:schemeClr val="accent1"/>
                </a:solidFill>
                <a:effectLst/>
                <a:latin typeface="+mn-lt"/>
              </a:defRPr>
            </a:lvl1pPr>
            <a:lvl2pPr marL="0" indent="0" latinLnBrk="0">
              <a:spcBef>
                <a:spcPts val="0"/>
              </a:spcBef>
              <a:buFont typeface="Arial" panose="020B0604020202020204" pitchFamily="34" charset="0"/>
              <a:buNone/>
              <a:defRPr lang="el-GR" sz="800" b="0">
                <a:solidFill>
                  <a:schemeClr val="accent1"/>
                </a:solidFill>
                <a:effectLst/>
                <a:latin typeface="+mn-lt"/>
              </a:defRPr>
            </a:lvl2pPr>
            <a:lvl3pPr marL="0" indent="0" latinLnBrk="0">
              <a:spcBef>
                <a:spcPts val="0"/>
              </a:spcBef>
              <a:buFont typeface="Arial" panose="020B0604020202020204" pitchFamily="34" charset="0"/>
              <a:buNone/>
              <a:defRPr lang="el-GR" sz="800" b="0">
                <a:solidFill>
                  <a:schemeClr val="accent1"/>
                </a:solidFill>
                <a:effectLst/>
                <a:latin typeface="+mn-lt"/>
              </a:defRPr>
            </a:lvl3pPr>
            <a:lvl4pPr marL="0" indent="0" latinLnBrk="0">
              <a:spcBef>
                <a:spcPts val="0"/>
              </a:spcBef>
              <a:buFont typeface="Arial" panose="020B0604020202020204" pitchFamily="34" charset="0"/>
              <a:buNone/>
              <a:defRPr lang="el-GR" sz="800" b="0">
                <a:solidFill>
                  <a:schemeClr val="accent1"/>
                </a:solidFill>
                <a:effectLst/>
                <a:latin typeface="+mn-lt"/>
              </a:defRPr>
            </a:lvl4pPr>
            <a:lvl5pPr marL="0" indent="0" latinLnBrk="0">
              <a:spcBef>
                <a:spcPts val="0"/>
              </a:spcBef>
              <a:buFont typeface="Arial" panose="020B0604020202020204" pitchFamily="34" charset="0"/>
              <a:buNone/>
              <a:defRPr lang="el-GR" sz="800" b="0">
                <a:solidFill>
                  <a:schemeClr val="accent1"/>
                </a:solidFill>
                <a:effectLst/>
                <a:latin typeface="+mn-lt"/>
              </a:defRPr>
            </a:lvl5pPr>
            <a:lvl6pPr marL="0" indent="0" latinLnBrk="0">
              <a:spcBef>
                <a:spcPts val="0"/>
              </a:spcBef>
              <a:buFont typeface="Arial" panose="020B0604020202020204" pitchFamily="34" charset="0"/>
              <a:buNone/>
              <a:defRPr lang="el-GR" sz="800" b="0">
                <a:solidFill>
                  <a:schemeClr val="accent1"/>
                </a:solidFill>
                <a:effectLst/>
                <a:latin typeface="+mn-lt"/>
              </a:defRPr>
            </a:lvl6pPr>
            <a:lvl7pPr marL="0" indent="0" latinLnBrk="0">
              <a:spcBef>
                <a:spcPts val="0"/>
              </a:spcBef>
              <a:buFont typeface="Arial" panose="020B0604020202020204" pitchFamily="34" charset="0"/>
              <a:buNone/>
              <a:defRPr lang="el-GR" sz="800" b="0">
                <a:solidFill>
                  <a:schemeClr val="accent1"/>
                </a:solidFill>
                <a:effectLst/>
                <a:latin typeface="+mn-lt"/>
              </a:defRPr>
            </a:lvl7pPr>
            <a:lvl8pPr marL="0" indent="0" latinLnBrk="0">
              <a:spcBef>
                <a:spcPts val="0"/>
              </a:spcBef>
              <a:buFont typeface="Arial" panose="020B0604020202020204" pitchFamily="34" charset="0"/>
              <a:buNone/>
              <a:defRPr lang="el-GR" sz="800" b="0">
                <a:solidFill>
                  <a:schemeClr val="accent1"/>
                </a:solidFill>
                <a:effectLst/>
                <a:latin typeface="+mn-lt"/>
              </a:defRPr>
            </a:lvl8pPr>
            <a:lvl9pPr marL="0" indent="0" latinLnBrk="0">
              <a:spcBef>
                <a:spcPts val="0"/>
              </a:spcBef>
              <a:buFont typeface="Arial" panose="020B0604020202020204" pitchFamily="34" charset="0"/>
              <a:buNone/>
              <a:defRPr lang="el-GR" sz="800" b="0">
                <a:solidFill>
                  <a:schemeClr val="accent1"/>
                </a:solidFill>
                <a:effectLst/>
                <a:latin typeface="+mn-lt"/>
              </a:defRPr>
            </a:lvl9pPr>
          </a:lstStyle>
          <a:p>
            <a:pPr lvl="0"/>
            <a:r>
              <a:rPr lang="el-GR"/>
              <a:t>Διεύθυνση URL ιστολογίου</a:t>
            </a:r>
          </a:p>
        </p:txBody>
      </p:sp>
      <p:sp>
        <p:nvSpPr>
          <p:cNvPr id="111" name="Πλαίσιο κράτησης θέσης κειμένου 2"/>
          <p:cNvSpPr>
            <a:spLocks noGrp="1"/>
          </p:cNvSpPr>
          <p:nvPr>
            <p:ph type="body" sz="quarter" idx="74" hasCustomPrompt="1"/>
          </p:nvPr>
        </p:nvSpPr>
        <p:spPr>
          <a:xfrm>
            <a:off x="1248828" y="2553298"/>
            <a:ext cx="2587752" cy="185282"/>
          </a:xfrm>
        </p:spPr>
        <p:txBody>
          <a:bodyPr lIns="0" tIns="0" rIns="0" bIns="0" anchor="ctr">
            <a:normAutofit/>
          </a:bodyPr>
          <a:lstStyle>
            <a:lvl1pPr marL="0" indent="0" algn="ctr" latinLnBrk="0">
              <a:spcBef>
                <a:spcPts val="0"/>
              </a:spcBef>
              <a:buNone/>
              <a:defRPr lang="el-GR" sz="1200" b="1" cap="all" baseline="0">
                <a:solidFill>
                  <a:schemeClr val="tx1"/>
                </a:solidFill>
                <a:effectLst/>
                <a:latin typeface="+mj-lt"/>
              </a:defRPr>
            </a:lvl1pPr>
            <a:lvl2pPr marL="0" indent="0" latinLnBrk="0">
              <a:spcBef>
                <a:spcPts val="0"/>
              </a:spcBef>
              <a:buNone/>
              <a:defRPr lang="el-GR" sz="1300" b="1">
                <a:effectLst>
                  <a:outerShdw blurRad="38100" algn="ctr" rotWithShape="0">
                    <a:prstClr val="black">
                      <a:alpha val="40000"/>
                    </a:prstClr>
                  </a:outerShdw>
                </a:effectLst>
                <a:latin typeface="+mj-lt"/>
              </a:defRPr>
            </a:lvl2pPr>
            <a:lvl3pPr marL="0" indent="0" latinLnBrk="0">
              <a:spcBef>
                <a:spcPts val="0"/>
              </a:spcBef>
              <a:buNone/>
              <a:defRPr lang="el-GR" sz="1300" b="1">
                <a:effectLst>
                  <a:outerShdw blurRad="38100" algn="ctr" rotWithShape="0">
                    <a:prstClr val="black">
                      <a:alpha val="40000"/>
                    </a:prstClr>
                  </a:outerShdw>
                </a:effectLst>
                <a:latin typeface="+mj-lt"/>
              </a:defRPr>
            </a:lvl3pPr>
            <a:lvl4pPr marL="0" indent="0" latinLnBrk="0">
              <a:spcBef>
                <a:spcPts val="0"/>
              </a:spcBef>
              <a:buNone/>
              <a:defRPr lang="el-GR" sz="1300" b="1">
                <a:effectLst>
                  <a:outerShdw blurRad="38100" algn="ctr" rotWithShape="0">
                    <a:prstClr val="black">
                      <a:alpha val="40000"/>
                    </a:prstClr>
                  </a:outerShdw>
                </a:effectLst>
                <a:latin typeface="+mj-lt"/>
              </a:defRPr>
            </a:lvl4pPr>
            <a:lvl5pPr marL="0" indent="0" latinLnBrk="0">
              <a:spcBef>
                <a:spcPts val="0"/>
              </a:spcBef>
              <a:buNone/>
              <a:defRPr lang="el-GR" sz="1300" b="1">
                <a:effectLst>
                  <a:outerShdw blurRad="38100" algn="ctr" rotWithShape="0">
                    <a:prstClr val="black">
                      <a:alpha val="40000"/>
                    </a:prstClr>
                  </a:outerShdw>
                </a:effectLst>
                <a:latin typeface="+mj-lt"/>
              </a:defRPr>
            </a:lvl5pPr>
            <a:lvl6pPr marL="0" indent="0" latinLnBrk="0">
              <a:spcBef>
                <a:spcPts val="0"/>
              </a:spcBef>
              <a:buNone/>
              <a:defRPr lang="el-GR" sz="1300" b="1">
                <a:effectLst>
                  <a:outerShdw blurRad="38100" algn="ctr" rotWithShape="0">
                    <a:prstClr val="black">
                      <a:alpha val="40000"/>
                    </a:prstClr>
                  </a:outerShdw>
                </a:effectLst>
                <a:latin typeface="+mj-lt"/>
              </a:defRPr>
            </a:lvl6pPr>
            <a:lvl7pPr marL="0" indent="0" latinLnBrk="0">
              <a:spcBef>
                <a:spcPts val="0"/>
              </a:spcBef>
              <a:buNone/>
              <a:defRPr lang="el-GR" sz="1300" b="1">
                <a:effectLst>
                  <a:outerShdw blurRad="38100" algn="ctr" rotWithShape="0">
                    <a:prstClr val="black">
                      <a:alpha val="40000"/>
                    </a:prstClr>
                  </a:outerShdw>
                </a:effectLst>
                <a:latin typeface="+mj-lt"/>
              </a:defRPr>
            </a:lvl7pPr>
            <a:lvl8pPr marL="0" indent="0" latinLnBrk="0">
              <a:spcBef>
                <a:spcPts val="0"/>
              </a:spcBef>
              <a:buNone/>
              <a:defRPr lang="el-GR" sz="1300" b="1">
                <a:effectLst>
                  <a:outerShdw blurRad="38100" algn="ctr" rotWithShape="0">
                    <a:prstClr val="black">
                      <a:alpha val="40000"/>
                    </a:prstClr>
                  </a:outerShdw>
                </a:effectLst>
                <a:latin typeface="+mj-lt"/>
              </a:defRPr>
            </a:lvl8pPr>
            <a:lvl9pPr marL="0" indent="0" latinLnBrk="0">
              <a:spcBef>
                <a:spcPts val="0"/>
              </a:spcBef>
              <a:buNone/>
              <a:defRPr lang="el-GR" sz="1300" b="1">
                <a:effectLst>
                  <a:outerShdw blurRad="38100" algn="ctr" rotWithShape="0">
                    <a:prstClr val="black">
                      <a:alpha val="40000"/>
                    </a:prstClr>
                  </a:outerShdw>
                </a:effectLst>
                <a:latin typeface="+mj-lt"/>
              </a:defRPr>
            </a:lvl9pPr>
          </a:lstStyle>
          <a:p>
            <a:pPr lvl="0"/>
            <a:r>
              <a:rPr lang="el-GR"/>
              <a:t>Πληκτρολογήστε όνομα εδώ</a:t>
            </a:r>
          </a:p>
        </p:txBody>
      </p:sp>
      <p:sp>
        <p:nvSpPr>
          <p:cNvPr id="112" name="Πλαίσιο κράτησης θέσης κειμένου 2"/>
          <p:cNvSpPr>
            <a:spLocks noGrp="1"/>
          </p:cNvSpPr>
          <p:nvPr>
            <p:ph type="body" sz="quarter" idx="75" hasCustomPrompt="1"/>
          </p:nvPr>
        </p:nvSpPr>
        <p:spPr>
          <a:xfrm>
            <a:off x="1248828" y="2729776"/>
            <a:ext cx="2587752" cy="128016"/>
          </a:xfrm>
        </p:spPr>
        <p:txBody>
          <a:bodyPr lIns="0" tIns="0" rIns="0" bIns="0" anchor="t">
            <a:normAutofit/>
          </a:bodyPr>
          <a:lstStyle>
            <a:lvl1pPr marL="0" indent="0" algn="ctr" latinLnBrk="0">
              <a:spcBef>
                <a:spcPts val="0"/>
              </a:spcBef>
              <a:buNone/>
              <a:defRPr lang="el-GR" sz="900" b="0" baseline="0">
                <a:solidFill>
                  <a:schemeClr val="bg2">
                    <a:lumMod val="50000"/>
                  </a:schemeClr>
                </a:solidFill>
                <a:effectLst/>
                <a:latin typeface="+mn-lt"/>
              </a:defRPr>
            </a:lvl1pPr>
            <a:lvl2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9pPr>
          </a:lstStyle>
          <a:p>
            <a:pPr lvl="0"/>
            <a:r>
              <a:rPr lang="el-GR"/>
              <a:t>Πληκτρολογήστε τίτλο ή χόμπι εδώ</a:t>
            </a:r>
          </a:p>
        </p:txBody>
      </p:sp>
      <p:sp>
        <p:nvSpPr>
          <p:cNvPr id="113" name="Πλαίσιο κράτησης θέσης κειμένου 2"/>
          <p:cNvSpPr>
            <a:spLocks noGrp="1"/>
          </p:cNvSpPr>
          <p:nvPr>
            <p:ph type="body" sz="quarter" idx="76" hasCustomPrompt="1"/>
          </p:nvPr>
        </p:nvSpPr>
        <p:spPr>
          <a:xfrm>
            <a:off x="1248828" y="2995425"/>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el-GR" sz="800" b="0" baseline="0">
                <a:solidFill>
                  <a:schemeClr val="accent1"/>
                </a:solidFill>
                <a:effectLst/>
                <a:latin typeface="+mn-lt"/>
              </a:defRPr>
            </a:lvl1pPr>
            <a:lvl2pPr marL="0" indent="0" latinLnBrk="0">
              <a:spcBef>
                <a:spcPts val="0"/>
              </a:spcBef>
              <a:buFont typeface="Arial" panose="020B0604020202020204" pitchFamily="34" charset="0"/>
              <a:buNone/>
              <a:defRPr lang="el-GR" sz="800" b="0">
                <a:solidFill>
                  <a:schemeClr val="accent1"/>
                </a:solidFill>
                <a:effectLst/>
                <a:latin typeface="+mn-lt"/>
              </a:defRPr>
            </a:lvl2pPr>
            <a:lvl3pPr marL="0" indent="0" latinLnBrk="0">
              <a:spcBef>
                <a:spcPts val="0"/>
              </a:spcBef>
              <a:buFont typeface="Arial" panose="020B0604020202020204" pitchFamily="34" charset="0"/>
              <a:buNone/>
              <a:defRPr lang="el-GR" sz="800" b="0">
                <a:solidFill>
                  <a:schemeClr val="accent1"/>
                </a:solidFill>
                <a:effectLst/>
                <a:latin typeface="+mn-lt"/>
              </a:defRPr>
            </a:lvl3pPr>
            <a:lvl4pPr marL="0" indent="0" latinLnBrk="0">
              <a:spcBef>
                <a:spcPts val="0"/>
              </a:spcBef>
              <a:buFont typeface="Arial" panose="020B0604020202020204" pitchFamily="34" charset="0"/>
              <a:buNone/>
              <a:defRPr lang="el-GR" sz="800" b="0">
                <a:solidFill>
                  <a:schemeClr val="accent1"/>
                </a:solidFill>
                <a:effectLst/>
                <a:latin typeface="+mn-lt"/>
              </a:defRPr>
            </a:lvl4pPr>
            <a:lvl5pPr marL="0" indent="0" latinLnBrk="0">
              <a:spcBef>
                <a:spcPts val="0"/>
              </a:spcBef>
              <a:buFont typeface="Arial" panose="020B0604020202020204" pitchFamily="34" charset="0"/>
              <a:buNone/>
              <a:defRPr lang="el-GR" sz="800" b="0">
                <a:solidFill>
                  <a:schemeClr val="accent1"/>
                </a:solidFill>
                <a:effectLst/>
                <a:latin typeface="+mn-lt"/>
              </a:defRPr>
            </a:lvl5pPr>
            <a:lvl6pPr marL="0" indent="0" latinLnBrk="0">
              <a:spcBef>
                <a:spcPts val="0"/>
              </a:spcBef>
              <a:buFont typeface="Arial" panose="020B0604020202020204" pitchFamily="34" charset="0"/>
              <a:buNone/>
              <a:defRPr lang="el-GR" sz="800" b="0">
                <a:solidFill>
                  <a:schemeClr val="accent1"/>
                </a:solidFill>
                <a:effectLst/>
                <a:latin typeface="+mn-lt"/>
              </a:defRPr>
            </a:lvl6pPr>
            <a:lvl7pPr marL="0" indent="0" latinLnBrk="0">
              <a:spcBef>
                <a:spcPts val="0"/>
              </a:spcBef>
              <a:buFont typeface="Arial" panose="020B0604020202020204" pitchFamily="34" charset="0"/>
              <a:buNone/>
              <a:defRPr lang="el-GR" sz="800" b="0">
                <a:solidFill>
                  <a:schemeClr val="accent1"/>
                </a:solidFill>
                <a:effectLst/>
                <a:latin typeface="+mn-lt"/>
              </a:defRPr>
            </a:lvl7pPr>
            <a:lvl8pPr marL="0" indent="0" latinLnBrk="0">
              <a:spcBef>
                <a:spcPts val="0"/>
              </a:spcBef>
              <a:buFont typeface="Arial" panose="020B0604020202020204" pitchFamily="34" charset="0"/>
              <a:buNone/>
              <a:defRPr lang="el-GR" sz="800" b="0">
                <a:solidFill>
                  <a:schemeClr val="accent1"/>
                </a:solidFill>
                <a:effectLst/>
                <a:latin typeface="+mn-lt"/>
              </a:defRPr>
            </a:lvl8pPr>
            <a:lvl9pPr marL="0" indent="0" latinLnBrk="0">
              <a:spcBef>
                <a:spcPts val="0"/>
              </a:spcBef>
              <a:buFont typeface="Arial" panose="020B0604020202020204" pitchFamily="34" charset="0"/>
              <a:buNone/>
              <a:defRPr lang="el-GR" sz="800" b="0">
                <a:solidFill>
                  <a:schemeClr val="accent1"/>
                </a:solidFill>
                <a:effectLst/>
                <a:latin typeface="+mn-lt"/>
              </a:defRPr>
            </a:lvl9pPr>
          </a:lstStyle>
          <a:p>
            <a:pPr lvl="0"/>
            <a:r>
              <a:rPr lang="el-GR"/>
              <a:t>Αριθμός τηλεφώνου | Αριθμός τηλεφώνου</a:t>
            </a:r>
          </a:p>
        </p:txBody>
      </p:sp>
      <p:sp>
        <p:nvSpPr>
          <p:cNvPr id="114" name="Πλαίσιο κράτησης θέσης κειμένου 2"/>
          <p:cNvSpPr>
            <a:spLocks noGrp="1"/>
          </p:cNvSpPr>
          <p:nvPr>
            <p:ph type="body" sz="quarter" idx="77" hasCustomPrompt="1"/>
          </p:nvPr>
        </p:nvSpPr>
        <p:spPr>
          <a:xfrm>
            <a:off x="1248828" y="3125680"/>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el-GR" sz="800" b="0" spc="-10" baseline="0">
                <a:solidFill>
                  <a:schemeClr val="accent1"/>
                </a:solidFill>
                <a:effectLst/>
                <a:latin typeface="+mn-lt"/>
              </a:defRPr>
            </a:lvl1pPr>
            <a:lvl2pPr marL="0" indent="0" latinLnBrk="0">
              <a:spcBef>
                <a:spcPts val="0"/>
              </a:spcBef>
              <a:buFont typeface="Arial" panose="020B0604020202020204" pitchFamily="34" charset="0"/>
              <a:buNone/>
              <a:defRPr lang="el-GR" sz="800" b="0">
                <a:solidFill>
                  <a:schemeClr val="accent1"/>
                </a:solidFill>
                <a:effectLst/>
                <a:latin typeface="+mn-lt"/>
              </a:defRPr>
            </a:lvl2pPr>
            <a:lvl3pPr marL="0" indent="0" latinLnBrk="0">
              <a:spcBef>
                <a:spcPts val="0"/>
              </a:spcBef>
              <a:buFont typeface="Arial" panose="020B0604020202020204" pitchFamily="34" charset="0"/>
              <a:buNone/>
              <a:defRPr lang="el-GR" sz="800" b="0">
                <a:solidFill>
                  <a:schemeClr val="accent1"/>
                </a:solidFill>
                <a:effectLst/>
                <a:latin typeface="+mn-lt"/>
              </a:defRPr>
            </a:lvl3pPr>
            <a:lvl4pPr marL="0" indent="0" latinLnBrk="0">
              <a:spcBef>
                <a:spcPts val="0"/>
              </a:spcBef>
              <a:buFont typeface="Arial" panose="020B0604020202020204" pitchFamily="34" charset="0"/>
              <a:buNone/>
              <a:defRPr lang="el-GR" sz="800" b="0">
                <a:solidFill>
                  <a:schemeClr val="accent1"/>
                </a:solidFill>
                <a:effectLst/>
                <a:latin typeface="+mn-lt"/>
              </a:defRPr>
            </a:lvl4pPr>
            <a:lvl5pPr marL="0" indent="0" latinLnBrk="0">
              <a:spcBef>
                <a:spcPts val="0"/>
              </a:spcBef>
              <a:buFont typeface="Arial" panose="020B0604020202020204" pitchFamily="34" charset="0"/>
              <a:buNone/>
              <a:defRPr lang="el-GR" sz="800" b="0">
                <a:solidFill>
                  <a:schemeClr val="accent1"/>
                </a:solidFill>
                <a:effectLst/>
                <a:latin typeface="+mn-lt"/>
              </a:defRPr>
            </a:lvl5pPr>
            <a:lvl6pPr marL="0" indent="0" latinLnBrk="0">
              <a:spcBef>
                <a:spcPts val="0"/>
              </a:spcBef>
              <a:buFont typeface="Arial" panose="020B0604020202020204" pitchFamily="34" charset="0"/>
              <a:buNone/>
              <a:defRPr lang="el-GR" sz="800" b="0">
                <a:solidFill>
                  <a:schemeClr val="accent1"/>
                </a:solidFill>
                <a:effectLst/>
                <a:latin typeface="+mn-lt"/>
              </a:defRPr>
            </a:lvl6pPr>
            <a:lvl7pPr marL="0" indent="0" latinLnBrk="0">
              <a:spcBef>
                <a:spcPts val="0"/>
              </a:spcBef>
              <a:buFont typeface="Arial" panose="020B0604020202020204" pitchFamily="34" charset="0"/>
              <a:buNone/>
              <a:defRPr lang="el-GR" sz="800" b="0">
                <a:solidFill>
                  <a:schemeClr val="accent1"/>
                </a:solidFill>
                <a:effectLst/>
                <a:latin typeface="+mn-lt"/>
              </a:defRPr>
            </a:lvl7pPr>
            <a:lvl8pPr marL="0" indent="0" latinLnBrk="0">
              <a:spcBef>
                <a:spcPts val="0"/>
              </a:spcBef>
              <a:buFont typeface="Arial" panose="020B0604020202020204" pitchFamily="34" charset="0"/>
              <a:buNone/>
              <a:defRPr lang="el-GR" sz="800" b="0">
                <a:solidFill>
                  <a:schemeClr val="accent1"/>
                </a:solidFill>
                <a:effectLst/>
                <a:latin typeface="+mn-lt"/>
              </a:defRPr>
            </a:lvl8pPr>
            <a:lvl9pPr marL="0" indent="0" latinLnBrk="0">
              <a:spcBef>
                <a:spcPts val="0"/>
              </a:spcBef>
              <a:buFont typeface="Arial" panose="020B0604020202020204" pitchFamily="34" charset="0"/>
              <a:buNone/>
              <a:defRPr lang="el-GR" sz="800" b="0">
                <a:solidFill>
                  <a:schemeClr val="accent1"/>
                </a:solidFill>
                <a:effectLst/>
                <a:latin typeface="+mn-lt"/>
              </a:defRPr>
            </a:lvl9pPr>
          </a:lstStyle>
          <a:p>
            <a:pPr lvl="0"/>
            <a:r>
              <a:rPr lang="el-GR"/>
              <a:t>Διεύθυνση ηλεκτρονικού ταχυδρομείου | Όνομα χρήστη Twitter</a:t>
            </a:r>
          </a:p>
        </p:txBody>
      </p:sp>
      <p:sp>
        <p:nvSpPr>
          <p:cNvPr id="115" name="Πλαίσιο κράτησης θέσης κειμένου 2"/>
          <p:cNvSpPr>
            <a:spLocks noGrp="1"/>
          </p:cNvSpPr>
          <p:nvPr>
            <p:ph type="body" sz="quarter" idx="78" hasCustomPrompt="1"/>
          </p:nvPr>
        </p:nvSpPr>
        <p:spPr>
          <a:xfrm>
            <a:off x="1517440" y="3390367"/>
            <a:ext cx="2050528" cy="128016"/>
          </a:xfrm>
        </p:spPr>
        <p:txBody>
          <a:bodyPr lIns="0" tIns="0" rIns="0" bIns="0" anchor="ctr" anchorCtr="0">
            <a:normAutofit/>
          </a:bodyPr>
          <a:lstStyle>
            <a:lvl1pPr marL="0" indent="0" algn="ctr" latinLnBrk="0">
              <a:spcBef>
                <a:spcPts val="0"/>
              </a:spcBef>
              <a:buFont typeface="Arial" panose="020B0604020202020204" pitchFamily="34" charset="0"/>
              <a:buNone/>
              <a:defRPr lang="el-GR" sz="800" b="0" baseline="0">
                <a:solidFill>
                  <a:schemeClr val="accent1"/>
                </a:solidFill>
                <a:effectLst/>
                <a:latin typeface="+mn-lt"/>
              </a:defRPr>
            </a:lvl1pPr>
            <a:lvl2pPr marL="0" indent="0" latinLnBrk="0">
              <a:spcBef>
                <a:spcPts val="0"/>
              </a:spcBef>
              <a:buFont typeface="Arial" panose="020B0604020202020204" pitchFamily="34" charset="0"/>
              <a:buNone/>
              <a:defRPr lang="el-GR" sz="800" b="0">
                <a:solidFill>
                  <a:schemeClr val="accent1"/>
                </a:solidFill>
                <a:effectLst/>
                <a:latin typeface="+mn-lt"/>
              </a:defRPr>
            </a:lvl2pPr>
            <a:lvl3pPr marL="0" indent="0" latinLnBrk="0">
              <a:spcBef>
                <a:spcPts val="0"/>
              </a:spcBef>
              <a:buFont typeface="Arial" panose="020B0604020202020204" pitchFamily="34" charset="0"/>
              <a:buNone/>
              <a:defRPr lang="el-GR" sz="800" b="0">
                <a:solidFill>
                  <a:schemeClr val="accent1"/>
                </a:solidFill>
                <a:effectLst/>
                <a:latin typeface="+mn-lt"/>
              </a:defRPr>
            </a:lvl3pPr>
            <a:lvl4pPr marL="0" indent="0" latinLnBrk="0">
              <a:spcBef>
                <a:spcPts val="0"/>
              </a:spcBef>
              <a:buFont typeface="Arial" panose="020B0604020202020204" pitchFamily="34" charset="0"/>
              <a:buNone/>
              <a:defRPr lang="el-GR" sz="800" b="0">
                <a:solidFill>
                  <a:schemeClr val="accent1"/>
                </a:solidFill>
                <a:effectLst/>
                <a:latin typeface="+mn-lt"/>
              </a:defRPr>
            </a:lvl4pPr>
            <a:lvl5pPr marL="0" indent="0" latinLnBrk="0">
              <a:spcBef>
                <a:spcPts val="0"/>
              </a:spcBef>
              <a:buFont typeface="Arial" panose="020B0604020202020204" pitchFamily="34" charset="0"/>
              <a:buNone/>
              <a:defRPr lang="el-GR" sz="800" b="0">
                <a:solidFill>
                  <a:schemeClr val="accent1"/>
                </a:solidFill>
                <a:effectLst/>
                <a:latin typeface="+mn-lt"/>
              </a:defRPr>
            </a:lvl5pPr>
            <a:lvl6pPr marL="0" indent="0" latinLnBrk="0">
              <a:spcBef>
                <a:spcPts val="0"/>
              </a:spcBef>
              <a:buFont typeface="Arial" panose="020B0604020202020204" pitchFamily="34" charset="0"/>
              <a:buNone/>
              <a:defRPr lang="el-GR" sz="800" b="0">
                <a:solidFill>
                  <a:schemeClr val="accent1"/>
                </a:solidFill>
                <a:effectLst/>
                <a:latin typeface="+mn-lt"/>
              </a:defRPr>
            </a:lvl6pPr>
            <a:lvl7pPr marL="0" indent="0" latinLnBrk="0">
              <a:spcBef>
                <a:spcPts val="0"/>
              </a:spcBef>
              <a:buFont typeface="Arial" panose="020B0604020202020204" pitchFamily="34" charset="0"/>
              <a:buNone/>
              <a:defRPr lang="el-GR" sz="800" b="0">
                <a:solidFill>
                  <a:schemeClr val="accent1"/>
                </a:solidFill>
                <a:effectLst/>
                <a:latin typeface="+mn-lt"/>
              </a:defRPr>
            </a:lvl7pPr>
            <a:lvl8pPr marL="0" indent="0" latinLnBrk="0">
              <a:spcBef>
                <a:spcPts val="0"/>
              </a:spcBef>
              <a:buFont typeface="Arial" panose="020B0604020202020204" pitchFamily="34" charset="0"/>
              <a:buNone/>
              <a:defRPr lang="el-GR" sz="800" b="0">
                <a:solidFill>
                  <a:schemeClr val="accent1"/>
                </a:solidFill>
                <a:effectLst/>
                <a:latin typeface="+mn-lt"/>
              </a:defRPr>
            </a:lvl8pPr>
            <a:lvl9pPr marL="0" indent="0" latinLnBrk="0">
              <a:spcBef>
                <a:spcPts val="0"/>
              </a:spcBef>
              <a:buFont typeface="Arial" panose="020B0604020202020204" pitchFamily="34" charset="0"/>
              <a:buNone/>
              <a:defRPr lang="el-GR" sz="800" b="0">
                <a:solidFill>
                  <a:schemeClr val="accent1"/>
                </a:solidFill>
                <a:effectLst/>
                <a:latin typeface="+mn-lt"/>
              </a:defRPr>
            </a:lvl9pPr>
          </a:lstStyle>
          <a:p>
            <a:pPr lvl="0"/>
            <a:r>
              <a:rPr lang="el-GR"/>
              <a:t>Διεύθυνση URL ιστολογίου</a:t>
            </a:r>
          </a:p>
        </p:txBody>
      </p:sp>
      <p:sp>
        <p:nvSpPr>
          <p:cNvPr id="194" name="Πλαίσιο κράτησης θέσης κειμένου 2"/>
          <p:cNvSpPr>
            <a:spLocks noGrp="1"/>
          </p:cNvSpPr>
          <p:nvPr>
            <p:ph type="body" sz="quarter" idx="79" hasCustomPrompt="1"/>
          </p:nvPr>
        </p:nvSpPr>
        <p:spPr>
          <a:xfrm>
            <a:off x="4449228" y="2553298"/>
            <a:ext cx="2587752" cy="185282"/>
          </a:xfrm>
        </p:spPr>
        <p:txBody>
          <a:bodyPr lIns="0" tIns="0" rIns="0" bIns="0" anchor="ctr">
            <a:normAutofit/>
          </a:bodyPr>
          <a:lstStyle>
            <a:lvl1pPr marL="0" indent="0" algn="ctr" latinLnBrk="0">
              <a:spcBef>
                <a:spcPts val="0"/>
              </a:spcBef>
              <a:buNone/>
              <a:defRPr lang="el-GR" sz="1200" b="1" cap="all" baseline="0">
                <a:solidFill>
                  <a:schemeClr val="tx1"/>
                </a:solidFill>
                <a:effectLst/>
                <a:latin typeface="+mj-lt"/>
              </a:defRPr>
            </a:lvl1pPr>
            <a:lvl2pPr marL="0" indent="0" latinLnBrk="0">
              <a:spcBef>
                <a:spcPts val="0"/>
              </a:spcBef>
              <a:buNone/>
              <a:defRPr lang="el-GR" sz="1300" b="1">
                <a:effectLst>
                  <a:outerShdw blurRad="38100" algn="ctr" rotWithShape="0">
                    <a:prstClr val="black">
                      <a:alpha val="40000"/>
                    </a:prstClr>
                  </a:outerShdw>
                </a:effectLst>
                <a:latin typeface="+mj-lt"/>
              </a:defRPr>
            </a:lvl2pPr>
            <a:lvl3pPr marL="0" indent="0" latinLnBrk="0">
              <a:spcBef>
                <a:spcPts val="0"/>
              </a:spcBef>
              <a:buNone/>
              <a:defRPr lang="el-GR" sz="1300" b="1">
                <a:effectLst>
                  <a:outerShdw blurRad="38100" algn="ctr" rotWithShape="0">
                    <a:prstClr val="black">
                      <a:alpha val="40000"/>
                    </a:prstClr>
                  </a:outerShdw>
                </a:effectLst>
                <a:latin typeface="+mj-lt"/>
              </a:defRPr>
            </a:lvl3pPr>
            <a:lvl4pPr marL="0" indent="0" latinLnBrk="0">
              <a:spcBef>
                <a:spcPts val="0"/>
              </a:spcBef>
              <a:buNone/>
              <a:defRPr lang="el-GR" sz="1300" b="1">
                <a:effectLst>
                  <a:outerShdw blurRad="38100" algn="ctr" rotWithShape="0">
                    <a:prstClr val="black">
                      <a:alpha val="40000"/>
                    </a:prstClr>
                  </a:outerShdw>
                </a:effectLst>
                <a:latin typeface="+mj-lt"/>
              </a:defRPr>
            </a:lvl4pPr>
            <a:lvl5pPr marL="0" indent="0" latinLnBrk="0">
              <a:spcBef>
                <a:spcPts val="0"/>
              </a:spcBef>
              <a:buNone/>
              <a:defRPr lang="el-GR" sz="1300" b="1">
                <a:effectLst>
                  <a:outerShdw blurRad="38100" algn="ctr" rotWithShape="0">
                    <a:prstClr val="black">
                      <a:alpha val="40000"/>
                    </a:prstClr>
                  </a:outerShdw>
                </a:effectLst>
                <a:latin typeface="+mj-lt"/>
              </a:defRPr>
            </a:lvl5pPr>
            <a:lvl6pPr marL="0" indent="0" latinLnBrk="0">
              <a:spcBef>
                <a:spcPts val="0"/>
              </a:spcBef>
              <a:buNone/>
              <a:defRPr lang="el-GR" sz="1300" b="1">
                <a:effectLst>
                  <a:outerShdw blurRad="38100" algn="ctr" rotWithShape="0">
                    <a:prstClr val="black">
                      <a:alpha val="40000"/>
                    </a:prstClr>
                  </a:outerShdw>
                </a:effectLst>
                <a:latin typeface="+mj-lt"/>
              </a:defRPr>
            </a:lvl6pPr>
            <a:lvl7pPr marL="0" indent="0" latinLnBrk="0">
              <a:spcBef>
                <a:spcPts val="0"/>
              </a:spcBef>
              <a:buNone/>
              <a:defRPr lang="el-GR" sz="1300" b="1">
                <a:effectLst>
                  <a:outerShdw blurRad="38100" algn="ctr" rotWithShape="0">
                    <a:prstClr val="black">
                      <a:alpha val="40000"/>
                    </a:prstClr>
                  </a:outerShdw>
                </a:effectLst>
                <a:latin typeface="+mj-lt"/>
              </a:defRPr>
            </a:lvl7pPr>
            <a:lvl8pPr marL="0" indent="0" latinLnBrk="0">
              <a:spcBef>
                <a:spcPts val="0"/>
              </a:spcBef>
              <a:buNone/>
              <a:defRPr lang="el-GR" sz="1300" b="1">
                <a:effectLst>
                  <a:outerShdw blurRad="38100" algn="ctr" rotWithShape="0">
                    <a:prstClr val="black">
                      <a:alpha val="40000"/>
                    </a:prstClr>
                  </a:outerShdw>
                </a:effectLst>
                <a:latin typeface="+mj-lt"/>
              </a:defRPr>
            </a:lvl8pPr>
            <a:lvl9pPr marL="0" indent="0" latinLnBrk="0">
              <a:spcBef>
                <a:spcPts val="0"/>
              </a:spcBef>
              <a:buNone/>
              <a:defRPr lang="el-GR" sz="1300" b="1">
                <a:effectLst>
                  <a:outerShdw blurRad="38100" algn="ctr" rotWithShape="0">
                    <a:prstClr val="black">
                      <a:alpha val="40000"/>
                    </a:prstClr>
                  </a:outerShdw>
                </a:effectLst>
                <a:latin typeface="+mj-lt"/>
              </a:defRPr>
            </a:lvl9pPr>
          </a:lstStyle>
          <a:p>
            <a:pPr lvl="0"/>
            <a:r>
              <a:rPr lang="el-GR"/>
              <a:t>Πληκτρολογήστε όνομα εδώ</a:t>
            </a:r>
          </a:p>
        </p:txBody>
      </p:sp>
      <p:sp>
        <p:nvSpPr>
          <p:cNvPr id="195" name="Πλαίσιο κράτησης θέσης κειμένου 2"/>
          <p:cNvSpPr>
            <a:spLocks noGrp="1"/>
          </p:cNvSpPr>
          <p:nvPr>
            <p:ph type="body" sz="quarter" idx="80" hasCustomPrompt="1"/>
          </p:nvPr>
        </p:nvSpPr>
        <p:spPr>
          <a:xfrm>
            <a:off x="4449228" y="2729776"/>
            <a:ext cx="2587752" cy="128016"/>
          </a:xfrm>
        </p:spPr>
        <p:txBody>
          <a:bodyPr lIns="0" tIns="0" rIns="0" bIns="0" anchor="t">
            <a:normAutofit/>
          </a:bodyPr>
          <a:lstStyle>
            <a:lvl1pPr marL="0" indent="0" algn="ctr" latinLnBrk="0">
              <a:spcBef>
                <a:spcPts val="0"/>
              </a:spcBef>
              <a:buNone/>
              <a:defRPr lang="el-GR" sz="900" b="0" baseline="0">
                <a:solidFill>
                  <a:schemeClr val="bg2">
                    <a:lumMod val="50000"/>
                  </a:schemeClr>
                </a:solidFill>
                <a:effectLst/>
                <a:latin typeface="+mn-lt"/>
              </a:defRPr>
            </a:lvl1pPr>
            <a:lvl2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9pPr>
          </a:lstStyle>
          <a:p>
            <a:pPr lvl="0"/>
            <a:r>
              <a:rPr lang="el-GR"/>
              <a:t>Πληκτρολογήστε τίτλο ή χόμπι εδώ</a:t>
            </a:r>
          </a:p>
        </p:txBody>
      </p:sp>
      <p:sp>
        <p:nvSpPr>
          <p:cNvPr id="196" name="Πλαίσιο κράτησης θέσης κειμένου 2"/>
          <p:cNvSpPr>
            <a:spLocks noGrp="1"/>
          </p:cNvSpPr>
          <p:nvPr>
            <p:ph type="body" sz="quarter" idx="81" hasCustomPrompt="1"/>
          </p:nvPr>
        </p:nvSpPr>
        <p:spPr>
          <a:xfrm>
            <a:off x="4449228" y="2995425"/>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el-GR" sz="800" b="0" baseline="0">
                <a:solidFill>
                  <a:schemeClr val="accent1"/>
                </a:solidFill>
                <a:effectLst/>
                <a:latin typeface="+mn-lt"/>
              </a:defRPr>
            </a:lvl1pPr>
            <a:lvl2pPr marL="0" indent="0" latinLnBrk="0">
              <a:spcBef>
                <a:spcPts val="0"/>
              </a:spcBef>
              <a:buFont typeface="Arial" panose="020B0604020202020204" pitchFamily="34" charset="0"/>
              <a:buNone/>
              <a:defRPr lang="el-GR" sz="800" b="0">
                <a:solidFill>
                  <a:schemeClr val="accent1"/>
                </a:solidFill>
                <a:effectLst/>
                <a:latin typeface="+mn-lt"/>
              </a:defRPr>
            </a:lvl2pPr>
            <a:lvl3pPr marL="0" indent="0" latinLnBrk="0">
              <a:spcBef>
                <a:spcPts val="0"/>
              </a:spcBef>
              <a:buFont typeface="Arial" panose="020B0604020202020204" pitchFamily="34" charset="0"/>
              <a:buNone/>
              <a:defRPr lang="el-GR" sz="800" b="0">
                <a:solidFill>
                  <a:schemeClr val="accent1"/>
                </a:solidFill>
                <a:effectLst/>
                <a:latin typeface="+mn-lt"/>
              </a:defRPr>
            </a:lvl3pPr>
            <a:lvl4pPr marL="0" indent="0" latinLnBrk="0">
              <a:spcBef>
                <a:spcPts val="0"/>
              </a:spcBef>
              <a:buFont typeface="Arial" panose="020B0604020202020204" pitchFamily="34" charset="0"/>
              <a:buNone/>
              <a:defRPr lang="el-GR" sz="800" b="0">
                <a:solidFill>
                  <a:schemeClr val="accent1"/>
                </a:solidFill>
                <a:effectLst/>
                <a:latin typeface="+mn-lt"/>
              </a:defRPr>
            </a:lvl4pPr>
            <a:lvl5pPr marL="0" indent="0" latinLnBrk="0">
              <a:spcBef>
                <a:spcPts val="0"/>
              </a:spcBef>
              <a:buFont typeface="Arial" panose="020B0604020202020204" pitchFamily="34" charset="0"/>
              <a:buNone/>
              <a:defRPr lang="el-GR" sz="800" b="0">
                <a:solidFill>
                  <a:schemeClr val="accent1"/>
                </a:solidFill>
                <a:effectLst/>
                <a:latin typeface="+mn-lt"/>
              </a:defRPr>
            </a:lvl5pPr>
            <a:lvl6pPr marL="0" indent="0" latinLnBrk="0">
              <a:spcBef>
                <a:spcPts val="0"/>
              </a:spcBef>
              <a:buFont typeface="Arial" panose="020B0604020202020204" pitchFamily="34" charset="0"/>
              <a:buNone/>
              <a:defRPr lang="el-GR" sz="800" b="0">
                <a:solidFill>
                  <a:schemeClr val="accent1"/>
                </a:solidFill>
                <a:effectLst/>
                <a:latin typeface="+mn-lt"/>
              </a:defRPr>
            </a:lvl6pPr>
            <a:lvl7pPr marL="0" indent="0" latinLnBrk="0">
              <a:spcBef>
                <a:spcPts val="0"/>
              </a:spcBef>
              <a:buFont typeface="Arial" panose="020B0604020202020204" pitchFamily="34" charset="0"/>
              <a:buNone/>
              <a:defRPr lang="el-GR" sz="800" b="0">
                <a:solidFill>
                  <a:schemeClr val="accent1"/>
                </a:solidFill>
                <a:effectLst/>
                <a:latin typeface="+mn-lt"/>
              </a:defRPr>
            </a:lvl7pPr>
            <a:lvl8pPr marL="0" indent="0" latinLnBrk="0">
              <a:spcBef>
                <a:spcPts val="0"/>
              </a:spcBef>
              <a:buFont typeface="Arial" panose="020B0604020202020204" pitchFamily="34" charset="0"/>
              <a:buNone/>
              <a:defRPr lang="el-GR" sz="800" b="0">
                <a:solidFill>
                  <a:schemeClr val="accent1"/>
                </a:solidFill>
                <a:effectLst/>
                <a:latin typeface="+mn-lt"/>
              </a:defRPr>
            </a:lvl8pPr>
            <a:lvl9pPr marL="0" indent="0" latinLnBrk="0">
              <a:spcBef>
                <a:spcPts val="0"/>
              </a:spcBef>
              <a:buFont typeface="Arial" panose="020B0604020202020204" pitchFamily="34" charset="0"/>
              <a:buNone/>
              <a:defRPr lang="el-GR" sz="800" b="0">
                <a:solidFill>
                  <a:schemeClr val="accent1"/>
                </a:solidFill>
                <a:effectLst/>
                <a:latin typeface="+mn-lt"/>
              </a:defRPr>
            </a:lvl9pPr>
          </a:lstStyle>
          <a:p>
            <a:pPr lvl="0"/>
            <a:r>
              <a:rPr lang="el-GR"/>
              <a:t>Αριθμός τηλεφώνου | Αριθμός τηλεφώνου</a:t>
            </a:r>
          </a:p>
        </p:txBody>
      </p:sp>
      <p:sp>
        <p:nvSpPr>
          <p:cNvPr id="197" name="Πλαίσιο κράτησης θέσης κειμένου 2"/>
          <p:cNvSpPr>
            <a:spLocks noGrp="1"/>
          </p:cNvSpPr>
          <p:nvPr>
            <p:ph type="body" sz="quarter" idx="82" hasCustomPrompt="1"/>
          </p:nvPr>
        </p:nvSpPr>
        <p:spPr>
          <a:xfrm>
            <a:off x="4449228" y="3119039"/>
            <a:ext cx="2587752" cy="128016"/>
          </a:xfrm>
        </p:spPr>
        <p:txBody>
          <a:bodyPr lIns="0" tIns="0" rIns="0" bIns="0" anchor="ctr" anchorCtr="0">
            <a:noAutofit/>
          </a:bodyPr>
          <a:lstStyle>
            <a:lvl1pPr marL="0" indent="0" algn="ctr" latinLnBrk="0">
              <a:spcBef>
                <a:spcPts val="0"/>
              </a:spcBef>
              <a:buFont typeface="Arial" panose="020B0604020202020204" pitchFamily="34" charset="0"/>
              <a:buNone/>
              <a:defRPr lang="el-GR" sz="800" b="0" spc="-10" baseline="0">
                <a:solidFill>
                  <a:schemeClr val="accent1"/>
                </a:solidFill>
                <a:effectLst/>
                <a:latin typeface="+mn-lt"/>
              </a:defRPr>
            </a:lvl1pPr>
            <a:lvl2pPr marL="0" indent="0" latinLnBrk="0">
              <a:spcBef>
                <a:spcPts val="0"/>
              </a:spcBef>
              <a:buFont typeface="Arial" panose="020B0604020202020204" pitchFamily="34" charset="0"/>
              <a:buNone/>
              <a:defRPr lang="el-GR" sz="800" b="0">
                <a:solidFill>
                  <a:schemeClr val="accent1"/>
                </a:solidFill>
                <a:effectLst/>
                <a:latin typeface="+mn-lt"/>
              </a:defRPr>
            </a:lvl2pPr>
            <a:lvl3pPr marL="0" indent="0" latinLnBrk="0">
              <a:spcBef>
                <a:spcPts val="0"/>
              </a:spcBef>
              <a:buFont typeface="Arial" panose="020B0604020202020204" pitchFamily="34" charset="0"/>
              <a:buNone/>
              <a:defRPr lang="el-GR" sz="800" b="0">
                <a:solidFill>
                  <a:schemeClr val="accent1"/>
                </a:solidFill>
                <a:effectLst/>
                <a:latin typeface="+mn-lt"/>
              </a:defRPr>
            </a:lvl3pPr>
            <a:lvl4pPr marL="0" indent="0" latinLnBrk="0">
              <a:spcBef>
                <a:spcPts val="0"/>
              </a:spcBef>
              <a:buFont typeface="Arial" panose="020B0604020202020204" pitchFamily="34" charset="0"/>
              <a:buNone/>
              <a:defRPr lang="el-GR" sz="800" b="0">
                <a:solidFill>
                  <a:schemeClr val="accent1"/>
                </a:solidFill>
                <a:effectLst/>
                <a:latin typeface="+mn-lt"/>
              </a:defRPr>
            </a:lvl4pPr>
            <a:lvl5pPr marL="0" indent="0" latinLnBrk="0">
              <a:spcBef>
                <a:spcPts val="0"/>
              </a:spcBef>
              <a:buFont typeface="Arial" panose="020B0604020202020204" pitchFamily="34" charset="0"/>
              <a:buNone/>
              <a:defRPr lang="el-GR" sz="800" b="0">
                <a:solidFill>
                  <a:schemeClr val="accent1"/>
                </a:solidFill>
                <a:effectLst/>
                <a:latin typeface="+mn-lt"/>
              </a:defRPr>
            </a:lvl5pPr>
            <a:lvl6pPr marL="0" indent="0" latinLnBrk="0">
              <a:spcBef>
                <a:spcPts val="0"/>
              </a:spcBef>
              <a:buFont typeface="Arial" panose="020B0604020202020204" pitchFamily="34" charset="0"/>
              <a:buNone/>
              <a:defRPr lang="el-GR" sz="800" b="0">
                <a:solidFill>
                  <a:schemeClr val="accent1"/>
                </a:solidFill>
                <a:effectLst/>
                <a:latin typeface="+mn-lt"/>
              </a:defRPr>
            </a:lvl6pPr>
            <a:lvl7pPr marL="0" indent="0" latinLnBrk="0">
              <a:spcBef>
                <a:spcPts val="0"/>
              </a:spcBef>
              <a:buFont typeface="Arial" panose="020B0604020202020204" pitchFamily="34" charset="0"/>
              <a:buNone/>
              <a:defRPr lang="el-GR" sz="800" b="0">
                <a:solidFill>
                  <a:schemeClr val="accent1"/>
                </a:solidFill>
                <a:effectLst/>
                <a:latin typeface="+mn-lt"/>
              </a:defRPr>
            </a:lvl7pPr>
            <a:lvl8pPr marL="0" indent="0" latinLnBrk="0">
              <a:spcBef>
                <a:spcPts val="0"/>
              </a:spcBef>
              <a:buFont typeface="Arial" panose="020B0604020202020204" pitchFamily="34" charset="0"/>
              <a:buNone/>
              <a:defRPr lang="el-GR" sz="800" b="0">
                <a:solidFill>
                  <a:schemeClr val="accent1"/>
                </a:solidFill>
                <a:effectLst/>
                <a:latin typeface="+mn-lt"/>
              </a:defRPr>
            </a:lvl8pPr>
            <a:lvl9pPr marL="0" indent="0" latinLnBrk="0">
              <a:spcBef>
                <a:spcPts val="0"/>
              </a:spcBef>
              <a:buFont typeface="Arial" panose="020B0604020202020204" pitchFamily="34" charset="0"/>
              <a:buNone/>
              <a:defRPr lang="el-GR" sz="800" b="0">
                <a:solidFill>
                  <a:schemeClr val="accent1"/>
                </a:solidFill>
                <a:effectLst/>
                <a:latin typeface="+mn-lt"/>
              </a:defRPr>
            </a:lvl9pPr>
          </a:lstStyle>
          <a:p>
            <a:pPr lvl="0"/>
            <a:r>
              <a:rPr lang="el-GR" dirty="0"/>
              <a:t>Διεύθυνση ηλεκτρονικού ταχυδρομείου | Όνομα χρήστη Twitter</a:t>
            </a:r>
          </a:p>
        </p:txBody>
      </p:sp>
      <p:sp>
        <p:nvSpPr>
          <p:cNvPr id="198" name="Πλαίσιο κράτησης θέσης κειμένου 2"/>
          <p:cNvSpPr>
            <a:spLocks noGrp="1"/>
          </p:cNvSpPr>
          <p:nvPr>
            <p:ph type="body" sz="quarter" idx="83" hasCustomPrompt="1"/>
          </p:nvPr>
        </p:nvSpPr>
        <p:spPr>
          <a:xfrm>
            <a:off x="4717840" y="3390367"/>
            <a:ext cx="2050528" cy="128016"/>
          </a:xfrm>
        </p:spPr>
        <p:txBody>
          <a:bodyPr lIns="0" tIns="0" rIns="0" bIns="0" anchor="ctr" anchorCtr="0">
            <a:normAutofit/>
          </a:bodyPr>
          <a:lstStyle>
            <a:lvl1pPr marL="0" indent="0" algn="ctr" latinLnBrk="0">
              <a:spcBef>
                <a:spcPts val="0"/>
              </a:spcBef>
              <a:buFont typeface="Arial" panose="020B0604020202020204" pitchFamily="34" charset="0"/>
              <a:buNone/>
              <a:defRPr lang="el-GR" sz="800" b="0" baseline="0">
                <a:solidFill>
                  <a:schemeClr val="accent1"/>
                </a:solidFill>
                <a:effectLst/>
                <a:latin typeface="+mn-lt"/>
              </a:defRPr>
            </a:lvl1pPr>
            <a:lvl2pPr marL="0" indent="0" latinLnBrk="0">
              <a:spcBef>
                <a:spcPts val="0"/>
              </a:spcBef>
              <a:buFont typeface="Arial" panose="020B0604020202020204" pitchFamily="34" charset="0"/>
              <a:buNone/>
              <a:defRPr lang="el-GR" sz="800" b="0">
                <a:solidFill>
                  <a:schemeClr val="accent1"/>
                </a:solidFill>
                <a:effectLst/>
                <a:latin typeface="+mn-lt"/>
              </a:defRPr>
            </a:lvl2pPr>
            <a:lvl3pPr marL="0" indent="0" latinLnBrk="0">
              <a:spcBef>
                <a:spcPts val="0"/>
              </a:spcBef>
              <a:buFont typeface="Arial" panose="020B0604020202020204" pitchFamily="34" charset="0"/>
              <a:buNone/>
              <a:defRPr lang="el-GR" sz="800" b="0">
                <a:solidFill>
                  <a:schemeClr val="accent1"/>
                </a:solidFill>
                <a:effectLst/>
                <a:latin typeface="+mn-lt"/>
              </a:defRPr>
            </a:lvl3pPr>
            <a:lvl4pPr marL="0" indent="0" latinLnBrk="0">
              <a:spcBef>
                <a:spcPts val="0"/>
              </a:spcBef>
              <a:buFont typeface="Arial" panose="020B0604020202020204" pitchFamily="34" charset="0"/>
              <a:buNone/>
              <a:defRPr lang="el-GR" sz="800" b="0">
                <a:solidFill>
                  <a:schemeClr val="accent1"/>
                </a:solidFill>
                <a:effectLst/>
                <a:latin typeface="+mn-lt"/>
              </a:defRPr>
            </a:lvl4pPr>
            <a:lvl5pPr marL="0" indent="0" latinLnBrk="0">
              <a:spcBef>
                <a:spcPts val="0"/>
              </a:spcBef>
              <a:buFont typeface="Arial" panose="020B0604020202020204" pitchFamily="34" charset="0"/>
              <a:buNone/>
              <a:defRPr lang="el-GR" sz="800" b="0">
                <a:solidFill>
                  <a:schemeClr val="accent1"/>
                </a:solidFill>
                <a:effectLst/>
                <a:latin typeface="+mn-lt"/>
              </a:defRPr>
            </a:lvl5pPr>
            <a:lvl6pPr marL="0" indent="0" latinLnBrk="0">
              <a:spcBef>
                <a:spcPts val="0"/>
              </a:spcBef>
              <a:buFont typeface="Arial" panose="020B0604020202020204" pitchFamily="34" charset="0"/>
              <a:buNone/>
              <a:defRPr lang="el-GR" sz="800" b="0">
                <a:solidFill>
                  <a:schemeClr val="accent1"/>
                </a:solidFill>
                <a:effectLst/>
                <a:latin typeface="+mn-lt"/>
              </a:defRPr>
            </a:lvl6pPr>
            <a:lvl7pPr marL="0" indent="0" latinLnBrk="0">
              <a:spcBef>
                <a:spcPts val="0"/>
              </a:spcBef>
              <a:buFont typeface="Arial" panose="020B0604020202020204" pitchFamily="34" charset="0"/>
              <a:buNone/>
              <a:defRPr lang="el-GR" sz="800" b="0">
                <a:solidFill>
                  <a:schemeClr val="accent1"/>
                </a:solidFill>
                <a:effectLst/>
                <a:latin typeface="+mn-lt"/>
              </a:defRPr>
            </a:lvl7pPr>
            <a:lvl8pPr marL="0" indent="0" latinLnBrk="0">
              <a:spcBef>
                <a:spcPts val="0"/>
              </a:spcBef>
              <a:buFont typeface="Arial" panose="020B0604020202020204" pitchFamily="34" charset="0"/>
              <a:buNone/>
              <a:defRPr lang="el-GR" sz="800" b="0">
                <a:solidFill>
                  <a:schemeClr val="accent1"/>
                </a:solidFill>
                <a:effectLst/>
                <a:latin typeface="+mn-lt"/>
              </a:defRPr>
            </a:lvl8pPr>
            <a:lvl9pPr marL="0" indent="0" latinLnBrk="0">
              <a:spcBef>
                <a:spcPts val="0"/>
              </a:spcBef>
              <a:buFont typeface="Arial" panose="020B0604020202020204" pitchFamily="34" charset="0"/>
              <a:buNone/>
              <a:defRPr lang="el-GR" sz="800" b="0">
                <a:solidFill>
                  <a:schemeClr val="accent1"/>
                </a:solidFill>
                <a:effectLst/>
                <a:latin typeface="+mn-lt"/>
              </a:defRPr>
            </a:lvl9pPr>
          </a:lstStyle>
          <a:p>
            <a:pPr lvl="0"/>
            <a:r>
              <a:rPr lang="el-GR"/>
              <a:t>Διεύθυνση URL ιστολογίου</a:t>
            </a:r>
          </a:p>
        </p:txBody>
      </p:sp>
      <p:sp>
        <p:nvSpPr>
          <p:cNvPr id="209" name="Πλαίσιο κράτησης θέσης κειμένου 2"/>
          <p:cNvSpPr>
            <a:spLocks noGrp="1"/>
          </p:cNvSpPr>
          <p:nvPr>
            <p:ph type="body" sz="quarter" idx="94" hasCustomPrompt="1"/>
          </p:nvPr>
        </p:nvSpPr>
        <p:spPr>
          <a:xfrm>
            <a:off x="1248828" y="4382538"/>
            <a:ext cx="2587752" cy="185282"/>
          </a:xfrm>
        </p:spPr>
        <p:txBody>
          <a:bodyPr lIns="0" tIns="0" rIns="0" bIns="0" anchor="ctr">
            <a:normAutofit/>
          </a:bodyPr>
          <a:lstStyle>
            <a:lvl1pPr marL="0" indent="0" algn="ctr" latinLnBrk="0">
              <a:spcBef>
                <a:spcPts val="0"/>
              </a:spcBef>
              <a:buNone/>
              <a:defRPr lang="el-GR" sz="1200" b="1" cap="all" baseline="0">
                <a:solidFill>
                  <a:schemeClr val="tx1"/>
                </a:solidFill>
                <a:effectLst/>
                <a:latin typeface="+mj-lt"/>
              </a:defRPr>
            </a:lvl1pPr>
            <a:lvl2pPr marL="0" indent="0" latinLnBrk="0">
              <a:spcBef>
                <a:spcPts val="0"/>
              </a:spcBef>
              <a:buNone/>
              <a:defRPr lang="el-GR" sz="1300" b="1">
                <a:effectLst>
                  <a:outerShdw blurRad="38100" algn="ctr" rotWithShape="0">
                    <a:prstClr val="black">
                      <a:alpha val="40000"/>
                    </a:prstClr>
                  </a:outerShdw>
                </a:effectLst>
                <a:latin typeface="+mj-lt"/>
              </a:defRPr>
            </a:lvl2pPr>
            <a:lvl3pPr marL="0" indent="0" latinLnBrk="0">
              <a:spcBef>
                <a:spcPts val="0"/>
              </a:spcBef>
              <a:buNone/>
              <a:defRPr lang="el-GR" sz="1300" b="1">
                <a:effectLst>
                  <a:outerShdw blurRad="38100" algn="ctr" rotWithShape="0">
                    <a:prstClr val="black">
                      <a:alpha val="40000"/>
                    </a:prstClr>
                  </a:outerShdw>
                </a:effectLst>
                <a:latin typeface="+mj-lt"/>
              </a:defRPr>
            </a:lvl3pPr>
            <a:lvl4pPr marL="0" indent="0" latinLnBrk="0">
              <a:spcBef>
                <a:spcPts val="0"/>
              </a:spcBef>
              <a:buNone/>
              <a:defRPr lang="el-GR" sz="1300" b="1">
                <a:effectLst>
                  <a:outerShdw blurRad="38100" algn="ctr" rotWithShape="0">
                    <a:prstClr val="black">
                      <a:alpha val="40000"/>
                    </a:prstClr>
                  </a:outerShdw>
                </a:effectLst>
                <a:latin typeface="+mj-lt"/>
              </a:defRPr>
            </a:lvl4pPr>
            <a:lvl5pPr marL="0" indent="0" latinLnBrk="0">
              <a:spcBef>
                <a:spcPts val="0"/>
              </a:spcBef>
              <a:buNone/>
              <a:defRPr lang="el-GR" sz="1300" b="1">
                <a:effectLst>
                  <a:outerShdw blurRad="38100" algn="ctr" rotWithShape="0">
                    <a:prstClr val="black">
                      <a:alpha val="40000"/>
                    </a:prstClr>
                  </a:outerShdw>
                </a:effectLst>
                <a:latin typeface="+mj-lt"/>
              </a:defRPr>
            </a:lvl5pPr>
            <a:lvl6pPr marL="0" indent="0" latinLnBrk="0">
              <a:spcBef>
                <a:spcPts val="0"/>
              </a:spcBef>
              <a:buNone/>
              <a:defRPr lang="el-GR" sz="1300" b="1">
                <a:effectLst>
                  <a:outerShdw blurRad="38100" algn="ctr" rotWithShape="0">
                    <a:prstClr val="black">
                      <a:alpha val="40000"/>
                    </a:prstClr>
                  </a:outerShdw>
                </a:effectLst>
                <a:latin typeface="+mj-lt"/>
              </a:defRPr>
            </a:lvl6pPr>
            <a:lvl7pPr marL="0" indent="0" latinLnBrk="0">
              <a:spcBef>
                <a:spcPts val="0"/>
              </a:spcBef>
              <a:buNone/>
              <a:defRPr lang="el-GR" sz="1300" b="1">
                <a:effectLst>
                  <a:outerShdw blurRad="38100" algn="ctr" rotWithShape="0">
                    <a:prstClr val="black">
                      <a:alpha val="40000"/>
                    </a:prstClr>
                  </a:outerShdw>
                </a:effectLst>
                <a:latin typeface="+mj-lt"/>
              </a:defRPr>
            </a:lvl7pPr>
            <a:lvl8pPr marL="0" indent="0" latinLnBrk="0">
              <a:spcBef>
                <a:spcPts val="0"/>
              </a:spcBef>
              <a:buNone/>
              <a:defRPr lang="el-GR" sz="1300" b="1">
                <a:effectLst>
                  <a:outerShdw blurRad="38100" algn="ctr" rotWithShape="0">
                    <a:prstClr val="black">
                      <a:alpha val="40000"/>
                    </a:prstClr>
                  </a:outerShdw>
                </a:effectLst>
                <a:latin typeface="+mj-lt"/>
              </a:defRPr>
            </a:lvl8pPr>
            <a:lvl9pPr marL="0" indent="0" latinLnBrk="0">
              <a:spcBef>
                <a:spcPts val="0"/>
              </a:spcBef>
              <a:buNone/>
              <a:defRPr lang="el-GR" sz="1300" b="1">
                <a:effectLst>
                  <a:outerShdw blurRad="38100" algn="ctr" rotWithShape="0">
                    <a:prstClr val="black">
                      <a:alpha val="40000"/>
                    </a:prstClr>
                  </a:outerShdw>
                </a:effectLst>
                <a:latin typeface="+mj-lt"/>
              </a:defRPr>
            </a:lvl9pPr>
          </a:lstStyle>
          <a:p>
            <a:pPr lvl="0"/>
            <a:r>
              <a:rPr lang="el-GR"/>
              <a:t>Πληκτρολογήστε όνομα εδώ</a:t>
            </a:r>
          </a:p>
        </p:txBody>
      </p:sp>
      <p:sp>
        <p:nvSpPr>
          <p:cNvPr id="210" name="Πλαίσιο κράτησης θέσης κειμένου 2"/>
          <p:cNvSpPr>
            <a:spLocks noGrp="1"/>
          </p:cNvSpPr>
          <p:nvPr>
            <p:ph type="body" sz="quarter" idx="95" hasCustomPrompt="1"/>
          </p:nvPr>
        </p:nvSpPr>
        <p:spPr>
          <a:xfrm>
            <a:off x="1248828" y="4559016"/>
            <a:ext cx="2587752" cy="128016"/>
          </a:xfrm>
        </p:spPr>
        <p:txBody>
          <a:bodyPr lIns="0" tIns="0" rIns="0" bIns="0" anchor="t">
            <a:normAutofit/>
          </a:bodyPr>
          <a:lstStyle>
            <a:lvl1pPr marL="0" indent="0" algn="ctr" latinLnBrk="0">
              <a:spcBef>
                <a:spcPts val="0"/>
              </a:spcBef>
              <a:buNone/>
              <a:defRPr lang="el-GR" sz="900" b="0" baseline="0">
                <a:solidFill>
                  <a:schemeClr val="bg2">
                    <a:lumMod val="50000"/>
                  </a:schemeClr>
                </a:solidFill>
                <a:effectLst/>
                <a:latin typeface="+mn-lt"/>
              </a:defRPr>
            </a:lvl1pPr>
            <a:lvl2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9pPr>
          </a:lstStyle>
          <a:p>
            <a:pPr lvl="0"/>
            <a:r>
              <a:rPr lang="el-GR"/>
              <a:t>Πληκτρολογήστε τίτλο ή χόμπι εδώ</a:t>
            </a:r>
          </a:p>
        </p:txBody>
      </p:sp>
      <p:sp>
        <p:nvSpPr>
          <p:cNvPr id="211" name="Πλαίσιο κράτησης θέσης κειμένου 2"/>
          <p:cNvSpPr>
            <a:spLocks noGrp="1"/>
          </p:cNvSpPr>
          <p:nvPr>
            <p:ph type="body" sz="quarter" idx="96" hasCustomPrompt="1"/>
          </p:nvPr>
        </p:nvSpPr>
        <p:spPr>
          <a:xfrm>
            <a:off x="1248828" y="4824665"/>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el-GR" sz="800" b="0" baseline="0">
                <a:solidFill>
                  <a:schemeClr val="accent1"/>
                </a:solidFill>
                <a:effectLst/>
                <a:latin typeface="+mn-lt"/>
              </a:defRPr>
            </a:lvl1pPr>
            <a:lvl2pPr marL="0" indent="0" latinLnBrk="0">
              <a:spcBef>
                <a:spcPts val="0"/>
              </a:spcBef>
              <a:buFont typeface="Arial" panose="020B0604020202020204" pitchFamily="34" charset="0"/>
              <a:buNone/>
              <a:defRPr lang="el-GR" sz="800" b="0">
                <a:solidFill>
                  <a:schemeClr val="accent1"/>
                </a:solidFill>
                <a:effectLst/>
                <a:latin typeface="+mn-lt"/>
              </a:defRPr>
            </a:lvl2pPr>
            <a:lvl3pPr marL="0" indent="0" latinLnBrk="0">
              <a:spcBef>
                <a:spcPts val="0"/>
              </a:spcBef>
              <a:buFont typeface="Arial" panose="020B0604020202020204" pitchFamily="34" charset="0"/>
              <a:buNone/>
              <a:defRPr lang="el-GR" sz="800" b="0">
                <a:solidFill>
                  <a:schemeClr val="accent1"/>
                </a:solidFill>
                <a:effectLst/>
                <a:latin typeface="+mn-lt"/>
              </a:defRPr>
            </a:lvl3pPr>
            <a:lvl4pPr marL="0" indent="0" latinLnBrk="0">
              <a:spcBef>
                <a:spcPts val="0"/>
              </a:spcBef>
              <a:buFont typeface="Arial" panose="020B0604020202020204" pitchFamily="34" charset="0"/>
              <a:buNone/>
              <a:defRPr lang="el-GR" sz="800" b="0">
                <a:solidFill>
                  <a:schemeClr val="accent1"/>
                </a:solidFill>
                <a:effectLst/>
                <a:latin typeface="+mn-lt"/>
              </a:defRPr>
            </a:lvl4pPr>
            <a:lvl5pPr marL="0" indent="0" latinLnBrk="0">
              <a:spcBef>
                <a:spcPts val="0"/>
              </a:spcBef>
              <a:buFont typeface="Arial" panose="020B0604020202020204" pitchFamily="34" charset="0"/>
              <a:buNone/>
              <a:defRPr lang="el-GR" sz="800" b="0">
                <a:solidFill>
                  <a:schemeClr val="accent1"/>
                </a:solidFill>
                <a:effectLst/>
                <a:latin typeface="+mn-lt"/>
              </a:defRPr>
            </a:lvl5pPr>
            <a:lvl6pPr marL="0" indent="0" latinLnBrk="0">
              <a:spcBef>
                <a:spcPts val="0"/>
              </a:spcBef>
              <a:buFont typeface="Arial" panose="020B0604020202020204" pitchFamily="34" charset="0"/>
              <a:buNone/>
              <a:defRPr lang="el-GR" sz="800" b="0">
                <a:solidFill>
                  <a:schemeClr val="accent1"/>
                </a:solidFill>
                <a:effectLst/>
                <a:latin typeface="+mn-lt"/>
              </a:defRPr>
            </a:lvl6pPr>
            <a:lvl7pPr marL="0" indent="0" latinLnBrk="0">
              <a:spcBef>
                <a:spcPts val="0"/>
              </a:spcBef>
              <a:buFont typeface="Arial" panose="020B0604020202020204" pitchFamily="34" charset="0"/>
              <a:buNone/>
              <a:defRPr lang="el-GR" sz="800" b="0">
                <a:solidFill>
                  <a:schemeClr val="accent1"/>
                </a:solidFill>
                <a:effectLst/>
                <a:latin typeface="+mn-lt"/>
              </a:defRPr>
            </a:lvl7pPr>
            <a:lvl8pPr marL="0" indent="0" latinLnBrk="0">
              <a:spcBef>
                <a:spcPts val="0"/>
              </a:spcBef>
              <a:buFont typeface="Arial" panose="020B0604020202020204" pitchFamily="34" charset="0"/>
              <a:buNone/>
              <a:defRPr lang="el-GR" sz="800" b="0">
                <a:solidFill>
                  <a:schemeClr val="accent1"/>
                </a:solidFill>
                <a:effectLst/>
                <a:latin typeface="+mn-lt"/>
              </a:defRPr>
            </a:lvl8pPr>
            <a:lvl9pPr marL="0" indent="0" latinLnBrk="0">
              <a:spcBef>
                <a:spcPts val="0"/>
              </a:spcBef>
              <a:buFont typeface="Arial" panose="020B0604020202020204" pitchFamily="34" charset="0"/>
              <a:buNone/>
              <a:defRPr lang="el-GR" sz="800" b="0">
                <a:solidFill>
                  <a:schemeClr val="accent1"/>
                </a:solidFill>
                <a:effectLst/>
                <a:latin typeface="+mn-lt"/>
              </a:defRPr>
            </a:lvl9pPr>
          </a:lstStyle>
          <a:p>
            <a:pPr lvl="0"/>
            <a:r>
              <a:rPr lang="el-GR"/>
              <a:t>Αριθμός τηλεφώνου | Αριθμός τηλεφώνου</a:t>
            </a:r>
          </a:p>
        </p:txBody>
      </p:sp>
      <p:sp>
        <p:nvSpPr>
          <p:cNvPr id="212" name="Πλαίσιο κράτησης θέσης κειμένου 2"/>
          <p:cNvSpPr>
            <a:spLocks noGrp="1"/>
          </p:cNvSpPr>
          <p:nvPr>
            <p:ph type="body" sz="quarter" idx="97" hasCustomPrompt="1"/>
          </p:nvPr>
        </p:nvSpPr>
        <p:spPr>
          <a:xfrm>
            <a:off x="1248828" y="4954920"/>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el-GR" sz="800" b="0" spc="-10" baseline="0">
                <a:solidFill>
                  <a:schemeClr val="accent1"/>
                </a:solidFill>
                <a:effectLst/>
                <a:latin typeface="+mn-lt"/>
              </a:defRPr>
            </a:lvl1pPr>
            <a:lvl2pPr marL="0" indent="0" latinLnBrk="0">
              <a:spcBef>
                <a:spcPts val="0"/>
              </a:spcBef>
              <a:buFont typeface="Arial" panose="020B0604020202020204" pitchFamily="34" charset="0"/>
              <a:buNone/>
              <a:defRPr lang="el-GR" sz="800" b="0">
                <a:solidFill>
                  <a:schemeClr val="accent1"/>
                </a:solidFill>
                <a:effectLst/>
                <a:latin typeface="+mn-lt"/>
              </a:defRPr>
            </a:lvl2pPr>
            <a:lvl3pPr marL="0" indent="0" latinLnBrk="0">
              <a:spcBef>
                <a:spcPts val="0"/>
              </a:spcBef>
              <a:buFont typeface="Arial" panose="020B0604020202020204" pitchFamily="34" charset="0"/>
              <a:buNone/>
              <a:defRPr lang="el-GR" sz="800" b="0">
                <a:solidFill>
                  <a:schemeClr val="accent1"/>
                </a:solidFill>
                <a:effectLst/>
                <a:latin typeface="+mn-lt"/>
              </a:defRPr>
            </a:lvl3pPr>
            <a:lvl4pPr marL="0" indent="0" latinLnBrk="0">
              <a:spcBef>
                <a:spcPts val="0"/>
              </a:spcBef>
              <a:buFont typeface="Arial" panose="020B0604020202020204" pitchFamily="34" charset="0"/>
              <a:buNone/>
              <a:defRPr lang="el-GR" sz="800" b="0">
                <a:solidFill>
                  <a:schemeClr val="accent1"/>
                </a:solidFill>
                <a:effectLst/>
                <a:latin typeface="+mn-lt"/>
              </a:defRPr>
            </a:lvl4pPr>
            <a:lvl5pPr marL="0" indent="0" latinLnBrk="0">
              <a:spcBef>
                <a:spcPts val="0"/>
              </a:spcBef>
              <a:buFont typeface="Arial" panose="020B0604020202020204" pitchFamily="34" charset="0"/>
              <a:buNone/>
              <a:defRPr lang="el-GR" sz="800" b="0">
                <a:solidFill>
                  <a:schemeClr val="accent1"/>
                </a:solidFill>
                <a:effectLst/>
                <a:latin typeface="+mn-lt"/>
              </a:defRPr>
            </a:lvl5pPr>
            <a:lvl6pPr marL="0" indent="0" latinLnBrk="0">
              <a:spcBef>
                <a:spcPts val="0"/>
              </a:spcBef>
              <a:buFont typeface="Arial" panose="020B0604020202020204" pitchFamily="34" charset="0"/>
              <a:buNone/>
              <a:defRPr lang="el-GR" sz="800" b="0">
                <a:solidFill>
                  <a:schemeClr val="accent1"/>
                </a:solidFill>
                <a:effectLst/>
                <a:latin typeface="+mn-lt"/>
              </a:defRPr>
            </a:lvl6pPr>
            <a:lvl7pPr marL="0" indent="0" latinLnBrk="0">
              <a:spcBef>
                <a:spcPts val="0"/>
              </a:spcBef>
              <a:buFont typeface="Arial" panose="020B0604020202020204" pitchFamily="34" charset="0"/>
              <a:buNone/>
              <a:defRPr lang="el-GR" sz="800" b="0">
                <a:solidFill>
                  <a:schemeClr val="accent1"/>
                </a:solidFill>
                <a:effectLst/>
                <a:latin typeface="+mn-lt"/>
              </a:defRPr>
            </a:lvl7pPr>
            <a:lvl8pPr marL="0" indent="0" latinLnBrk="0">
              <a:spcBef>
                <a:spcPts val="0"/>
              </a:spcBef>
              <a:buFont typeface="Arial" panose="020B0604020202020204" pitchFamily="34" charset="0"/>
              <a:buNone/>
              <a:defRPr lang="el-GR" sz="800" b="0">
                <a:solidFill>
                  <a:schemeClr val="accent1"/>
                </a:solidFill>
                <a:effectLst/>
                <a:latin typeface="+mn-lt"/>
              </a:defRPr>
            </a:lvl8pPr>
            <a:lvl9pPr marL="0" indent="0" latinLnBrk="0">
              <a:spcBef>
                <a:spcPts val="0"/>
              </a:spcBef>
              <a:buFont typeface="Arial" panose="020B0604020202020204" pitchFamily="34" charset="0"/>
              <a:buNone/>
              <a:defRPr lang="el-GR" sz="800" b="0">
                <a:solidFill>
                  <a:schemeClr val="accent1"/>
                </a:solidFill>
                <a:effectLst/>
                <a:latin typeface="+mn-lt"/>
              </a:defRPr>
            </a:lvl9pPr>
          </a:lstStyle>
          <a:p>
            <a:pPr lvl="0"/>
            <a:r>
              <a:rPr lang="el-GR"/>
              <a:t>Διεύθυνση ηλεκτρονικού ταχυδρομείου | Όνομα χρήστη Twitter</a:t>
            </a:r>
          </a:p>
        </p:txBody>
      </p:sp>
      <p:sp>
        <p:nvSpPr>
          <p:cNvPr id="213" name="Πλαίσιο κράτησης θέσης κειμένου 2"/>
          <p:cNvSpPr>
            <a:spLocks noGrp="1"/>
          </p:cNvSpPr>
          <p:nvPr>
            <p:ph type="body" sz="quarter" idx="98" hasCustomPrompt="1"/>
          </p:nvPr>
        </p:nvSpPr>
        <p:spPr>
          <a:xfrm>
            <a:off x="1517440" y="5219607"/>
            <a:ext cx="2050528" cy="128016"/>
          </a:xfrm>
        </p:spPr>
        <p:txBody>
          <a:bodyPr lIns="0" tIns="0" rIns="0" bIns="0" anchor="ctr" anchorCtr="0">
            <a:normAutofit/>
          </a:bodyPr>
          <a:lstStyle>
            <a:lvl1pPr marL="0" indent="0" algn="ctr" latinLnBrk="0">
              <a:spcBef>
                <a:spcPts val="0"/>
              </a:spcBef>
              <a:buFont typeface="Arial" panose="020B0604020202020204" pitchFamily="34" charset="0"/>
              <a:buNone/>
              <a:defRPr lang="el-GR" sz="800" b="0" baseline="0">
                <a:solidFill>
                  <a:schemeClr val="accent1"/>
                </a:solidFill>
                <a:effectLst/>
                <a:latin typeface="+mn-lt"/>
              </a:defRPr>
            </a:lvl1pPr>
            <a:lvl2pPr marL="0" indent="0" latinLnBrk="0">
              <a:spcBef>
                <a:spcPts val="0"/>
              </a:spcBef>
              <a:buFont typeface="Arial" panose="020B0604020202020204" pitchFamily="34" charset="0"/>
              <a:buNone/>
              <a:defRPr lang="el-GR" sz="800" b="0">
                <a:solidFill>
                  <a:schemeClr val="accent1"/>
                </a:solidFill>
                <a:effectLst/>
                <a:latin typeface="+mn-lt"/>
              </a:defRPr>
            </a:lvl2pPr>
            <a:lvl3pPr marL="0" indent="0" latinLnBrk="0">
              <a:spcBef>
                <a:spcPts val="0"/>
              </a:spcBef>
              <a:buFont typeface="Arial" panose="020B0604020202020204" pitchFamily="34" charset="0"/>
              <a:buNone/>
              <a:defRPr lang="el-GR" sz="800" b="0">
                <a:solidFill>
                  <a:schemeClr val="accent1"/>
                </a:solidFill>
                <a:effectLst/>
                <a:latin typeface="+mn-lt"/>
              </a:defRPr>
            </a:lvl3pPr>
            <a:lvl4pPr marL="0" indent="0" latinLnBrk="0">
              <a:spcBef>
                <a:spcPts val="0"/>
              </a:spcBef>
              <a:buFont typeface="Arial" panose="020B0604020202020204" pitchFamily="34" charset="0"/>
              <a:buNone/>
              <a:defRPr lang="el-GR" sz="800" b="0">
                <a:solidFill>
                  <a:schemeClr val="accent1"/>
                </a:solidFill>
                <a:effectLst/>
                <a:latin typeface="+mn-lt"/>
              </a:defRPr>
            </a:lvl4pPr>
            <a:lvl5pPr marL="0" indent="0" latinLnBrk="0">
              <a:spcBef>
                <a:spcPts val="0"/>
              </a:spcBef>
              <a:buFont typeface="Arial" panose="020B0604020202020204" pitchFamily="34" charset="0"/>
              <a:buNone/>
              <a:defRPr lang="el-GR" sz="800" b="0">
                <a:solidFill>
                  <a:schemeClr val="accent1"/>
                </a:solidFill>
                <a:effectLst/>
                <a:latin typeface="+mn-lt"/>
              </a:defRPr>
            </a:lvl5pPr>
            <a:lvl6pPr marL="0" indent="0" latinLnBrk="0">
              <a:spcBef>
                <a:spcPts val="0"/>
              </a:spcBef>
              <a:buFont typeface="Arial" panose="020B0604020202020204" pitchFamily="34" charset="0"/>
              <a:buNone/>
              <a:defRPr lang="el-GR" sz="800" b="0">
                <a:solidFill>
                  <a:schemeClr val="accent1"/>
                </a:solidFill>
                <a:effectLst/>
                <a:latin typeface="+mn-lt"/>
              </a:defRPr>
            </a:lvl6pPr>
            <a:lvl7pPr marL="0" indent="0" latinLnBrk="0">
              <a:spcBef>
                <a:spcPts val="0"/>
              </a:spcBef>
              <a:buFont typeface="Arial" panose="020B0604020202020204" pitchFamily="34" charset="0"/>
              <a:buNone/>
              <a:defRPr lang="el-GR" sz="800" b="0">
                <a:solidFill>
                  <a:schemeClr val="accent1"/>
                </a:solidFill>
                <a:effectLst/>
                <a:latin typeface="+mn-lt"/>
              </a:defRPr>
            </a:lvl7pPr>
            <a:lvl8pPr marL="0" indent="0" latinLnBrk="0">
              <a:spcBef>
                <a:spcPts val="0"/>
              </a:spcBef>
              <a:buFont typeface="Arial" panose="020B0604020202020204" pitchFamily="34" charset="0"/>
              <a:buNone/>
              <a:defRPr lang="el-GR" sz="800" b="0">
                <a:solidFill>
                  <a:schemeClr val="accent1"/>
                </a:solidFill>
                <a:effectLst/>
                <a:latin typeface="+mn-lt"/>
              </a:defRPr>
            </a:lvl8pPr>
            <a:lvl9pPr marL="0" indent="0" latinLnBrk="0">
              <a:spcBef>
                <a:spcPts val="0"/>
              </a:spcBef>
              <a:buFont typeface="Arial" panose="020B0604020202020204" pitchFamily="34" charset="0"/>
              <a:buNone/>
              <a:defRPr lang="el-GR" sz="800" b="0">
                <a:solidFill>
                  <a:schemeClr val="accent1"/>
                </a:solidFill>
                <a:effectLst/>
                <a:latin typeface="+mn-lt"/>
              </a:defRPr>
            </a:lvl9pPr>
          </a:lstStyle>
          <a:p>
            <a:pPr lvl="0"/>
            <a:r>
              <a:rPr lang="el-GR"/>
              <a:t>Διεύθυνση URL ιστολογίου</a:t>
            </a:r>
          </a:p>
        </p:txBody>
      </p:sp>
      <p:sp>
        <p:nvSpPr>
          <p:cNvPr id="214" name="Πλαίσιο κράτησης θέσης κειμένου 2"/>
          <p:cNvSpPr>
            <a:spLocks noGrp="1"/>
          </p:cNvSpPr>
          <p:nvPr>
            <p:ph type="body" sz="quarter" idx="99" hasCustomPrompt="1"/>
          </p:nvPr>
        </p:nvSpPr>
        <p:spPr>
          <a:xfrm>
            <a:off x="4449228" y="4382538"/>
            <a:ext cx="2587752" cy="185282"/>
          </a:xfrm>
        </p:spPr>
        <p:txBody>
          <a:bodyPr lIns="0" tIns="0" rIns="0" bIns="0" anchor="ctr">
            <a:normAutofit/>
          </a:bodyPr>
          <a:lstStyle>
            <a:lvl1pPr marL="0" indent="0" algn="ctr" latinLnBrk="0">
              <a:spcBef>
                <a:spcPts val="0"/>
              </a:spcBef>
              <a:buNone/>
              <a:defRPr lang="el-GR" sz="1200" b="1" cap="all" baseline="0">
                <a:solidFill>
                  <a:schemeClr val="tx1"/>
                </a:solidFill>
                <a:effectLst/>
                <a:latin typeface="+mj-lt"/>
              </a:defRPr>
            </a:lvl1pPr>
            <a:lvl2pPr marL="0" indent="0" latinLnBrk="0">
              <a:spcBef>
                <a:spcPts val="0"/>
              </a:spcBef>
              <a:buNone/>
              <a:defRPr lang="el-GR" sz="1300" b="1">
                <a:effectLst>
                  <a:outerShdw blurRad="38100" algn="ctr" rotWithShape="0">
                    <a:prstClr val="black">
                      <a:alpha val="40000"/>
                    </a:prstClr>
                  </a:outerShdw>
                </a:effectLst>
                <a:latin typeface="+mj-lt"/>
              </a:defRPr>
            </a:lvl2pPr>
            <a:lvl3pPr marL="0" indent="0" latinLnBrk="0">
              <a:spcBef>
                <a:spcPts val="0"/>
              </a:spcBef>
              <a:buNone/>
              <a:defRPr lang="el-GR" sz="1300" b="1">
                <a:effectLst>
                  <a:outerShdw blurRad="38100" algn="ctr" rotWithShape="0">
                    <a:prstClr val="black">
                      <a:alpha val="40000"/>
                    </a:prstClr>
                  </a:outerShdw>
                </a:effectLst>
                <a:latin typeface="+mj-lt"/>
              </a:defRPr>
            </a:lvl3pPr>
            <a:lvl4pPr marL="0" indent="0" latinLnBrk="0">
              <a:spcBef>
                <a:spcPts val="0"/>
              </a:spcBef>
              <a:buNone/>
              <a:defRPr lang="el-GR" sz="1300" b="1">
                <a:effectLst>
                  <a:outerShdw blurRad="38100" algn="ctr" rotWithShape="0">
                    <a:prstClr val="black">
                      <a:alpha val="40000"/>
                    </a:prstClr>
                  </a:outerShdw>
                </a:effectLst>
                <a:latin typeface="+mj-lt"/>
              </a:defRPr>
            </a:lvl4pPr>
            <a:lvl5pPr marL="0" indent="0" latinLnBrk="0">
              <a:spcBef>
                <a:spcPts val="0"/>
              </a:spcBef>
              <a:buNone/>
              <a:defRPr lang="el-GR" sz="1300" b="1">
                <a:effectLst>
                  <a:outerShdw blurRad="38100" algn="ctr" rotWithShape="0">
                    <a:prstClr val="black">
                      <a:alpha val="40000"/>
                    </a:prstClr>
                  </a:outerShdw>
                </a:effectLst>
                <a:latin typeface="+mj-lt"/>
              </a:defRPr>
            </a:lvl5pPr>
            <a:lvl6pPr marL="0" indent="0" latinLnBrk="0">
              <a:spcBef>
                <a:spcPts val="0"/>
              </a:spcBef>
              <a:buNone/>
              <a:defRPr lang="el-GR" sz="1300" b="1">
                <a:effectLst>
                  <a:outerShdw blurRad="38100" algn="ctr" rotWithShape="0">
                    <a:prstClr val="black">
                      <a:alpha val="40000"/>
                    </a:prstClr>
                  </a:outerShdw>
                </a:effectLst>
                <a:latin typeface="+mj-lt"/>
              </a:defRPr>
            </a:lvl6pPr>
            <a:lvl7pPr marL="0" indent="0" latinLnBrk="0">
              <a:spcBef>
                <a:spcPts val="0"/>
              </a:spcBef>
              <a:buNone/>
              <a:defRPr lang="el-GR" sz="1300" b="1">
                <a:effectLst>
                  <a:outerShdw blurRad="38100" algn="ctr" rotWithShape="0">
                    <a:prstClr val="black">
                      <a:alpha val="40000"/>
                    </a:prstClr>
                  </a:outerShdw>
                </a:effectLst>
                <a:latin typeface="+mj-lt"/>
              </a:defRPr>
            </a:lvl7pPr>
            <a:lvl8pPr marL="0" indent="0" latinLnBrk="0">
              <a:spcBef>
                <a:spcPts val="0"/>
              </a:spcBef>
              <a:buNone/>
              <a:defRPr lang="el-GR" sz="1300" b="1">
                <a:effectLst>
                  <a:outerShdw blurRad="38100" algn="ctr" rotWithShape="0">
                    <a:prstClr val="black">
                      <a:alpha val="40000"/>
                    </a:prstClr>
                  </a:outerShdw>
                </a:effectLst>
                <a:latin typeface="+mj-lt"/>
              </a:defRPr>
            </a:lvl8pPr>
            <a:lvl9pPr marL="0" indent="0" latinLnBrk="0">
              <a:spcBef>
                <a:spcPts val="0"/>
              </a:spcBef>
              <a:buNone/>
              <a:defRPr lang="el-GR" sz="1300" b="1">
                <a:effectLst>
                  <a:outerShdw blurRad="38100" algn="ctr" rotWithShape="0">
                    <a:prstClr val="black">
                      <a:alpha val="40000"/>
                    </a:prstClr>
                  </a:outerShdw>
                </a:effectLst>
                <a:latin typeface="+mj-lt"/>
              </a:defRPr>
            </a:lvl9pPr>
          </a:lstStyle>
          <a:p>
            <a:pPr lvl="0"/>
            <a:r>
              <a:rPr lang="el-GR"/>
              <a:t>Πληκτρολογήστε όνομα εδώ</a:t>
            </a:r>
          </a:p>
        </p:txBody>
      </p:sp>
      <p:sp>
        <p:nvSpPr>
          <p:cNvPr id="215" name="Πλαίσιο κράτησης θέσης κειμένου 2"/>
          <p:cNvSpPr>
            <a:spLocks noGrp="1"/>
          </p:cNvSpPr>
          <p:nvPr>
            <p:ph type="body" sz="quarter" idx="100" hasCustomPrompt="1"/>
          </p:nvPr>
        </p:nvSpPr>
        <p:spPr>
          <a:xfrm>
            <a:off x="4449228" y="4559016"/>
            <a:ext cx="2587752" cy="128016"/>
          </a:xfrm>
        </p:spPr>
        <p:txBody>
          <a:bodyPr lIns="0" tIns="0" rIns="0" bIns="0" anchor="t">
            <a:normAutofit/>
          </a:bodyPr>
          <a:lstStyle>
            <a:lvl1pPr marL="0" indent="0" algn="ctr" latinLnBrk="0">
              <a:spcBef>
                <a:spcPts val="0"/>
              </a:spcBef>
              <a:buNone/>
              <a:defRPr lang="el-GR" sz="900" b="0" baseline="0">
                <a:solidFill>
                  <a:schemeClr val="bg2">
                    <a:lumMod val="50000"/>
                  </a:schemeClr>
                </a:solidFill>
                <a:effectLst/>
                <a:latin typeface="+mn-lt"/>
              </a:defRPr>
            </a:lvl1pPr>
            <a:lvl2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9pPr>
          </a:lstStyle>
          <a:p>
            <a:pPr lvl="0"/>
            <a:r>
              <a:rPr lang="el-GR"/>
              <a:t>Πληκτρολογήστε τίτλο ή χόμπι εδώ</a:t>
            </a:r>
          </a:p>
        </p:txBody>
      </p:sp>
      <p:sp>
        <p:nvSpPr>
          <p:cNvPr id="216" name="Πλαίσιο κράτησης θέσης κειμένου 2"/>
          <p:cNvSpPr>
            <a:spLocks noGrp="1"/>
          </p:cNvSpPr>
          <p:nvPr>
            <p:ph type="body" sz="quarter" idx="101" hasCustomPrompt="1"/>
          </p:nvPr>
        </p:nvSpPr>
        <p:spPr>
          <a:xfrm>
            <a:off x="4449228" y="4824665"/>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el-GR" sz="800" b="0" baseline="0">
                <a:solidFill>
                  <a:schemeClr val="accent1"/>
                </a:solidFill>
                <a:effectLst/>
                <a:latin typeface="+mn-lt"/>
              </a:defRPr>
            </a:lvl1pPr>
            <a:lvl2pPr marL="0" indent="0" latinLnBrk="0">
              <a:spcBef>
                <a:spcPts val="0"/>
              </a:spcBef>
              <a:buFont typeface="Arial" panose="020B0604020202020204" pitchFamily="34" charset="0"/>
              <a:buNone/>
              <a:defRPr lang="el-GR" sz="800" b="0">
                <a:solidFill>
                  <a:schemeClr val="accent1"/>
                </a:solidFill>
                <a:effectLst/>
                <a:latin typeface="+mn-lt"/>
              </a:defRPr>
            </a:lvl2pPr>
            <a:lvl3pPr marL="0" indent="0" latinLnBrk="0">
              <a:spcBef>
                <a:spcPts val="0"/>
              </a:spcBef>
              <a:buFont typeface="Arial" panose="020B0604020202020204" pitchFamily="34" charset="0"/>
              <a:buNone/>
              <a:defRPr lang="el-GR" sz="800" b="0">
                <a:solidFill>
                  <a:schemeClr val="accent1"/>
                </a:solidFill>
                <a:effectLst/>
                <a:latin typeface="+mn-lt"/>
              </a:defRPr>
            </a:lvl3pPr>
            <a:lvl4pPr marL="0" indent="0" latinLnBrk="0">
              <a:spcBef>
                <a:spcPts val="0"/>
              </a:spcBef>
              <a:buFont typeface="Arial" panose="020B0604020202020204" pitchFamily="34" charset="0"/>
              <a:buNone/>
              <a:defRPr lang="el-GR" sz="800" b="0">
                <a:solidFill>
                  <a:schemeClr val="accent1"/>
                </a:solidFill>
                <a:effectLst/>
                <a:latin typeface="+mn-lt"/>
              </a:defRPr>
            </a:lvl4pPr>
            <a:lvl5pPr marL="0" indent="0" latinLnBrk="0">
              <a:spcBef>
                <a:spcPts val="0"/>
              </a:spcBef>
              <a:buFont typeface="Arial" panose="020B0604020202020204" pitchFamily="34" charset="0"/>
              <a:buNone/>
              <a:defRPr lang="el-GR" sz="800" b="0">
                <a:solidFill>
                  <a:schemeClr val="accent1"/>
                </a:solidFill>
                <a:effectLst/>
                <a:latin typeface="+mn-lt"/>
              </a:defRPr>
            </a:lvl5pPr>
            <a:lvl6pPr marL="0" indent="0" latinLnBrk="0">
              <a:spcBef>
                <a:spcPts val="0"/>
              </a:spcBef>
              <a:buFont typeface="Arial" panose="020B0604020202020204" pitchFamily="34" charset="0"/>
              <a:buNone/>
              <a:defRPr lang="el-GR" sz="800" b="0">
                <a:solidFill>
                  <a:schemeClr val="accent1"/>
                </a:solidFill>
                <a:effectLst/>
                <a:latin typeface="+mn-lt"/>
              </a:defRPr>
            </a:lvl6pPr>
            <a:lvl7pPr marL="0" indent="0" latinLnBrk="0">
              <a:spcBef>
                <a:spcPts val="0"/>
              </a:spcBef>
              <a:buFont typeface="Arial" panose="020B0604020202020204" pitchFamily="34" charset="0"/>
              <a:buNone/>
              <a:defRPr lang="el-GR" sz="800" b="0">
                <a:solidFill>
                  <a:schemeClr val="accent1"/>
                </a:solidFill>
                <a:effectLst/>
                <a:latin typeface="+mn-lt"/>
              </a:defRPr>
            </a:lvl7pPr>
            <a:lvl8pPr marL="0" indent="0" latinLnBrk="0">
              <a:spcBef>
                <a:spcPts val="0"/>
              </a:spcBef>
              <a:buFont typeface="Arial" panose="020B0604020202020204" pitchFamily="34" charset="0"/>
              <a:buNone/>
              <a:defRPr lang="el-GR" sz="800" b="0">
                <a:solidFill>
                  <a:schemeClr val="accent1"/>
                </a:solidFill>
                <a:effectLst/>
                <a:latin typeface="+mn-lt"/>
              </a:defRPr>
            </a:lvl8pPr>
            <a:lvl9pPr marL="0" indent="0" latinLnBrk="0">
              <a:spcBef>
                <a:spcPts val="0"/>
              </a:spcBef>
              <a:buFont typeface="Arial" panose="020B0604020202020204" pitchFamily="34" charset="0"/>
              <a:buNone/>
              <a:defRPr lang="el-GR" sz="800" b="0">
                <a:solidFill>
                  <a:schemeClr val="accent1"/>
                </a:solidFill>
                <a:effectLst/>
                <a:latin typeface="+mn-lt"/>
              </a:defRPr>
            </a:lvl9pPr>
          </a:lstStyle>
          <a:p>
            <a:pPr lvl="0"/>
            <a:r>
              <a:rPr lang="el-GR"/>
              <a:t>Αριθμός τηλεφώνου | Αριθμός τηλεφώνου</a:t>
            </a:r>
          </a:p>
        </p:txBody>
      </p:sp>
      <p:sp>
        <p:nvSpPr>
          <p:cNvPr id="217" name="Πλαίσιο κράτησης θέσης κειμένου 2"/>
          <p:cNvSpPr>
            <a:spLocks noGrp="1"/>
          </p:cNvSpPr>
          <p:nvPr>
            <p:ph type="body" sz="quarter" idx="102" hasCustomPrompt="1"/>
          </p:nvPr>
        </p:nvSpPr>
        <p:spPr>
          <a:xfrm>
            <a:off x="4449228" y="4954920"/>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el-GR" sz="800" b="0" spc="-10" baseline="0">
                <a:solidFill>
                  <a:schemeClr val="accent1"/>
                </a:solidFill>
                <a:effectLst/>
                <a:latin typeface="+mn-lt"/>
              </a:defRPr>
            </a:lvl1pPr>
            <a:lvl2pPr marL="0" indent="0" latinLnBrk="0">
              <a:spcBef>
                <a:spcPts val="0"/>
              </a:spcBef>
              <a:buFont typeface="Arial" panose="020B0604020202020204" pitchFamily="34" charset="0"/>
              <a:buNone/>
              <a:defRPr lang="el-GR" sz="800" b="0">
                <a:solidFill>
                  <a:schemeClr val="accent1"/>
                </a:solidFill>
                <a:effectLst/>
                <a:latin typeface="+mn-lt"/>
              </a:defRPr>
            </a:lvl2pPr>
            <a:lvl3pPr marL="0" indent="0" latinLnBrk="0">
              <a:spcBef>
                <a:spcPts val="0"/>
              </a:spcBef>
              <a:buFont typeface="Arial" panose="020B0604020202020204" pitchFamily="34" charset="0"/>
              <a:buNone/>
              <a:defRPr lang="el-GR" sz="800" b="0">
                <a:solidFill>
                  <a:schemeClr val="accent1"/>
                </a:solidFill>
                <a:effectLst/>
                <a:latin typeface="+mn-lt"/>
              </a:defRPr>
            </a:lvl3pPr>
            <a:lvl4pPr marL="0" indent="0" latinLnBrk="0">
              <a:spcBef>
                <a:spcPts val="0"/>
              </a:spcBef>
              <a:buFont typeface="Arial" panose="020B0604020202020204" pitchFamily="34" charset="0"/>
              <a:buNone/>
              <a:defRPr lang="el-GR" sz="800" b="0">
                <a:solidFill>
                  <a:schemeClr val="accent1"/>
                </a:solidFill>
                <a:effectLst/>
                <a:latin typeface="+mn-lt"/>
              </a:defRPr>
            </a:lvl4pPr>
            <a:lvl5pPr marL="0" indent="0" latinLnBrk="0">
              <a:spcBef>
                <a:spcPts val="0"/>
              </a:spcBef>
              <a:buFont typeface="Arial" panose="020B0604020202020204" pitchFamily="34" charset="0"/>
              <a:buNone/>
              <a:defRPr lang="el-GR" sz="800" b="0">
                <a:solidFill>
                  <a:schemeClr val="accent1"/>
                </a:solidFill>
                <a:effectLst/>
                <a:latin typeface="+mn-lt"/>
              </a:defRPr>
            </a:lvl5pPr>
            <a:lvl6pPr marL="0" indent="0" latinLnBrk="0">
              <a:spcBef>
                <a:spcPts val="0"/>
              </a:spcBef>
              <a:buFont typeface="Arial" panose="020B0604020202020204" pitchFamily="34" charset="0"/>
              <a:buNone/>
              <a:defRPr lang="el-GR" sz="800" b="0">
                <a:solidFill>
                  <a:schemeClr val="accent1"/>
                </a:solidFill>
                <a:effectLst/>
                <a:latin typeface="+mn-lt"/>
              </a:defRPr>
            </a:lvl6pPr>
            <a:lvl7pPr marL="0" indent="0" latinLnBrk="0">
              <a:spcBef>
                <a:spcPts val="0"/>
              </a:spcBef>
              <a:buFont typeface="Arial" panose="020B0604020202020204" pitchFamily="34" charset="0"/>
              <a:buNone/>
              <a:defRPr lang="el-GR" sz="800" b="0">
                <a:solidFill>
                  <a:schemeClr val="accent1"/>
                </a:solidFill>
                <a:effectLst/>
                <a:latin typeface="+mn-lt"/>
              </a:defRPr>
            </a:lvl7pPr>
            <a:lvl8pPr marL="0" indent="0" latinLnBrk="0">
              <a:spcBef>
                <a:spcPts val="0"/>
              </a:spcBef>
              <a:buFont typeface="Arial" panose="020B0604020202020204" pitchFamily="34" charset="0"/>
              <a:buNone/>
              <a:defRPr lang="el-GR" sz="800" b="0">
                <a:solidFill>
                  <a:schemeClr val="accent1"/>
                </a:solidFill>
                <a:effectLst/>
                <a:latin typeface="+mn-lt"/>
              </a:defRPr>
            </a:lvl8pPr>
            <a:lvl9pPr marL="0" indent="0" latinLnBrk="0">
              <a:spcBef>
                <a:spcPts val="0"/>
              </a:spcBef>
              <a:buFont typeface="Arial" panose="020B0604020202020204" pitchFamily="34" charset="0"/>
              <a:buNone/>
              <a:defRPr lang="el-GR" sz="800" b="0">
                <a:solidFill>
                  <a:schemeClr val="accent1"/>
                </a:solidFill>
                <a:effectLst/>
                <a:latin typeface="+mn-lt"/>
              </a:defRPr>
            </a:lvl9pPr>
          </a:lstStyle>
          <a:p>
            <a:pPr lvl="0"/>
            <a:r>
              <a:rPr lang="el-GR" dirty="0"/>
              <a:t>Διεύθυνση ηλεκτρονικού ταχυδρομείου | Όνομα χρήστη Twitter</a:t>
            </a:r>
          </a:p>
        </p:txBody>
      </p:sp>
      <p:sp>
        <p:nvSpPr>
          <p:cNvPr id="218" name="Πλαίσιο κράτησης θέσης κειμένου 2"/>
          <p:cNvSpPr>
            <a:spLocks noGrp="1"/>
          </p:cNvSpPr>
          <p:nvPr>
            <p:ph type="body" sz="quarter" idx="103" hasCustomPrompt="1"/>
          </p:nvPr>
        </p:nvSpPr>
        <p:spPr>
          <a:xfrm>
            <a:off x="4717840" y="5219607"/>
            <a:ext cx="2050528" cy="128016"/>
          </a:xfrm>
        </p:spPr>
        <p:txBody>
          <a:bodyPr lIns="0" tIns="0" rIns="0" bIns="0" anchor="ctr" anchorCtr="0">
            <a:normAutofit/>
          </a:bodyPr>
          <a:lstStyle>
            <a:lvl1pPr marL="0" indent="0" algn="ctr" latinLnBrk="0">
              <a:spcBef>
                <a:spcPts val="0"/>
              </a:spcBef>
              <a:buFont typeface="Arial" panose="020B0604020202020204" pitchFamily="34" charset="0"/>
              <a:buNone/>
              <a:defRPr lang="el-GR" sz="800" b="0" baseline="0">
                <a:solidFill>
                  <a:schemeClr val="accent1"/>
                </a:solidFill>
                <a:effectLst/>
                <a:latin typeface="+mn-lt"/>
              </a:defRPr>
            </a:lvl1pPr>
            <a:lvl2pPr marL="0" indent="0" latinLnBrk="0">
              <a:spcBef>
                <a:spcPts val="0"/>
              </a:spcBef>
              <a:buFont typeface="Arial" panose="020B0604020202020204" pitchFamily="34" charset="0"/>
              <a:buNone/>
              <a:defRPr lang="el-GR" sz="800" b="0">
                <a:solidFill>
                  <a:schemeClr val="accent1"/>
                </a:solidFill>
                <a:effectLst/>
                <a:latin typeface="+mn-lt"/>
              </a:defRPr>
            </a:lvl2pPr>
            <a:lvl3pPr marL="0" indent="0" latinLnBrk="0">
              <a:spcBef>
                <a:spcPts val="0"/>
              </a:spcBef>
              <a:buFont typeface="Arial" panose="020B0604020202020204" pitchFamily="34" charset="0"/>
              <a:buNone/>
              <a:defRPr lang="el-GR" sz="800" b="0">
                <a:solidFill>
                  <a:schemeClr val="accent1"/>
                </a:solidFill>
                <a:effectLst/>
                <a:latin typeface="+mn-lt"/>
              </a:defRPr>
            </a:lvl3pPr>
            <a:lvl4pPr marL="0" indent="0" latinLnBrk="0">
              <a:spcBef>
                <a:spcPts val="0"/>
              </a:spcBef>
              <a:buFont typeface="Arial" panose="020B0604020202020204" pitchFamily="34" charset="0"/>
              <a:buNone/>
              <a:defRPr lang="el-GR" sz="800" b="0">
                <a:solidFill>
                  <a:schemeClr val="accent1"/>
                </a:solidFill>
                <a:effectLst/>
                <a:latin typeface="+mn-lt"/>
              </a:defRPr>
            </a:lvl4pPr>
            <a:lvl5pPr marL="0" indent="0" latinLnBrk="0">
              <a:spcBef>
                <a:spcPts val="0"/>
              </a:spcBef>
              <a:buFont typeface="Arial" panose="020B0604020202020204" pitchFamily="34" charset="0"/>
              <a:buNone/>
              <a:defRPr lang="el-GR" sz="800" b="0">
                <a:solidFill>
                  <a:schemeClr val="accent1"/>
                </a:solidFill>
                <a:effectLst/>
                <a:latin typeface="+mn-lt"/>
              </a:defRPr>
            </a:lvl5pPr>
            <a:lvl6pPr marL="0" indent="0" latinLnBrk="0">
              <a:spcBef>
                <a:spcPts val="0"/>
              </a:spcBef>
              <a:buFont typeface="Arial" panose="020B0604020202020204" pitchFamily="34" charset="0"/>
              <a:buNone/>
              <a:defRPr lang="el-GR" sz="800" b="0">
                <a:solidFill>
                  <a:schemeClr val="accent1"/>
                </a:solidFill>
                <a:effectLst/>
                <a:latin typeface="+mn-lt"/>
              </a:defRPr>
            </a:lvl6pPr>
            <a:lvl7pPr marL="0" indent="0" latinLnBrk="0">
              <a:spcBef>
                <a:spcPts val="0"/>
              </a:spcBef>
              <a:buFont typeface="Arial" panose="020B0604020202020204" pitchFamily="34" charset="0"/>
              <a:buNone/>
              <a:defRPr lang="el-GR" sz="800" b="0">
                <a:solidFill>
                  <a:schemeClr val="accent1"/>
                </a:solidFill>
                <a:effectLst/>
                <a:latin typeface="+mn-lt"/>
              </a:defRPr>
            </a:lvl7pPr>
            <a:lvl8pPr marL="0" indent="0" latinLnBrk="0">
              <a:spcBef>
                <a:spcPts val="0"/>
              </a:spcBef>
              <a:buFont typeface="Arial" panose="020B0604020202020204" pitchFamily="34" charset="0"/>
              <a:buNone/>
              <a:defRPr lang="el-GR" sz="800" b="0">
                <a:solidFill>
                  <a:schemeClr val="accent1"/>
                </a:solidFill>
                <a:effectLst/>
                <a:latin typeface="+mn-lt"/>
              </a:defRPr>
            </a:lvl8pPr>
            <a:lvl9pPr marL="0" indent="0" latinLnBrk="0">
              <a:spcBef>
                <a:spcPts val="0"/>
              </a:spcBef>
              <a:buFont typeface="Arial" panose="020B0604020202020204" pitchFamily="34" charset="0"/>
              <a:buNone/>
              <a:defRPr lang="el-GR" sz="800" b="0">
                <a:solidFill>
                  <a:schemeClr val="accent1"/>
                </a:solidFill>
                <a:effectLst/>
                <a:latin typeface="+mn-lt"/>
              </a:defRPr>
            </a:lvl9pPr>
          </a:lstStyle>
          <a:p>
            <a:pPr lvl="0"/>
            <a:r>
              <a:rPr lang="el-GR"/>
              <a:t>Διεύθυνση URL ιστολογίου</a:t>
            </a:r>
          </a:p>
        </p:txBody>
      </p:sp>
      <p:sp>
        <p:nvSpPr>
          <p:cNvPr id="219" name="Πλαίσιο κράτησης θέσης κειμένου 2"/>
          <p:cNvSpPr>
            <a:spLocks noGrp="1"/>
          </p:cNvSpPr>
          <p:nvPr>
            <p:ph type="body" sz="quarter" idx="104" hasCustomPrompt="1"/>
          </p:nvPr>
        </p:nvSpPr>
        <p:spPr>
          <a:xfrm>
            <a:off x="1248828" y="6207864"/>
            <a:ext cx="2587752" cy="185282"/>
          </a:xfrm>
        </p:spPr>
        <p:txBody>
          <a:bodyPr lIns="0" tIns="0" rIns="0" bIns="0" anchor="ctr">
            <a:normAutofit/>
          </a:bodyPr>
          <a:lstStyle>
            <a:lvl1pPr marL="0" indent="0" algn="ctr" latinLnBrk="0">
              <a:spcBef>
                <a:spcPts val="0"/>
              </a:spcBef>
              <a:buNone/>
              <a:defRPr lang="el-GR" sz="1200" b="1" cap="all" baseline="0">
                <a:solidFill>
                  <a:schemeClr val="tx1"/>
                </a:solidFill>
                <a:effectLst/>
                <a:latin typeface="+mj-lt"/>
              </a:defRPr>
            </a:lvl1pPr>
            <a:lvl2pPr marL="0" indent="0" latinLnBrk="0">
              <a:spcBef>
                <a:spcPts val="0"/>
              </a:spcBef>
              <a:buNone/>
              <a:defRPr lang="el-GR" sz="1300" b="1">
                <a:effectLst>
                  <a:outerShdw blurRad="38100" algn="ctr" rotWithShape="0">
                    <a:prstClr val="black">
                      <a:alpha val="40000"/>
                    </a:prstClr>
                  </a:outerShdw>
                </a:effectLst>
                <a:latin typeface="+mj-lt"/>
              </a:defRPr>
            </a:lvl2pPr>
            <a:lvl3pPr marL="0" indent="0" latinLnBrk="0">
              <a:spcBef>
                <a:spcPts val="0"/>
              </a:spcBef>
              <a:buNone/>
              <a:defRPr lang="el-GR" sz="1300" b="1">
                <a:effectLst>
                  <a:outerShdw blurRad="38100" algn="ctr" rotWithShape="0">
                    <a:prstClr val="black">
                      <a:alpha val="40000"/>
                    </a:prstClr>
                  </a:outerShdw>
                </a:effectLst>
                <a:latin typeface="+mj-lt"/>
              </a:defRPr>
            </a:lvl3pPr>
            <a:lvl4pPr marL="0" indent="0" latinLnBrk="0">
              <a:spcBef>
                <a:spcPts val="0"/>
              </a:spcBef>
              <a:buNone/>
              <a:defRPr lang="el-GR" sz="1300" b="1">
                <a:effectLst>
                  <a:outerShdw blurRad="38100" algn="ctr" rotWithShape="0">
                    <a:prstClr val="black">
                      <a:alpha val="40000"/>
                    </a:prstClr>
                  </a:outerShdw>
                </a:effectLst>
                <a:latin typeface="+mj-lt"/>
              </a:defRPr>
            </a:lvl4pPr>
            <a:lvl5pPr marL="0" indent="0" latinLnBrk="0">
              <a:spcBef>
                <a:spcPts val="0"/>
              </a:spcBef>
              <a:buNone/>
              <a:defRPr lang="el-GR" sz="1300" b="1">
                <a:effectLst>
                  <a:outerShdw blurRad="38100" algn="ctr" rotWithShape="0">
                    <a:prstClr val="black">
                      <a:alpha val="40000"/>
                    </a:prstClr>
                  </a:outerShdw>
                </a:effectLst>
                <a:latin typeface="+mj-lt"/>
              </a:defRPr>
            </a:lvl5pPr>
            <a:lvl6pPr marL="0" indent="0" latinLnBrk="0">
              <a:spcBef>
                <a:spcPts val="0"/>
              </a:spcBef>
              <a:buNone/>
              <a:defRPr lang="el-GR" sz="1300" b="1">
                <a:effectLst>
                  <a:outerShdw blurRad="38100" algn="ctr" rotWithShape="0">
                    <a:prstClr val="black">
                      <a:alpha val="40000"/>
                    </a:prstClr>
                  </a:outerShdw>
                </a:effectLst>
                <a:latin typeface="+mj-lt"/>
              </a:defRPr>
            </a:lvl6pPr>
            <a:lvl7pPr marL="0" indent="0" latinLnBrk="0">
              <a:spcBef>
                <a:spcPts val="0"/>
              </a:spcBef>
              <a:buNone/>
              <a:defRPr lang="el-GR" sz="1300" b="1">
                <a:effectLst>
                  <a:outerShdw blurRad="38100" algn="ctr" rotWithShape="0">
                    <a:prstClr val="black">
                      <a:alpha val="40000"/>
                    </a:prstClr>
                  </a:outerShdw>
                </a:effectLst>
                <a:latin typeface="+mj-lt"/>
              </a:defRPr>
            </a:lvl7pPr>
            <a:lvl8pPr marL="0" indent="0" latinLnBrk="0">
              <a:spcBef>
                <a:spcPts val="0"/>
              </a:spcBef>
              <a:buNone/>
              <a:defRPr lang="el-GR" sz="1300" b="1">
                <a:effectLst>
                  <a:outerShdw blurRad="38100" algn="ctr" rotWithShape="0">
                    <a:prstClr val="black">
                      <a:alpha val="40000"/>
                    </a:prstClr>
                  </a:outerShdw>
                </a:effectLst>
                <a:latin typeface="+mj-lt"/>
              </a:defRPr>
            </a:lvl8pPr>
            <a:lvl9pPr marL="0" indent="0" latinLnBrk="0">
              <a:spcBef>
                <a:spcPts val="0"/>
              </a:spcBef>
              <a:buNone/>
              <a:defRPr lang="el-GR" sz="1300" b="1">
                <a:effectLst>
                  <a:outerShdw blurRad="38100" algn="ctr" rotWithShape="0">
                    <a:prstClr val="black">
                      <a:alpha val="40000"/>
                    </a:prstClr>
                  </a:outerShdw>
                </a:effectLst>
                <a:latin typeface="+mj-lt"/>
              </a:defRPr>
            </a:lvl9pPr>
          </a:lstStyle>
          <a:p>
            <a:pPr lvl="0"/>
            <a:r>
              <a:rPr lang="el-GR"/>
              <a:t>Πληκτρολογήστε όνομα εδώ</a:t>
            </a:r>
          </a:p>
        </p:txBody>
      </p:sp>
      <p:sp>
        <p:nvSpPr>
          <p:cNvPr id="220" name="Πλαίσιο κράτησης θέσης κειμένου 2"/>
          <p:cNvSpPr>
            <a:spLocks noGrp="1"/>
          </p:cNvSpPr>
          <p:nvPr>
            <p:ph type="body" sz="quarter" idx="105" hasCustomPrompt="1"/>
          </p:nvPr>
        </p:nvSpPr>
        <p:spPr>
          <a:xfrm>
            <a:off x="1248828" y="6384342"/>
            <a:ext cx="2587752" cy="128016"/>
          </a:xfrm>
        </p:spPr>
        <p:txBody>
          <a:bodyPr lIns="0" tIns="0" rIns="0" bIns="0" anchor="t">
            <a:normAutofit/>
          </a:bodyPr>
          <a:lstStyle>
            <a:lvl1pPr marL="0" indent="0" algn="ctr" latinLnBrk="0">
              <a:spcBef>
                <a:spcPts val="0"/>
              </a:spcBef>
              <a:buNone/>
              <a:defRPr lang="el-GR" sz="900" b="0" baseline="0">
                <a:solidFill>
                  <a:schemeClr val="bg2">
                    <a:lumMod val="50000"/>
                  </a:schemeClr>
                </a:solidFill>
                <a:effectLst/>
                <a:latin typeface="+mn-lt"/>
              </a:defRPr>
            </a:lvl1pPr>
            <a:lvl2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9pPr>
          </a:lstStyle>
          <a:p>
            <a:pPr lvl="0"/>
            <a:r>
              <a:rPr lang="el-GR"/>
              <a:t>Πληκτρολογήστε τίτλο ή χόμπι εδώ</a:t>
            </a:r>
          </a:p>
        </p:txBody>
      </p:sp>
      <p:sp>
        <p:nvSpPr>
          <p:cNvPr id="221" name="Πλαίσιο κράτησης θέσης κειμένου 2"/>
          <p:cNvSpPr>
            <a:spLocks noGrp="1"/>
          </p:cNvSpPr>
          <p:nvPr>
            <p:ph type="body" sz="quarter" idx="106" hasCustomPrompt="1"/>
          </p:nvPr>
        </p:nvSpPr>
        <p:spPr>
          <a:xfrm>
            <a:off x="1248828" y="6649991"/>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el-GR" sz="800" b="0" baseline="0">
                <a:solidFill>
                  <a:schemeClr val="accent1"/>
                </a:solidFill>
                <a:effectLst/>
                <a:latin typeface="+mn-lt"/>
              </a:defRPr>
            </a:lvl1pPr>
            <a:lvl2pPr marL="0" indent="0" latinLnBrk="0">
              <a:spcBef>
                <a:spcPts val="0"/>
              </a:spcBef>
              <a:buFont typeface="Arial" panose="020B0604020202020204" pitchFamily="34" charset="0"/>
              <a:buNone/>
              <a:defRPr lang="el-GR" sz="800" b="0">
                <a:solidFill>
                  <a:schemeClr val="accent1"/>
                </a:solidFill>
                <a:effectLst/>
                <a:latin typeface="+mn-lt"/>
              </a:defRPr>
            </a:lvl2pPr>
            <a:lvl3pPr marL="0" indent="0" latinLnBrk="0">
              <a:spcBef>
                <a:spcPts val="0"/>
              </a:spcBef>
              <a:buFont typeface="Arial" panose="020B0604020202020204" pitchFamily="34" charset="0"/>
              <a:buNone/>
              <a:defRPr lang="el-GR" sz="800" b="0">
                <a:solidFill>
                  <a:schemeClr val="accent1"/>
                </a:solidFill>
                <a:effectLst/>
                <a:latin typeface="+mn-lt"/>
              </a:defRPr>
            </a:lvl3pPr>
            <a:lvl4pPr marL="0" indent="0" latinLnBrk="0">
              <a:spcBef>
                <a:spcPts val="0"/>
              </a:spcBef>
              <a:buFont typeface="Arial" panose="020B0604020202020204" pitchFamily="34" charset="0"/>
              <a:buNone/>
              <a:defRPr lang="el-GR" sz="800" b="0">
                <a:solidFill>
                  <a:schemeClr val="accent1"/>
                </a:solidFill>
                <a:effectLst/>
                <a:latin typeface="+mn-lt"/>
              </a:defRPr>
            </a:lvl4pPr>
            <a:lvl5pPr marL="0" indent="0" latinLnBrk="0">
              <a:spcBef>
                <a:spcPts val="0"/>
              </a:spcBef>
              <a:buFont typeface="Arial" panose="020B0604020202020204" pitchFamily="34" charset="0"/>
              <a:buNone/>
              <a:defRPr lang="el-GR" sz="800" b="0">
                <a:solidFill>
                  <a:schemeClr val="accent1"/>
                </a:solidFill>
                <a:effectLst/>
                <a:latin typeface="+mn-lt"/>
              </a:defRPr>
            </a:lvl5pPr>
            <a:lvl6pPr marL="0" indent="0" latinLnBrk="0">
              <a:spcBef>
                <a:spcPts val="0"/>
              </a:spcBef>
              <a:buFont typeface="Arial" panose="020B0604020202020204" pitchFamily="34" charset="0"/>
              <a:buNone/>
              <a:defRPr lang="el-GR" sz="800" b="0">
                <a:solidFill>
                  <a:schemeClr val="accent1"/>
                </a:solidFill>
                <a:effectLst/>
                <a:latin typeface="+mn-lt"/>
              </a:defRPr>
            </a:lvl6pPr>
            <a:lvl7pPr marL="0" indent="0" latinLnBrk="0">
              <a:spcBef>
                <a:spcPts val="0"/>
              </a:spcBef>
              <a:buFont typeface="Arial" panose="020B0604020202020204" pitchFamily="34" charset="0"/>
              <a:buNone/>
              <a:defRPr lang="el-GR" sz="800" b="0">
                <a:solidFill>
                  <a:schemeClr val="accent1"/>
                </a:solidFill>
                <a:effectLst/>
                <a:latin typeface="+mn-lt"/>
              </a:defRPr>
            </a:lvl7pPr>
            <a:lvl8pPr marL="0" indent="0" latinLnBrk="0">
              <a:spcBef>
                <a:spcPts val="0"/>
              </a:spcBef>
              <a:buFont typeface="Arial" panose="020B0604020202020204" pitchFamily="34" charset="0"/>
              <a:buNone/>
              <a:defRPr lang="el-GR" sz="800" b="0">
                <a:solidFill>
                  <a:schemeClr val="accent1"/>
                </a:solidFill>
                <a:effectLst/>
                <a:latin typeface="+mn-lt"/>
              </a:defRPr>
            </a:lvl8pPr>
            <a:lvl9pPr marL="0" indent="0" latinLnBrk="0">
              <a:spcBef>
                <a:spcPts val="0"/>
              </a:spcBef>
              <a:buFont typeface="Arial" panose="020B0604020202020204" pitchFamily="34" charset="0"/>
              <a:buNone/>
              <a:defRPr lang="el-GR" sz="800" b="0">
                <a:solidFill>
                  <a:schemeClr val="accent1"/>
                </a:solidFill>
                <a:effectLst/>
                <a:latin typeface="+mn-lt"/>
              </a:defRPr>
            </a:lvl9pPr>
          </a:lstStyle>
          <a:p>
            <a:pPr lvl="0"/>
            <a:r>
              <a:rPr lang="el-GR"/>
              <a:t>Αριθμός τηλεφώνου | Αριθμός τηλεφώνου</a:t>
            </a:r>
          </a:p>
        </p:txBody>
      </p:sp>
      <p:sp>
        <p:nvSpPr>
          <p:cNvPr id="222" name="Πλαίσιο κράτησης θέσης κειμένου 2"/>
          <p:cNvSpPr>
            <a:spLocks noGrp="1"/>
          </p:cNvSpPr>
          <p:nvPr>
            <p:ph type="body" sz="quarter" idx="107" hasCustomPrompt="1"/>
          </p:nvPr>
        </p:nvSpPr>
        <p:spPr>
          <a:xfrm>
            <a:off x="1248828" y="6780246"/>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el-GR" sz="800" b="0" spc="-10" baseline="0">
                <a:solidFill>
                  <a:schemeClr val="accent1"/>
                </a:solidFill>
                <a:effectLst/>
                <a:latin typeface="+mn-lt"/>
              </a:defRPr>
            </a:lvl1pPr>
            <a:lvl2pPr marL="0" indent="0" latinLnBrk="0">
              <a:spcBef>
                <a:spcPts val="0"/>
              </a:spcBef>
              <a:buFont typeface="Arial" panose="020B0604020202020204" pitchFamily="34" charset="0"/>
              <a:buNone/>
              <a:defRPr lang="el-GR" sz="800" b="0">
                <a:solidFill>
                  <a:schemeClr val="accent1"/>
                </a:solidFill>
                <a:effectLst/>
                <a:latin typeface="+mn-lt"/>
              </a:defRPr>
            </a:lvl2pPr>
            <a:lvl3pPr marL="0" indent="0" latinLnBrk="0">
              <a:spcBef>
                <a:spcPts val="0"/>
              </a:spcBef>
              <a:buFont typeface="Arial" panose="020B0604020202020204" pitchFamily="34" charset="0"/>
              <a:buNone/>
              <a:defRPr lang="el-GR" sz="800" b="0">
                <a:solidFill>
                  <a:schemeClr val="accent1"/>
                </a:solidFill>
                <a:effectLst/>
                <a:latin typeface="+mn-lt"/>
              </a:defRPr>
            </a:lvl3pPr>
            <a:lvl4pPr marL="0" indent="0" latinLnBrk="0">
              <a:spcBef>
                <a:spcPts val="0"/>
              </a:spcBef>
              <a:buFont typeface="Arial" panose="020B0604020202020204" pitchFamily="34" charset="0"/>
              <a:buNone/>
              <a:defRPr lang="el-GR" sz="800" b="0">
                <a:solidFill>
                  <a:schemeClr val="accent1"/>
                </a:solidFill>
                <a:effectLst/>
                <a:latin typeface="+mn-lt"/>
              </a:defRPr>
            </a:lvl4pPr>
            <a:lvl5pPr marL="0" indent="0" latinLnBrk="0">
              <a:spcBef>
                <a:spcPts val="0"/>
              </a:spcBef>
              <a:buFont typeface="Arial" panose="020B0604020202020204" pitchFamily="34" charset="0"/>
              <a:buNone/>
              <a:defRPr lang="el-GR" sz="800" b="0">
                <a:solidFill>
                  <a:schemeClr val="accent1"/>
                </a:solidFill>
                <a:effectLst/>
                <a:latin typeface="+mn-lt"/>
              </a:defRPr>
            </a:lvl5pPr>
            <a:lvl6pPr marL="0" indent="0" latinLnBrk="0">
              <a:spcBef>
                <a:spcPts val="0"/>
              </a:spcBef>
              <a:buFont typeface="Arial" panose="020B0604020202020204" pitchFamily="34" charset="0"/>
              <a:buNone/>
              <a:defRPr lang="el-GR" sz="800" b="0">
                <a:solidFill>
                  <a:schemeClr val="accent1"/>
                </a:solidFill>
                <a:effectLst/>
                <a:latin typeface="+mn-lt"/>
              </a:defRPr>
            </a:lvl6pPr>
            <a:lvl7pPr marL="0" indent="0" latinLnBrk="0">
              <a:spcBef>
                <a:spcPts val="0"/>
              </a:spcBef>
              <a:buFont typeface="Arial" panose="020B0604020202020204" pitchFamily="34" charset="0"/>
              <a:buNone/>
              <a:defRPr lang="el-GR" sz="800" b="0">
                <a:solidFill>
                  <a:schemeClr val="accent1"/>
                </a:solidFill>
                <a:effectLst/>
                <a:latin typeface="+mn-lt"/>
              </a:defRPr>
            </a:lvl7pPr>
            <a:lvl8pPr marL="0" indent="0" latinLnBrk="0">
              <a:spcBef>
                <a:spcPts val="0"/>
              </a:spcBef>
              <a:buFont typeface="Arial" panose="020B0604020202020204" pitchFamily="34" charset="0"/>
              <a:buNone/>
              <a:defRPr lang="el-GR" sz="800" b="0">
                <a:solidFill>
                  <a:schemeClr val="accent1"/>
                </a:solidFill>
                <a:effectLst/>
                <a:latin typeface="+mn-lt"/>
              </a:defRPr>
            </a:lvl8pPr>
            <a:lvl9pPr marL="0" indent="0" latinLnBrk="0">
              <a:spcBef>
                <a:spcPts val="0"/>
              </a:spcBef>
              <a:buFont typeface="Arial" panose="020B0604020202020204" pitchFamily="34" charset="0"/>
              <a:buNone/>
              <a:defRPr lang="el-GR" sz="800" b="0">
                <a:solidFill>
                  <a:schemeClr val="accent1"/>
                </a:solidFill>
                <a:effectLst/>
                <a:latin typeface="+mn-lt"/>
              </a:defRPr>
            </a:lvl9pPr>
          </a:lstStyle>
          <a:p>
            <a:pPr lvl="0"/>
            <a:r>
              <a:rPr lang="el-GR"/>
              <a:t>Διεύθυνση ηλεκτρονικού ταχυδρομείου | Όνομα χρήστη Twitter</a:t>
            </a:r>
          </a:p>
        </p:txBody>
      </p:sp>
      <p:sp>
        <p:nvSpPr>
          <p:cNvPr id="223" name="Πλαίσιο κράτησης θέσης κειμένου 2"/>
          <p:cNvSpPr>
            <a:spLocks noGrp="1"/>
          </p:cNvSpPr>
          <p:nvPr>
            <p:ph type="body" sz="quarter" idx="108" hasCustomPrompt="1"/>
          </p:nvPr>
        </p:nvSpPr>
        <p:spPr>
          <a:xfrm>
            <a:off x="1517440" y="7044933"/>
            <a:ext cx="2050528" cy="128016"/>
          </a:xfrm>
        </p:spPr>
        <p:txBody>
          <a:bodyPr lIns="0" tIns="0" rIns="0" bIns="0" anchor="ctr" anchorCtr="0">
            <a:normAutofit/>
          </a:bodyPr>
          <a:lstStyle>
            <a:lvl1pPr marL="0" indent="0" algn="ctr" latinLnBrk="0">
              <a:spcBef>
                <a:spcPts val="0"/>
              </a:spcBef>
              <a:buFont typeface="Arial" panose="020B0604020202020204" pitchFamily="34" charset="0"/>
              <a:buNone/>
              <a:defRPr lang="el-GR" sz="800" b="0" baseline="0">
                <a:solidFill>
                  <a:schemeClr val="accent1"/>
                </a:solidFill>
                <a:effectLst/>
                <a:latin typeface="+mn-lt"/>
              </a:defRPr>
            </a:lvl1pPr>
            <a:lvl2pPr marL="0" indent="0" latinLnBrk="0">
              <a:spcBef>
                <a:spcPts val="0"/>
              </a:spcBef>
              <a:buFont typeface="Arial" panose="020B0604020202020204" pitchFamily="34" charset="0"/>
              <a:buNone/>
              <a:defRPr lang="el-GR" sz="800" b="0">
                <a:solidFill>
                  <a:schemeClr val="accent1"/>
                </a:solidFill>
                <a:effectLst/>
                <a:latin typeface="+mn-lt"/>
              </a:defRPr>
            </a:lvl2pPr>
            <a:lvl3pPr marL="0" indent="0" latinLnBrk="0">
              <a:spcBef>
                <a:spcPts val="0"/>
              </a:spcBef>
              <a:buFont typeface="Arial" panose="020B0604020202020204" pitchFamily="34" charset="0"/>
              <a:buNone/>
              <a:defRPr lang="el-GR" sz="800" b="0">
                <a:solidFill>
                  <a:schemeClr val="accent1"/>
                </a:solidFill>
                <a:effectLst/>
                <a:latin typeface="+mn-lt"/>
              </a:defRPr>
            </a:lvl3pPr>
            <a:lvl4pPr marL="0" indent="0" latinLnBrk="0">
              <a:spcBef>
                <a:spcPts val="0"/>
              </a:spcBef>
              <a:buFont typeface="Arial" panose="020B0604020202020204" pitchFamily="34" charset="0"/>
              <a:buNone/>
              <a:defRPr lang="el-GR" sz="800" b="0">
                <a:solidFill>
                  <a:schemeClr val="accent1"/>
                </a:solidFill>
                <a:effectLst/>
                <a:latin typeface="+mn-lt"/>
              </a:defRPr>
            </a:lvl4pPr>
            <a:lvl5pPr marL="0" indent="0" latinLnBrk="0">
              <a:spcBef>
                <a:spcPts val="0"/>
              </a:spcBef>
              <a:buFont typeface="Arial" panose="020B0604020202020204" pitchFamily="34" charset="0"/>
              <a:buNone/>
              <a:defRPr lang="el-GR" sz="800" b="0">
                <a:solidFill>
                  <a:schemeClr val="accent1"/>
                </a:solidFill>
                <a:effectLst/>
                <a:latin typeface="+mn-lt"/>
              </a:defRPr>
            </a:lvl5pPr>
            <a:lvl6pPr marL="0" indent="0" latinLnBrk="0">
              <a:spcBef>
                <a:spcPts val="0"/>
              </a:spcBef>
              <a:buFont typeface="Arial" panose="020B0604020202020204" pitchFamily="34" charset="0"/>
              <a:buNone/>
              <a:defRPr lang="el-GR" sz="800" b="0">
                <a:solidFill>
                  <a:schemeClr val="accent1"/>
                </a:solidFill>
                <a:effectLst/>
                <a:latin typeface="+mn-lt"/>
              </a:defRPr>
            </a:lvl6pPr>
            <a:lvl7pPr marL="0" indent="0" latinLnBrk="0">
              <a:spcBef>
                <a:spcPts val="0"/>
              </a:spcBef>
              <a:buFont typeface="Arial" panose="020B0604020202020204" pitchFamily="34" charset="0"/>
              <a:buNone/>
              <a:defRPr lang="el-GR" sz="800" b="0">
                <a:solidFill>
                  <a:schemeClr val="accent1"/>
                </a:solidFill>
                <a:effectLst/>
                <a:latin typeface="+mn-lt"/>
              </a:defRPr>
            </a:lvl7pPr>
            <a:lvl8pPr marL="0" indent="0" latinLnBrk="0">
              <a:spcBef>
                <a:spcPts val="0"/>
              </a:spcBef>
              <a:buFont typeface="Arial" panose="020B0604020202020204" pitchFamily="34" charset="0"/>
              <a:buNone/>
              <a:defRPr lang="el-GR" sz="800" b="0">
                <a:solidFill>
                  <a:schemeClr val="accent1"/>
                </a:solidFill>
                <a:effectLst/>
                <a:latin typeface="+mn-lt"/>
              </a:defRPr>
            </a:lvl8pPr>
            <a:lvl9pPr marL="0" indent="0" latinLnBrk="0">
              <a:spcBef>
                <a:spcPts val="0"/>
              </a:spcBef>
              <a:buFont typeface="Arial" panose="020B0604020202020204" pitchFamily="34" charset="0"/>
              <a:buNone/>
              <a:defRPr lang="el-GR" sz="800" b="0">
                <a:solidFill>
                  <a:schemeClr val="accent1"/>
                </a:solidFill>
                <a:effectLst/>
                <a:latin typeface="+mn-lt"/>
              </a:defRPr>
            </a:lvl9pPr>
          </a:lstStyle>
          <a:p>
            <a:pPr lvl="0"/>
            <a:r>
              <a:rPr lang="el-GR"/>
              <a:t>Διεύθυνση URL ιστολογίου</a:t>
            </a:r>
          </a:p>
        </p:txBody>
      </p:sp>
      <p:sp>
        <p:nvSpPr>
          <p:cNvPr id="224" name="Πλαίσιο κράτησης θέσης κειμένου 2"/>
          <p:cNvSpPr>
            <a:spLocks noGrp="1"/>
          </p:cNvSpPr>
          <p:nvPr>
            <p:ph type="body" sz="quarter" idx="109" hasCustomPrompt="1"/>
          </p:nvPr>
        </p:nvSpPr>
        <p:spPr>
          <a:xfrm>
            <a:off x="4449228" y="6207864"/>
            <a:ext cx="2587752" cy="185282"/>
          </a:xfrm>
        </p:spPr>
        <p:txBody>
          <a:bodyPr lIns="0" tIns="0" rIns="0" bIns="0" anchor="ctr">
            <a:normAutofit/>
          </a:bodyPr>
          <a:lstStyle>
            <a:lvl1pPr marL="0" indent="0" algn="ctr" latinLnBrk="0">
              <a:spcBef>
                <a:spcPts val="0"/>
              </a:spcBef>
              <a:buNone/>
              <a:defRPr lang="el-GR" sz="1200" b="1" cap="all" baseline="0">
                <a:solidFill>
                  <a:schemeClr val="tx1"/>
                </a:solidFill>
                <a:effectLst/>
                <a:latin typeface="+mj-lt"/>
              </a:defRPr>
            </a:lvl1pPr>
            <a:lvl2pPr marL="0" indent="0" latinLnBrk="0">
              <a:spcBef>
                <a:spcPts val="0"/>
              </a:spcBef>
              <a:buNone/>
              <a:defRPr lang="el-GR" sz="1300" b="1">
                <a:effectLst>
                  <a:outerShdw blurRad="38100" algn="ctr" rotWithShape="0">
                    <a:prstClr val="black">
                      <a:alpha val="40000"/>
                    </a:prstClr>
                  </a:outerShdw>
                </a:effectLst>
                <a:latin typeface="+mj-lt"/>
              </a:defRPr>
            </a:lvl2pPr>
            <a:lvl3pPr marL="0" indent="0" latinLnBrk="0">
              <a:spcBef>
                <a:spcPts val="0"/>
              </a:spcBef>
              <a:buNone/>
              <a:defRPr lang="el-GR" sz="1300" b="1">
                <a:effectLst>
                  <a:outerShdw blurRad="38100" algn="ctr" rotWithShape="0">
                    <a:prstClr val="black">
                      <a:alpha val="40000"/>
                    </a:prstClr>
                  </a:outerShdw>
                </a:effectLst>
                <a:latin typeface="+mj-lt"/>
              </a:defRPr>
            </a:lvl3pPr>
            <a:lvl4pPr marL="0" indent="0" latinLnBrk="0">
              <a:spcBef>
                <a:spcPts val="0"/>
              </a:spcBef>
              <a:buNone/>
              <a:defRPr lang="el-GR" sz="1300" b="1">
                <a:effectLst>
                  <a:outerShdw blurRad="38100" algn="ctr" rotWithShape="0">
                    <a:prstClr val="black">
                      <a:alpha val="40000"/>
                    </a:prstClr>
                  </a:outerShdw>
                </a:effectLst>
                <a:latin typeface="+mj-lt"/>
              </a:defRPr>
            </a:lvl4pPr>
            <a:lvl5pPr marL="0" indent="0" latinLnBrk="0">
              <a:spcBef>
                <a:spcPts val="0"/>
              </a:spcBef>
              <a:buNone/>
              <a:defRPr lang="el-GR" sz="1300" b="1">
                <a:effectLst>
                  <a:outerShdw blurRad="38100" algn="ctr" rotWithShape="0">
                    <a:prstClr val="black">
                      <a:alpha val="40000"/>
                    </a:prstClr>
                  </a:outerShdw>
                </a:effectLst>
                <a:latin typeface="+mj-lt"/>
              </a:defRPr>
            </a:lvl5pPr>
            <a:lvl6pPr marL="0" indent="0" latinLnBrk="0">
              <a:spcBef>
                <a:spcPts val="0"/>
              </a:spcBef>
              <a:buNone/>
              <a:defRPr lang="el-GR" sz="1300" b="1">
                <a:effectLst>
                  <a:outerShdw blurRad="38100" algn="ctr" rotWithShape="0">
                    <a:prstClr val="black">
                      <a:alpha val="40000"/>
                    </a:prstClr>
                  </a:outerShdw>
                </a:effectLst>
                <a:latin typeface="+mj-lt"/>
              </a:defRPr>
            </a:lvl6pPr>
            <a:lvl7pPr marL="0" indent="0" latinLnBrk="0">
              <a:spcBef>
                <a:spcPts val="0"/>
              </a:spcBef>
              <a:buNone/>
              <a:defRPr lang="el-GR" sz="1300" b="1">
                <a:effectLst>
                  <a:outerShdw blurRad="38100" algn="ctr" rotWithShape="0">
                    <a:prstClr val="black">
                      <a:alpha val="40000"/>
                    </a:prstClr>
                  </a:outerShdw>
                </a:effectLst>
                <a:latin typeface="+mj-lt"/>
              </a:defRPr>
            </a:lvl7pPr>
            <a:lvl8pPr marL="0" indent="0" latinLnBrk="0">
              <a:spcBef>
                <a:spcPts val="0"/>
              </a:spcBef>
              <a:buNone/>
              <a:defRPr lang="el-GR" sz="1300" b="1">
                <a:effectLst>
                  <a:outerShdw blurRad="38100" algn="ctr" rotWithShape="0">
                    <a:prstClr val="black">
                      <a:alpha val="40000"/>
                    </a:prstClr>
                  </a:outerShdw>
                </a:effectLst>
                <a:latin typeface="+mj-lt"/>
              </a:defRPr>
            </a:lvl8pPr>
            <a:lvl9pPr marL="0" indent="0" latinLnBrk="0">
              <a:spcBef>
                <a:spcPts val="0"/>
              </a:spcBef>
              <a:buNone/>
              <a:defRPr lang="el-GR" sz="1300" b="1">
                <a:effectLst>
                  <a:outerShdw blurRad="38100" algn="ctr" rotWithShape="0">
                    <a:prstClr val="black">
                      <a:alpha val="40000"/>
                    </a:prstClr>
                  </a:outerShdw>
                </a:effectLst>
                <a:latin typeface="+mj-lt"/>
              </a:defRPr>
            </a:lvl9pPr>
          </a:lstStyle>
          <a:p>
            <a:pPr lvl="0"/>
            <a:r>
              <a:rPr lang="el-GR"/>
              <a:t>Πληκτρολογήστε όνομα εδώ</a:t>
            </a:r>
          </a:p>
        </p:txBody>
      </p:sp>
      <p:sp>
        <p:nvSpPr>
          <p:cNvPr id="225" name="Πλαίσιο κράτησης θέσης κειμένου 2"/>
          <p:cNvSpPr>
            <a:spLocks noGrp="1"/>
          </p:cNvSpPr>
          <p:nvPr>
            <p:ph type="body" sz="quarter" idx="110" hasCustomPrompt="1"/>
          </p:nvPr>
        </p:nvSpPr>
        <p:spPr>
          <a:xfrm>
            <a:off x="4449228" y="6384342"/>
            <a:ext cx="2587752" cy="128016"/>
          </a:xfrm>
        </p:spPr>
        <p:txBody>
          <a:bodyPr lIns="0" tIns="0" rIns="0" bIns="0" anchor="t">
            <a:normAutofit/>
          </a:bodyPr>
          <a:lstStyle>
            <a:lvl1pPr marL="0" indent="0" algn="ctr" latinLnBrk="0">
              <a:spcBef>
                <a:spcPts val="0"/>
              </a:spcBef>
              <a:buNone/>
              <a:defRPr lang="el-GR" sz="900" b="0" baseline="0">
                <a:solidFill>
                  <a:schemeClr val="bg2">
                    <a:lumMod val="50000"/>
                  </a:schemeClr>
                </a:solidFill>
                <a:effectLst/>
                <a:latin typeface="+mn-lt"/>
              </a:defRPr>
            </a:lvl1pPr>
            <a:lvl2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9pPr>
          </a:lstStyle>
          <a:p>
            <a:pPr lvl="0"/>
            <a:r>
              <a:rPr lang="el-GR"/>
              <a:t>Πληκτρολογήστε τίτλο ή χόμπι εδώ</a:t>
            </a:r>
          </a:p>
        </p:txBody>
      </p:sp>
      <p:sp>
        <p:nvSpPr>
          <p:cNvPr id="226" name="Πλαίσιο κράτησης θέσης κειμένου 2"/>
          <p:cNvSpPr>
            <a:spLocks noGrp="1"/>
          </p:cNvSpPr>
          <p:nvPr>
            <p:ph type="body" sz="quarter" idx="111" hasCustomPrompt="1"/>
          </p:nvPr>
        </p:nvSpPr>
        <p:spPr>
          <a:xfrm>
            <a:off x="4449228" y="6649991"/>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el-GR" sz="800" b="0" baseline="0">
                <a:solidFill>
                  <a:schemeClr val="accent1"/>
                </a:solidFill>
                <a:effectLst/>
                <a:latin typeface="+mn-lt"/>
              </a:defRPr>
            </a:lvl1pPr>
            <a:lvl2pPr marL="0" indent="0" latinLnBrk="0">
              <a:spcBef>
                <a:spcPts val="0"/>
              </a:spcBef>
              <a:buFont typeface="Arial" panose="020B0604020202020204" pitchFamily="34" charset="0"/>
              <a:buNone/>
              <a:defRPr lang="el-GR" sz="800" b="0">
                <a:solidFill>
                  <a:schemeClr val="accent1"/>
                </a:solidFill>
                <a:effectLst/>
                <a:latin typeface="+mn-lt"/>
              </a:defRPr>
            </a:lvl2pPr>
            <a:lvl3pPr marL="0" indent="0" latinLnBrk="0">
              <a:spcBef>
                <a:spcPts val="0"/>
              </a:spcBef>
              <a:buFont typeface="Arial" panose="020B0604020202020204" pitchFamily="34" charset="0"/>
              <a:buNone/>
              <a:defRPr lang="el-GR" sz="800" b="0">
                <a:solidFill>
                  <a:schemeClr val="accent1"/>
                </a:solidFill>
                <a:effectLst/>
                <a:latin typeface="+mn-lt"/>
              </a:defRPr>
            </a:lvl3pPr>
            <a:lvl4pPr marL="0" indent="0" latinLnBrk="0">
              <a:spcBef>
                <a:spcPts val="0"/>
              </a:spcBef>
              <a:buFont typeface="Arial" panose="020B0604020202020204" pitchFamily="34" charset="0"/>
              <a:buNone/>
              <a:defRPr lang="el-GR" sz="800" b="0">
                <a:solidFill>
                  <a:schemeClr val="accent1"/>
                </a:solidFill>
                <a:effectLst/>
                <a:latin typeface="+mn-lt"/>
              </a:defRPr>
            </a:lvl4pPr>
            <a:lvl5pPr marL="0" indent="0" latinLnBrk="0">
              <a:spcBef>
                <a:spcPts val="0"/>
              </a:spcBef>
              <a:buFont typeface="Arial" panose="020B0604020202020204" pitchFamily="34" charset="0"/>
              <a:buNone/>
              <a:defRPr lang="el-GR" sz="800" b="0">
                <a:solidFill>
                  <a:schemeClr val="accent1"/>
                </a:solidFill>
                <a:effectLst/>
                <a:latin typeface="+mn-lt"/>
              </a:defRPr>
            </a:lvl5pPr>
            <a:lvl6pPr marL="0" indent="0" latinLnBrk="0">
              <a:spcBef>
                <a:spcPts val="0"/>
              </a:spcBef>
              <a:buFont typeface="Arial" panose="020B0604020202020204" pitchFamily="34" charset="0"/>
              <a:buNone/>
              <a:defRPr lang="el-GR" sz="800" b="0">
                <a:solidFill>
                  <a:schemeClr val="accent1"/>
                </a:solidFill>
                <a:effectLst/>
                <a:latin typeface="+mn-lt"/>
              </a:defRPr>
            </a:lvl6pPr>
            <a:lvl7pPr marL="0" indent="0" latinLnBrk="0">
              <a:spcBef>
                <a:spcPts val="0"/>
              </a:spcBef>
              <a:buFont typeface="Arial" panose="020B0604020202020204" pitchFamily="34" charset="0"/>
              <a:buNone/>
              <a:defRPr lang="el-GR" sz="800" b="0">
                <a:solidFill>
                  <a:schemeClr val="accent1"/>
                </a:solidFill>
                <a:effectLst/>
                <a:latin typeface="+mn-lt"/>
              </a:defRPr>
            </a:lvl7pPr>
            <a:lvl8pPr marL="0" indent="0" latinLnBrk="0">
              <a:spcBef>
                <a:spcPts val="0"/>
              </a:spcBef>
              <a:buFont typeface="Arial" panose="020B0604020202020204" pitchFamily="34" charset="0"/>
              <a:buNone/>
              <a:defRPr lang="el-GR" sz="800" b="0">
                <a:solidFill>
                  <a:schemeClr val="accent1"/>
                </a:solidFill>
                <a:effectLst/>
                <a:latin typeface="+mn-lt"/>
              </a:defRPr>
            </a:lvl8pPr>
            <a:lvl9pPr marL="0" indent="0" latinLnBrk="0">
              <a:spcBef>
                <a:spcPts val="0"/>
              </a:spcBef>
              <a:buFont typeface="Arial" panose="020B0604020202020204" pitchFamily="34" charset="0"/>
              <a:buNone/>
              <a:defRPr lang="el-GR" sz="800" b="0">
                <a:solidFill>
                  <a:schemeClr val="accent1"/>
                </a:solidFill>
                <a:effectLst/>
                <a:latin typeface="+mn-lt"/>
              </a:defRPr>
            </a:lvl9pPr>
          </a:lstStyle>
          <a:p>
            <a:pPr lvl="0"/>
            <a:r>
              <a:rPr lang="el-GR"/>
              <a:t>Αριθμός τηλεφώνου | Αριθμός τηλεφώνου</a:t>
            </a:r>
          </a:p>
        </p:txBody>
      </p:sp>
      <p:sp>
        <p:nvSpPr>
          <p:cNvPr id="227" name="Πλαίσιο κράτησης θέσης κειμένου 2"/>
          <p:cNvSpPr>
            <a:spLocks noGrp="1"/>
          </p:cNvSpPr>
          <p:nvPr>
            <p:ph type="body" sz="quarter" idx="112" hasCustomPrompt="1"/>
          </p:nvPr>
        </p:nvSpPr>
        <p:spPr>
          <a:xfrm>
            <a:off x="4449228" y="6780246"/>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el-GR" sz="800" b="0" spc="-10" baseline="0">
                <a:solidFill>
                  <a:schemeClr val="accent1"/>
                </a:solidFill>
                <a:effectLst/>
                <a:latin typeface="+mn-lt"/>
              </a:defRPr>
            </a:lvl1pPr>
            <a:lvl2pPr marL="0" indent="0" latinLnBrk="0">
              <a:spcBef>
                <a:spcPts val="0"/>
              </a:spcBef>
              <a:buFont typeface="Arial" panose="020B0604020202020204" pitchFamily="34" charset="0"/>
              <a:buNone/>
              <a:defRPr lang="el-GR" sz="800" b="0">
                <a:solidFill>
                  <a:schemeClr val="accent1"/>
                </a:solidFill>
                <a:effectLst/>
                <a:latin typeface="+mn-lt"/>
              </a:defRPr>
            </a:lvl2pPr>
            <a:lvl3pPr marL="0" indent="0" latinLnBrk="0">
              <a:spcBef>
                <a:spcPts val="0"/>
              </a:spcBef>
              <a:buFont typeface="Arial" panose="020B0604020202020204" pitchFamily="34" charset="0"/>
              <a:buNone/>
              <a:defRPr lang="el-GR" sz="800" b="0">
                <a:solidFill>
                  <a:schemeClr val="accent1"/>
                </a:solidFill>
                <a:effectLst/>
                <a:latin typeface="+mn-lt"/>
              </a:defRPr>
            </a:lvl3pPr>
            <a:lvl4pPr marL="0" indent="0" latinLnBrk="0">
              <a:spcBef>
                <a:spcPts val="0"/>
              </a:spcBef>
              <a:buFont typeface="Arial" panose="020B0604020202020204" pitchFamily="34" charset="0"/>
              <a:buNone/>
              <a:defRPr lang="el-GR" sz="800" b="0">
                <a:solidFill>
                  <a:schemeClr val="accent1"/>
                </a:solidFill>
                <a:effectLst/>
                <a:latin typeface="+mn-lt"/>
              </a:defRPr>
            </a:lvl4pPr>
            <a:lvl5pPr marL="0" indent="0" latinLnBrk="0">
              <a:spcBef>
                <a:spcPts val="0"/>
              </a:spcBef>
              <a:buFont typeface="Arial" panose="020B0604020202020204" pitchFamily="34" charset="0"/>
              <a:buNone/>
              <a:defRPr lang="el-GR" sz="800" b="0">
                <a:solidFill>
                  <a:schemeClr val="accent1"/>
                </a:solidFill>
                <a:effectLst/>
                <a:latin typeface="+mn-lt"/>
              </a:defRPr>
            </a:lvl5pPr>
            <a:lvl6pPr marL="0" indent="0" latinLnBrk="0">
              <a:spcBef>
                <a:spcPts val="0"/>
              </a:spcBef>
              <a:buFont typeface="Arial" panose="020B0604020202020204" pitchFamily="34" charset="0"/>
              <a:buNone/>
              <a:defRPr lang="el-GR" sz="800" b="0">
                <a:solidFill>
                  <a:schemeClr val="accent1"/>
                </a:solidFill>
                <a:effectLst/>
                <a:latin typeface="+mn-lt"/>
              </a:defRPr>
            </a:lvl6pPr>
            <a:lvl7pPr marL="0" indent="0" latinLnBrk="0">
              <a:spcBef>
                <a:spcPts val="0"/>
              </a:spcBef>
              <a:buFont typeface="Arial" panose="020B0604020202020204" pitchFamily="34" charset="0"/>
              <a:buNone/>
              <a:defRPr lang="el-GR" sz="800" b="0">
                <a:solidFill>
                  <a:schemeClr val="accent1"/>
                </a:solidFill>
                <a:effectLst/>
                <a:latin typeface="+mn-lt"/>
              </a:defRPr>
            </a:lvl7pPr>
            <a:lvl8pPr marL="0" indent="0" latinLnBrk="0">
              <a:spcBef>
                <a:spcPts val="0"/>
              </a:spcBef>
              <a:buFont typeface="Arial" panose="020B0604020202020204" pitchFamily="34" charset="0"/>
              <a:buNone/>
              <a:defRPr lang="el-GR" sz="800" b="0">
                <a:solidFill>
                  <a:schemeClr val="accent1"/>
                </a:solidFill>
                <a:effectLst/>
                <a:latin typeface="+mn-lt"/>
              </a:defRPr>
            </a:lvl8pPr>
            <a:lvl9pPr marL="0" indent="0" latinLnBrk="0">
              <a:spcBef>
                <a:spcPts val="0"/>
              </a:spcBef>
              <a:buFont typeface="Arial" panose="020B0604020202020204" pitchFamily="34" charset="0"/>
              <a:buNone/>
              <a:defRPr lang="el-GR" sz="800" b="0">
                <a:solidFill>
                  <a:schemeClr val="accent1"/>
                </a:solidFill>
                <a:effectLst/>
                <a:latin typeface="+mn-lt"/>
              </a:defRPr>
            </a:lvl9pPr>
          </a:lstStyle>
          <a:p>
            <a:pPr lvl="0"/>
            <a:r>
              <a:rPr lang="el-GR"/>
              <a:t>Διεύθυνση ηλεκτρονικού ταχυδρομείου | Όνομα χρήστη Twitter</a:t>
            </a:r>
          </a:p>
        </p:txBody>
      </p:sp>
      <p:sp>
        <p:nvSpPr>
          <p:cNvPr id="228" name="Πλαίσιο κράτησης θέσης κειμένου 2"/>
          <p:cNvSpPr>
            <a:spLocks noGrp="1"/>
          </p:cNvSpPr>
          <p:nvPr>
            <p:ph type="body" sz="quarter" idx="113" hasCustomPrompt="1"/>
          </p:nvPr>
        </p:nvSpPr>
        <p:spPr>
          <a:xfrm>
            <a:off x="4717840" y="7044933"/>
            <a:ext cx="2050528" cy="128016"/>
          </a:xfrm>
        </p:spPr>
        <p:txBody>
          <a:bodyPr lIns="0" tIns="0" rIns="0" bIns="0" anchor="ctr" anchorCtr="0">
            <a:normAutofit/>
          </a:bodyPr>
          <a:lstStyle>
            <a:lvl1pPr marL="0" indent="0" algn="ctr" latinLnBrk="0">
              <a:spcBef>
                <a:spcPts val="0"/>
              </a:spcBef>
              <a:buFont typeface="Arial" panose="020B0604020202020204" pitchFamily="34" charset="0"/>
              <a:buNone/>
              <a:defRPr lang="el-GR" sz="800" b="0" baseline="0">
                <a:solidFill>
                  <a:schemeClr val="accent1"/>
                </a:solidFill>
                <a:effectLst/>
                <a:latin typeface="+mn-lt"/>
              </a:defRPr>
            </a:lvl1pPr>
            <a:lvl2pPr marL="0" indent="0" latinLnBrk="0">
              <a:spcBef>
                <a:spcPts val="0"/>
              </a:spcBef>
              <a:buFont typeface="Arial" panose="020B0604020202020204" pitchFamily="34" charset="0"/>
              <a:buNone/>
              <a:defRPr lang="el-GR" sz="800" b="0">
                <a:solidFill>
                  <a:schemeClr val="accent1"/>
                </a:solidFill>
                <a:effectLst/>
                <a:latin typeface="+mn-lt"/>
              </a:defRPr>
            </a:lvl2pPr>
            <a:lvl3pPr marL="0" indent="0" latinLnBrk="0">
              <a:spcBef>
                <a:spcPts val="0"/>
              </a:spcBef>
              <a:buFont typeface="Arial" panose="020B0604020202020204" pitchFamily="34" charset="0"/>
              <a:buNone/>
              <a:defRPr lang="el-GR" sz="800" b="0">
                <a:solidFill>
                  <a:schemeClr val="accent1"/>
                </a:solidFill>
                <a:effectLst/>
                <a:latin typeface="+mn-lt"/>
              </a:defRPr>
            </a:lvl3pPr>
            <a:lvl4pPr marL="0" indent="0" latinLnBrk="0">
              <a:spcBef>
                <a:spcPts val="0"/>
              </a:spcBef>
              <a:buFont typeface="Arial" panose="020B0604020202020204" pitchFamily="34" charset="0"/>
              <a:buNone/>
              <a:defRPr lang="el-GR" sz="800" b="0">
                <a:solidFill>
                  <a:schemeClr val="accent1"/>
                </a:solidFill>
                <a:effectLst/>
                <a:latin typeface="+mn-lt"/>
              </a:defRPr>
            </a:lvl4pPr>
            <a:lvl5pPr marL="0" indent="0" latinLnBrk="0">
              <a:spcBef>
                <a:spcPts val="0"/>
              </a:spcBef>
              <a:buFont typeface="Arial" panose="020B0604020202020204" pitchFamily="34" charset="0"/>
              <a:buNone/>
              <a:defRPr lang="el-GR" sz="800" b="0">
                <a:solidFill>
                  <a:schemeClr val="accent1"/>
                </a:solidFill>
                <a:effectLst/>
                <a:latin typeface="+mn-lt"/>
              </a:defRPr>
            </a:lvl5pPr>
            <a:lvl6pPr marL="0" indent="0" latinLnBrk="0">
              <a:spcBef>
                <a:spcPts val="0"/>
              </a:spcBef>
              <a:buFont typeface="Arial" panose="020B0604020202020204" pitchFamily="34" charset="0"/>
              <a:buNone/>
              <a:defRPr lang="el-GR" sz="800" b="0">
                <a:solidFill>
                  <a:schemeClr val="accent1"/>
                </a:solidFill>
                <a:effectLst/>
                <a:latin typeface="+mn-lt"/>
              </a:defRPr>
            </a:lvl6pPr>
            <a:lvl7pPr marL="0" indent="0" latinLnBrk="0">
              <a:spcBef>
                <a:spcPts val="0"/>
              </a:spcBef>
              <a:buFont typeface="Arial" panose="020B0604020202020204" pitchFamily="34" charset="0"/>
              <a:buNone/>
              <a:defRPr lang="el-GR" sz="800" b="0">
                <a:solidFill>
                  <a:schemeClr val="accent1"/>
                </a:solidFill>
                <a:effectLst/>
                <a:latin typeface="+mn-lt"/>
              </a:defRPr>
            </a:lvl7pPr>
            <a:lvl8pPr marL="0" indent="0" latinLnBrk="0">
              <a:spcBef>
                <a:spcPts val="0"/>
              </a:spcBef>
              <a:buFont typeface="Arial" panose="020B0604020202020204" pitchFamily="34" charset="0"/>
              <a:buNone/>
              <a:defRPr lang="el-GR" sz="800" b="0">
                <a:solidFill>
                  <a:schemeClr val="accent1"/>
                </a:solidFill>
                <a:effectLst/>
                <a:latin typeface="+mn-lt"/>
              </a:defRPr>
            </a:lvl8pPr>
            <a:lvl9pPr marL="0" indent="0" latinLnBrk="0">
              <a:spcBef>
                <a:spcPts val="0"/>
              </a:spcBef>
              <a:buFont typeface="Arial" panose="020B0604020202020204" pitchFamily="34" charset="0"/>
              <a:buNone/>
              <a:defRPr lang="el-GR" sz="800" b="0">
                <a:solidFill>
                  <a:schemeClr val="accent1"/>
                </a:solidFill>
                <a:effectLst/>
                <a:latin typeface="+mn-lt"/>
              </a:defRPr>
            </a:lvl9pPr>
          </a:lstStyle>
          <a:p>
            <a:pPr lvl="0"/>
            <a:r>
              <a:rPr lang="el-GR"/>
              <a:t>Διεύθυνση URL ιστολογίου</a:t>
            </a:r>
          </a:p>
        </p:txBody>
      </p:sp>
      <p:sp>
        <p:nvSpPr>
          <p:cNvPr id="229" name="Πλαίσιο κράτησης θέσης κειμένου 2"/>
          <p:cNvSpPr>
            <a:spLocks noGrp="1"/>
          </p:cNvSpPr>
          <p:nvPr>
            <p:ph type="body" sz="quarter" idx="114" hasCustomPrompt="1"/>
          </p:nvPr>
        </p:nvSpPr>
        <p:spPr>
          <a:xfrm>
            <a:off x="1248828" y="8038233"/>
            <a:ext cx="2587752" cy="185282"/>
          </a:xfrm>
        </p:spPr>
        <p:txBody>
          <a:bodyPr lIns="0" tIns="0" rIns="0" bIns="0" anchor="ctr">
            <a:normAutofit/>
          </a:bodyPr>
          <a:lstStyle>
            <a:lvl1pPr marL="0" indent="0" algn="ctr" latinLnBrk="0">
              <a:spcBef>
                <a:spcPts val="0"/>
              </a:spcBef>
              <a:buNone/>
              <a:defRPr lang="el-GR" sz="1200" b="1" cap="all" baseline="0">
                <a:solidFill>
                  <a:schemeClr val="tx1"/>
                </a:solidFill>
                <a:effectLst/>
                <a:latin typeface="+mj-lt"/>
              </a:defRPr>
            </a:lvl1pPr>
            <a:lvl2pPr marL="0" indent="0" latinLnBrk="0">
              <a:spcBef>
                <a:spcPts val="0"/>
              </a:spcBef>
              <a:buNone/>
              <a:defRPr lang="el-GR" sz="1300" b="1">
                <a:effectLst>
                  <a:outerShdw blurRad="38100" algn="ctr" rotWithShape="0">
                    <a:prstClr val="black">
                      <a:alpha val="40000"/>
                    </a:prstClr>
                  </a:outerShdw>
                </a:effectLst>
                <a:latin typeface="+mj-lt"/>
              </a:defRPr>
            </a:lvl2pPr>
            <a:lvl3pPr marL="0" indent="0" latinLnBrk="0">
              <a:spcBef>
                <a:spcPts val="0"/>
              </a:spcBef>
              <a:buNone/>
              <a:defRPr lang="el-GR" sz="1300" b="1">
                <a:effectLst>
                  <a:outerShdw blurRad="38100" algn="ctr" rotWithShape="0">
                    <a:prstClr val="black">
                      <a:alpha val="40000"/>
                    </a:prstClr>
                  </a:outerShdw>
                </a:effectLst>
                <a:latin typeface="+mj-lt"/>
              </a:defRPr>
            </a:lvl3pPr>
            <a:lvl4pPr marL="0" indent="0" latinLnBrk="0">
              <a:spcBef>
                <a:spcPts val="0"/>
              </a:spcBef>
              <a:buNone/>
              <a:defRPr lang="el-GR" sz="1300" b="1">
                <a:effectLst>
                  <a:outerShdw blurRad="38100" algn="ctr" rotWithShape="0">
                    <a:prstClr val="black">
                      <a:alpha val="40000"/>
                    </a:prstClr>
                  </a:outerShdw>
                </a:effectLst>
                <a:latin typeface="+mj-lt"/>
              </a:defRPr>
            </a:lvl4pPr>
            <a:lvl5pPr marL="0" indent="0" latinLnBrk="0">
              <a:spcBef>
                <a:spcPts val="0"/>
              </a:spcBef>
              <a:buNone/>
              <a:defRPr lang="el-GR" sz="1300" b="1">
                <a:effectLst>
                  <a:outerShdw blurRad="38100" algn="ctr" rotWithShape="0">
                    <a:prstClr val="black">
                      <a:alpha val="40000"/>
                    </a:prstClr>
                  </a:outerShdw>
                </a:effectLst>
                <a:latin typeface="+mj-lt"/>
              </a:defRPr>
            </a:lvl5pPr>
            <a:lvl6pPr marL="0" indent="0" latinLnBrk="0">
              <a:spcBef>
                <a:spcPts val="0"/>
              </a:spcBef>
              <a:buNone/>
              <a:defRPr lang="el-GR" sz="1300" b="1">
                <a:effectLst>
                  <a:outerShdw blurRad="38100" algn="ctr" rotWithShape="0">
                    <a:prstClr val="black">
                      <a:alpha val="40000"/>
                    </a:prstClr>
                  </a:outerShdw>
                </a:effectLst>
                <a:latin typeface="+mj-lt"/>
              </a:defRPr>
            </a:lvl6pPr>
            <a:lvl7pPr marL="0" indent="0" latinLnBrk="0">
              <a:spcBef>
                <a:spcPts val="0"/>
              </a:spcBef>
              <a:buNone/>
              <a:defRPr lang="el-GR" sz="1300" b="1">
                <a:effectLst>
                  <a:outerShdw blurRad="38100" algn="ctr" rotWithShape="0">
                    <a:prstClr val="black">
                      <a:alpha val="40000"/>
                    </a:prstClr>
                  </a:outerShdw>
                </a:effectLst>
                <a:latin typeface="+mj-lt"/>
              </a:defRPr>
            </a:lvl7pPr>
            <a:lvl8pPr marL="0" indent="0" latinLnBrk="0">
              <a:spcBef>
                <a:spcPts val="0"/>
              </a:spcBef>
              <a:buNone/>
              <a:defRPr lang="el-GR" sz="1300" b="1">
                <a:effectLst>
                  <a:outerShdw blurRad="38100" algn="ctr" rotWithShape="0">
                    <a:prstClr val="black">
                      <a:alpha val="40000"/>
                    </a:prstClr>
                  </a:outerShdw>
                </a:effectLst>
                <a:latin typeface="+mj-lt"/>
              </a:defRPr>
            </a:lvl8pPr>
            <a:lvl9pPr marL="0" indent="0" latinLnBrk="0">
              <a:spcBef>
                <a:spcPts val="0"/>
              </a:spcBef>
              <a:buNone/>
              <a:defRPr lang="el-GR" sz="1300" b="1">
                <a:effectLst>
                  <a:outerShdw blurRad="38100" algn="ctr" rotWithShape="0">
                    <a:prstClr val="black">
                      <a:alpha val="40000"/>
                    </a:prstClr>
                  </a:outerShdw>
                </a:effectLst>
                <a:latin typeface="+mj-lt"/>
              </a:defRPr>
            </a:lvl9pPr>
          </a:lstStyle>
          <a:p>
            <a:pPr lvl="0"/>
            <a:r>
              <a:rPr lang="el-GR"/>
              <a:t>Πληκτρολογήστε όνομα εδώ</a:t>
            </a:r>
          </a:p>
        </p:txBody>
      </p:sp>
      <p:sp>
        <p:nvSpPr>
          <p:cNvPr id="230" name="Πλαίσιο κράτησης θέσης κειμένου 2"/>
          <p:cNvSpPr>
            <a:spLocks noGrp="1"/>
          </p:cNvSpPr>
          <p:nvPr>
            <p:ph type="body" sz="quarter" idx="115" hasCustomPrompt="1"/>
          </p:nvPr>
        </p:nvSpPr>
        <p:spPr>
          <a:xfrm>
            <a:off x="1248828" y="8214711"/>
            <a:ext cx="2587752" cy="128016"/>
          </a:xfrm>
        </p:spPr>
        <p:txBody>
          <a:bodyPr lIns="0" tIns="0" rIns="0" bIns="0" anchor="t">
            <a:normAutofit/>
          </a:bodyPr>
          <a:lstStyle>
            <a:lvl1pPr marL="0" indent="0" algn="ctr" latinLnBrk="0">
              <a:spcBef>
                <a:spcPts val="0"/>
              </a:spcBef>
              <a:buNone/>
              <a:defRPr lang="el-GR" sz="900" b="0" baseline="0">
                <a:solidFill>
                  <a:schemeClr val="bg2">
                    <a:lumMod val="50000"/>
                  </a:schemeClr>
                </a:solidFill>
                <a:effectLst/>
                <a:latin typeface="+mn-lt"/>
              </a:defRPr>
            </a:lvl1pPr>
            <a:lvl2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9pPr>
          </a:lstStyle>
          <a:p>
            <a:pPr lvl="0"/>
            <a:r>
              <a:rPr lang="el-GR"/>
              <a:t>Πληκτρολογήστε τίτλο ή χόμπι εδώ</a:t>
            </a:r>
          </a:p>
        </p:txBody>
      </p:sp>
      <p:sp>
        <p:nvSpPr>
          <p:cNvPr id="231" name="Πλαίσιο κράτησης θέσης κειμένου 2"/>
          <p:cNvSpPr>
            <a:spLocks noGrp="1"/>
          </p:cNvSpPr>
          <p:nvPr>
            <p:ph type="body" sz="quarter" idx="116" hasCustomPrompt="1"/>
          </p:nvPr>
        </p:nvSpPr>
        <p:spPr>
          <a:xfrm>
            <a:off x="1248828" y="8480360"/>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el-GR" sz="800" b="0" baseline="0">
                <a:solidFill>
                  <a:schemeClr val="accent1"/>
                </a:solidFill>
                <a:effectLst/>
                <a:latin typeface="+mn-lt"/>
              </a:defRPr>
            </a:lvl1pPr>
            <a:lvl2pPr marL="0" indent="0" latinLnBrk="0">
              <a:spcBef>
                <a:spcPts val="0"/>
              </a:spcBef>
              <a:buFont typeface="Arial" panose="020B0604020202020204" pitchFamily="34" charset="0"/>
              <a:buNone/>
              <a:defRPr lang="el-GR" sz="800" b="0">
                <a:solidFill>
                  <a:schemeClr val="accent1"/>
                </a:solidFill>
                <a:effectLst/>
                <a:latin typeface="+mn-lt"/>
              </a:defRPr>
            </a:lvl2pPr>
            <a:lvl3pPr marL="0" indent="0" latinLnBrk="0">
              <a:spcBef>
                <a:spcPts val="0"/>
              </a:spcBef>
              <a:buFont typeface="Arial" panose="020B0604020202020204" pitchFamily="34" charset="0"/>
              <a:buNone/>
              <a:defRPr lang="el-GR" sz="800" b="0">
                <a:solidFill>
                  <a:schemeClr val="accent1"/>
                </a:solidFill>
                <a:effectLst/>
                <a:latin typeface="+mn-lt"/>
              </a:defRPr>
            </a:lvl3pPr>
            <a:lvl4pPr marL="0" indent="0" latinLnBrk="0">
              <a:spcBef>
                <a:spcPts val="0"/>
              </a:spcBef>
              <a:buFont typeface="Arial" panose="020B0604020202020204" pitchFamily="34" charset="0"/>
              <a:buNone/>
              <a:defRPr lang="el-GR" sz="800" b="0">
                <a:solidFill>
                  <a:schemeClr val="accent1"/>
                </a:solidFill>
                <a:effectLst/>
                <a:latin typeface="+mn-lt"/>
              </a:defRPr>
            </a:lvl4pPr>
            <a:lvl5pPr marL="0" indent="0" latinLnBrk="0">
              <a:spcBef>
                <a:spcPts val="0"/>
              </a:spcBef>
              <a:buFont typeface="Arial" panose="020B0604020202020204" pitchFamily="34" charset="0"/>
              <a:buNone/>
              <a:defRPr lang="el-GR" sz="800" b="0">
                <a:solidFill>
                  <a:schemeClr val="accent1"/>
                </a:solidFill>
                <a:effectLst/>
                <a:latin typeface="+mn-lt"/>
              </a:defRPr>
            </a:lvl5pPr>
            <a:lvl6pPr marL="0" indent="0" latinLnBrk="0">
              <a:spcBef>
                <a:spcPts val="0"/>
              </a:spcBef>
              <a:buFont typeface="Arial" panose="020B0604020202020204" pitchFamily="34" charset="0"/>
              <a:buNone/>
              <a:defRPr lang="el-GR" sz="800" b="0">
                <a:solidFill>
                  <a:schemeClr val="accent1"/>
                </a:solidFill>
                <a:effectLst/>
                <a:latin typeface="+mn-lt"/>
              </a:defRPr>
            </a:lvl6pPr>
            <a:lvl7pPr marL="0" indent="0" latinLnBrk="0">
              <a:spcBef>
                <a:spcPts val="0"/>
              </a:spcBef>
              <a:buFont typeface="Arial" panose="020B0604020202020204" pitchFamily="34" charset="0"/>
              <a:buNone/>
              <a:defRPr lang="el-GR" sz="800" b="0">
                <a:solidFill>
                  <a:schemeClr val="accent1"/>
                </a:solidFill>
                <a:effectLst/>
                <a:latin typeface="+mn-lt"/>
              </a:defRPr>
            </a:lvl7pPr>
            <a:lvl8pPr marL="0" indent="0" latinLnBrk="0">
              <a:spcBef>
                <a:spcPts val="0"/>
              </a:spcBef>
              <a:buFont typeface="Arial" panose="020B0604020202020204" pitchFamily="34" charset="0"/>
              <a:buNone/>
              <a:defRPr lang="el-GR" sz="800" b="0">
                <a:solidFill>
                  <a:schemeClr val="accent1"/>
                </a:solidFill>
                <a:effectLst/>
                <a:latin typeface="+mn-lt"/>
              </a:defRPr>
            </a:lvl8pPr>
            <a:lvl9pPr marL="0" indent="0" latinLnBrk="0">
              <a:spcBef>
                <a:spcPts val="0"/>
              </a:spcBef>
              <a:buFont typeface="Arial" panose="020B0604020202020204" pitchFamily="34" charset="0"/>
              <a:buNone/>
              <a:defRPr lang="el-GR" sz="800" b="0">
                <a:solidFill>
                  <a:schemeClr val="accent1"/>
                </a:solidFill>
                <a:effectLst/>
                <a:latin typeface="+mn-lt"/>
              </a:defRPr>
            </a:lvl9pPr>
          </a:lstStyle>
          <a:p>
            <a:pPr lvl="0"/>
            <a:r>
              <a:rPr lang="el-GR"/>
              <a:t>Αριθμός τηλεφώνου | Αριθμός τηλεφώνου</a:t>
            </a:r>
          </a:p>
        </p:txBody>
      </p:sp>
      <p:sp>
        <p:nvSpPr>
          <p:cNvPr id="232" name="Πλαίσιο κράτησης θέσης κειμένου 2"/>
          <p:cNvSpPr>
            <a:spLocks noGrp="1"/>
          </p:cNvSpPr>
          <p:nvPr>
            <p:ph type="body" sz="quarter" idx="117" hasCustomPrompt="1"/>
          </p:nvPr>
        </p:nvSpPr>
        <p:spPr>
          <a:xfrm>
            <a:off x="1248828" y="8610615"/>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el-GR" sz="800" b="0" baseline="0">
                <a:solidFill>
                  <a:schemeClr val="accent1"/>
                </a:solidFill>
                <a:effectLst/>
                <a:latin typeface="+mn-lt"/>
              </a:defRPr>
            </a:lvl1pPr>
            <a:lvl2pPr marL="0" indent="0" latinLnBrk="0">
              <a:spcBef>
                <a:spcPts val="0"/>
              </a:spcBef>
              <a:buFont typeface="Arial" panose="020B0604020202020204" pitchFamily="34" charset="0"/>
              <a:buNone/>
              <a:defRPr lang="el-GR" sz="800" b="0">
                <a:solidFill>
                  <a:schemeClr val="accent1"/>
                </a:solidFill>
                <a:effectLst/>
                <a:latin typeface="+mn-lt"/>
              </a:defRPr>
            </a:lvl2pPr>
            <a:lvl3pPr marL="0" indent="0" latinLnBrk="0">
              <a:spcBef>
                <a:spcPts val="0"/>
              </a:spcBef>
              <a:buFont typeface="Arial" panose="020B0604020202020204" pitchFamily="34" charset="0"/>
              <a:buNone/>
              <a:defRPr lang="el-GR" sz="800" b="0">
                <a:solidFill>
                  <a:schemeClr val="accent1"/>
                </a:solidFill>
                <a:effectLst/>
                <a:latin typeface="+mn-lt"/>
              </a:defRPr>
            </a:lvl3pPr>
            <a:lvl4pPr marL="0" indent="0" latinLnBrk="0">
              <a:spcBef>
                <a:spcPts val="0"/>
              </a:spcBef>
              <a:buFont typeface="Arial" panose="020B0604020202020204" pitchFamily="34" charset="0"/>
              <a:buNone/>
              <a:defRPr lang="el-GR" sz="800" b="0">
                <a:solidFill>
                  <a:schemeClr val="accent1"/>
                </a:solidFill>
                <a:effectLst/>
                <a:latin typeface="+mn-lt"/>
              </a:defRPr>
            </a:lvl4pPr>
            <a:lvl5pPr marL="0" indent="0" latinLnBrk="0">
              <a:spcBef>
                <a:spcPts val="0"/>
              </a:spcBef>
              <a:buFont typeface="Arial" panose="020B0604020202020204" pitchFamily="34" charset="0"/>
              <a:buNone/>
              <a:defRPr lang="el-GR" sz="800" b="0">
                <a:solidFill>
                  <a:schemeClr val="accent1"/>
                </a:solidFill>
                <a:effectLst/>
                <a:latin typeface="+mn-lt"/>
              </a:defRPr>
            </a:lvl5pPr>
            <a:lvl6pPr marL="0" indent="0" latinLnBrk="0">
              <a:spcBef>
                <a:spcPts val="0"/>
              </a:spcBef>
              <a:buFont typeface="Arial" panose="020B0604020202020204" pitchFamily="34" charset="0"/>
              <a:buNone/>
              <a:defRPr lang="el-GR" sz="800" b="0">
                <a:solidFill>
                  <a:schemeClr val="accent1"/>
                </a:solidFill>
                <a:effectLst/>
                <a:latin typeface="+mn-lt"/>
              </a:defRPr>
            </a:lvl6pPr>
            <a:lvl7pPr marL="0" indent="0" latinLnBrk="0">
              <a:spcBef>
                <a:spcPts val="0"/>
              </a:spcBef>
              <a:buFont typeface="Arial" panose="020B0604020202020204" pitchFamily="34" charset="0"/>
              <a:buNone/>
              <a:defRPr lang="el-GR" sz="800" b="0">
                <a:solidFill>
                  <a:schemeClr val="accent1"/>
                </a:solidFill>
                <a:effectLst/>
                <a:latin typeface="+mn-lt"/>
              </a:defRPr>
            </a:lvl7pPr>
            <a:lvl8pPr marL="0" indent="0" latinLnBrk="0">
              <a:spcBef>
                <a:spcPts val="0"/>
              </a:spcBef>
              <a:buFont typeface="Arial" panose="020B0604020202020204" pitchFamily="34" charset="0"/>
              <a:buNone/>
              <a:defRPr lang="el-GR" sz="800" b="0">
                <a:solidFill>
                  <a:schemeClr val="accent1"/>
                </a:solidFill>
                <a:effectLst/>
                <a:latin typeface="+mn-lt"/>
              </a:defRPr>
            </a:lvl8pPr>
            <a:lvl9pPr marL="0" indent="0" latinLnBrk="0">
              <a:spcBef>
                <a:spcPts val="0"/>
              </a:spcBef>
              <a:buFont typeface="Arial" panose="020B0604020202020204" pitchFamily="34" charset="0"/>
              <a:buNone/>
              <a:defRPr lang="el-GR" sz="800" b="0">
                <a:solidFill>
                  <a:schemeClr val="accent1"/>
                </a:solidFill>
                <a:effectLst/>
                <a:latin typeface="+mn-lt"/>
              </a:defRPr>
            </a:lvl9pPr>
          </a:lstStyle>
          <a:p>
            <a:pPr lvl="0"/>
            <a:r>
              <a:rPr lang="el-GR"/>
              <a:t>Διεύθυνση ηλεκτρονικού ταχυδρομείου | Όνομα χρήστη Twitter</a:t>
            </a:r>
          </a:p>
        </p:txBody>
      </p:sp>
      <p:sp>
        <p:nvSpPr>
          <p:cNvPr id="233" name="Πλαίσιο κράτησης θέσης κειμένου 2"/>
          <p:cNvSpPr>
            <a:spLocks noGrp="1"/>
          </p:cNvSpPr>
          <p:nvPr>
            <p:ph type="body" sz="quarter" idx="118" hasCustomPrompt="1"/>
          </p:nvPr>
        </p:nvSpPr>
        <p:spPr>
          <a:xfrm>
            <a:off x="1517440" y="8875302"/>
            <a:ext cx="2050528" cy="128016"/>
          </a:xfrm>
        </p:spPr>
        <p:txBody>
          <a:bodyPr lIns="0" tIns="0" rIns="0" bIns="0" anchor="ctr" anchorCtr="0">
            <a:normAutofit/>
          </a:bodyPr>
          <a:lstStyle>
            <a:lvl1pPr marL="0" indent="0" algn="ctr" latinLnBrk="0">
              <a:spcBef>
                <a:spcPts val="0"/>
              </a:spcBef>
              <a:buFont typeface="Arial" panose="020B0604020202020204" pitchFamily="34" charset="0"/>
              <a:buNone/>
              <a:defRPr lang="el-GR" sz="800" b="0" baseline="0">
                <a:solidFill>
                  <a:schemeClr val="accent1"/>
                </a:solidFill>
                <a:effectLst/>
                <a:latin typeface="+mn-lt"/>
              </a:defRPr>
            </a:lvl1pPr>
            <a:lvl2pPr marL="0" indent="0" latinLnBrk="0">
              <a:spcBef>
                <a:spcPts val="0"/>
              </a:spcBef>
              <a:buFont typeface="Arial" panose="020B0604020202020204" pitchFamily="34" charset="0"/>
              <a:buNone/>
              <a:defRPr lang="el-GR" sz="800" b="0">
                <a:solidFill>
                  <a:schemeClr val="accent1"/>
                </a:solidFill>
                <a:effectLst/>
                <a:latin typeface="+mn-lt"/>
              </a:defRPr>
            </a:lvl2pPr>
            <a:lvl3pPr marL="0" indent="0" latinLnBrk="0">
              <a:spcBef>
                <a:spcPts val="0"/>
              </a:spcBef>
              <a:buFont typeface="Arial" panose="020B0604020202020204" pitchFamily="34" charset="0"/>
              <a:buNone/>
              <a:defRPr lang="el-GR" sz="800" b="0">
                <a:solidFill>
                  <a:schemeClr val="accent1"/>
                </a:solidFill>
                <a:effectLst/>
                <a:latin typeface="+mn-lt"/>
              </a:defRPr>
            </a:lvl3pPr>
            <a:lvl4pPr marL="0" indent="0" latinLnBrk="0">
              <a:spcBef>
                <a:spcPts val="0"/>
              </a:spcBef>
              <a:buFont typeface="Arial" panose="020B0604020202020204" pitchFamily="34" charset="0"/>
              <a:buNone/>
              <a:defRPr lang="el-GR" sz="800" b="0">
                <a:solidFill>
                  <a:schemeClr val="accent1"/>
                </a:solidFill>
                <a:effectLst/>
                <a:latin typeface="+mn-lt"/>
              </a:defRPr>
            </a:lvl4pPr>
            <a:lvl5pPr marL="0" indent="0" latinLnBrk="0">
              <a:spcBef>
                <a:spcPts val="0"/>
              </a:spcBef>
              <a:buFont typeface="Arial" panose="020B0604020202020204" pitchFamily="34" charset="0"/>
              <a:buNone/>
              <a:defRPr lang="el-GR" sz="800" b="0">
                <a:solidFill>
                  <a:schemeClr val="accent1"/>
                </a:solidFill>
                <a:effectLst/>
                <a:latin typeface="+mn-lt"/>
              </a:defRPr>
            </a:lvl5pPr>
            <a:lvl6pPr marL="0" indent="0" latinLnBrk="0">
              <a:spcBef>
                <a:spcPts val="0"/>
              </a:spcBef>
              <a:buFont typeface="Arial" panose="020B0604020202020204" pitchFamily="34" charset="0"/>
              <a:buNone/>
              <a:defRPr lang="el-GR" sz="800" b="0">
                <a:solidFill>
                  <a:schemeClr val="accent1"/>
                </a:solidFill>
                <a:effectLst/>
                <a:latin typeface="+mn-lt"/>
              </a:defRPr>
            </a:lvl6pPr>
            <a:lvl7pPr marL="0" indent="0" latinLnBrk="0">
              <a:spcBef>
                <a:spcPts val="0"/>
              </a:spcBef>
              <a:buFont typeface="Arial" panose="020B0604020202020204" pitchFamily="34" charset="0"/>
              <a:buNone/>
              <a:defRPr lang="el-GR" sz="800" b="0">
                <a:solidFill>
                  <a:schemeClr val="accent1"/>
                </a:solidFill>
                <a:effectLst/>
                <a:latin typeface="+mn-lt"/>
              </a:defRPr>
            </a:lvl7pPr>
            <a:lvl8pPr marL="0" indent="0" latinLnBrk="0">
              <a:spcBef>
                <a:spcPts val="0"/>
              </a:spcBef>
              <a:buFont typeface="Arial" panose="020B0604020202020204" pitchFamily="34" charset="0"/>
              <a:buNone/>
              <a:defRPr lang="el-GR" sz="800" b="0">
                <a:solidFill>
                  <a:schemeClr val="accent1"/>
                </a:solidFill>
                <a:effectLst/>
                <a:latin typeface="+mn-lt"/>
              </a:defRPr>
            </a:lvl8pPr>
            <a:lvl9pPr marL="0" indent="0" latinLnBrk="0">
              <a:spcBef>
                <a:spcPts val="0"/>
              </a:spcBef>
              <a:buFont typeface="Arial" panose="020B0604020202020204" pitchFamily="34" charset="0"/>
              <a:buNone/>
              <a:defRPr lang="el-GR" sz="800" b="0">
                <a:solidFill>
                  <a:schemeClr val="accent1"/>
                </a:solidFill>
                <a:effectLst/>
                <a:latin typeface="+mn-lt"/>
              </a:defRPr>
            </a:lvl9pPr>
          </a:lstStyle>
          <a:p>
            <a:pPr lvl="0"/>
            <a:r>
              <a:rPr lang="el-GR"/>
              <a:t>Διεύθυνση URL ιστολογίου</a:t>
            </a:r>
          </a:p>
        </p:txBody>
      </p:sp>
      <p:sp>
        <p:nvSpPr>
          <p:cNvPr id="234" name="Πλαίσιο κράτησης θέσης κειμένου 2"/>
          <p:cNvSpPr>
            <a:spLocks noGrp="1"/>
          </p:cNvSpPr>
          <p:nvPr>
            <p:ph type="body" sz="quarter" idx="119" hasCustomPrompt="1"/>
          </p:nvPr>
        </p:nvSpPr>
        <p:spPr>
          <a:xfrm>
            <a:off x="4449228" y="8038233"/>
            <a:ext cx="2587752" cy="185282"/>
          </a:xfrm>
        </p:spPr>
        <p:txBody>
          <a:bodyPr lIns="0" tIns="0" rIns="0" bIns="0" anchor="ctr">
            <a:normAutofit/>
          </a:bodyPr>
          <a:lstStyle>
            <a:lvl1pPr marL="0" indent="0" algn="ctr" latinLnBrk="0">
              <a:spcBef>
                <a:spcPts val="0"/>
              </a:spcBef>
              <a:buNone/>
              <a:defRPr lang="el-GR" sz="1200" b="1" cap="all" baseline="0">
                <a:solidFill>
                  <a:schemeClr val="tx1"/>
                </a:solidFill>
                <a:effectLst/>
                <a:latin typeface="+mj-lt"/>
              </a:defRPr>
            </a:lvl1pPr>
            <a:lvl2pPr marL="0" indent="0" latinLnBrk="0">
              <a:spcBef>
                <a:spcPts val="0"/>
              </a:spcBef>
              <a:buNone/>
              <a:defRPr lang="el-GR" sz="1300" b="1">
                <a:effectLst>
                  <a:outerShdw blurRad="38100" algn="ctr" rotWithShape="0">
                    <a:prstClr val="black">
                      <a:alpha val="40000"/>
                    </a:prstClr>
                  </a:outerShdw>
                </a:effectLst>
                <a:latin typeface="+mj-lt"/>
              </a:defRPr>
            </a:lvl2pPr>
            <a:lvl3pPr marL="0" indent="0" latinLnBrk="0">
              <a:spcBef>
                <a:spcPts val="0"/>
              </a:spcBef>
              <a:buNone/>
              <a:defRPr lang="el-GR" sz="1300" b="1">
                <a:effectLst>
                  <a:outerShdw blurRad="38100" algn="ctr" rotWithShape="0">
                    <a:prstClr val="black">
                      <a:alpha val="40000"/>
                    </a:prstClr>
                  </a:outerShdw>
                </a:effectLst>
                <a:latin typeface="+mj-lt"/>
              </a:defRPr>
            </a:lvl3pPr>
            <a:lvl4pPr marL="0" indent="0" latinLnBrk="0">
              <a:spcBef>
                <a:spcPts val="0"/>
              </a:spcBef>
              <a:buNone/>
              <a:defRPr lang="el-GR" sz="1300" b="1">
                <a:effectLst>
                  <a:outerShdw blurRad="38100" algn="ctr" rotWithShape="0">
                    <a:prstClr val="black">
                      <a:alpha val="40000"/>
                    </a:prstClr>
                  </a:outerShdw>
                </a:effectLst>
                <a:latin typeface="+mj-lt"/>
              </a:defRPr>
            </a:lvl4pPr>
            <a:lvl5pPr marL="0" indent="0" latinLnBrk="0">
              <a:spcBef>
                <a:spcPts val="0"/>
              </a:spcBef>
              <a:buNone/>
              <a:defRPr lang="el-GR" sz="1300" b="1">
                <a:effectLst>
                  <a:outerShdw blurRad="38100" algn="ctr" rotWithShape="0">
                    <a:prstClr val="black">
                      <a:alpha val="40000"/>
                    </a:prstClr>
                  </a:outerShdw>
                </a:effectLst>
                <a:latin typeface="+mj-lt"/>
              </a:defRPr>
            </a:lvl5pPr>
            <a:lvl6pPr marL="0" indent="0" latinLnBrk="0">
              <a:spcBef>
                <a:spcPts val="0"/>
              </a:spcBef>
              <a:buNone/>
              <a:defRPr lang="el-GR" sz="1300" b="1">
                <a:effectLst>
                  <a:outerShdw blurRad="38100" algn="ctr" rotWithShape="0">
                    <a:prstClr val="black">
                      <a:alpha val="40000"/>
                    </a:prstClr>
                  </a:outerShdw>
                </a:effectLst>
                <a:latin typeface="+mj-lt"/>
              </a:defRPr>
            </a:lvl6pPr>
            <a:lvl7pPr marL="0" indent="0" latinLnBrk="0">
              <a:spcBef>
                <a:spcPts val="0"/>
              </a:spcBef>
              <a:buNone/>
              <a:defRPr lang="el-GR" sz="1300" b="1">
                <a:effectLst>
                  <a:outerShdw blurRad="38100" algn="ctr" rotWithShape="0">
                    <a:prstClr val="black">
                      <a:alpha val="40000"/>
                    </a:prstClr>
                  </a:outerShdw>
                </a:effectLst>
                <a:latin typeface="+mj-lt"/>
              </a:defRPr>
            </a:lvl7pPr>
            <a:lvl8pPr marL="0" indent="0" latinLnBrk="0">
              <a:spcBef>
                <a:spcPts val="0"/>
              </a:spcBef>
              <a:buNone/>
              <a:defRPr lang="el-GR" sz="1300" b="1">
                <a:effectLst>
                  <a:outerShdw blurRad="38100" algn="ctr" rotWithShape="0">
                    <a:prstClr val="black">
                      <a:alpha val="40000"/>
                    </a:prstClr>
                  </a:outerShdw>
                </a:effectLst>
                <a:latin typeface="+mj-lt"/>
              </a:defRPr>
            </a:lvl8pPr>
            <a:lvl9pPr marL="0" indent="0" latinLnBrk="0">
              <a:spcBef>
                <a:spcPts val="0"/>
              </a:spcBef>
              <a:buNone/>
              <a:defRPr lang="el-GR" sz="1300" b="1">
                <a:effectLst>
                  <a:outerShdw blurRad="38100" algn="ctr" rotWithShape="0">
                    <a:prstClr val="black">
                      <a:alpha val="40000"/>
                    </a:prstClr>
                  </a:outerShdw>
                </a:effectLst>
                <a:latin typeface="+mj-lt"/>
              </a:defRPr>
            </a:lvl9pPr>
          </a:lstStyle>
          <a:p>
            <a:pPr lvl="0"/>
            <a:r>
              <a:rPr lang="el-GR"/>
              <a:t>Πληκτρολογήστε όνομα εδώ</a:t>
            </a:r>
          </a:p>
        </p:txBody>
      </p:sp>
      <p:sp>
        <p:nvSpPr>
          <p:cNvPr id="235" name="Πλαίσιο κράτησης θέσης κειμένου 2"/>
          <p:cNvSpPr>
            <a:spLocks noGrp="1"/>
          </p:cNvSpPr>
          <p:nvPr>
            <p:ph type="body" sz="quarter" idx="120" hasCustomPrompt="1"/>
          </p:nvPr>
        </p:nvSpPr>
        <p:spPr>
          <a:xfrm>
            <a:off x="4449228" y="8214711"/>
            <a:ext cx="2587752" cy="128016"/>
          </a:xfrm>
        </p:spPr>
        <p:txBody>
          <a:bodyPr lIns="0" tIns="0" rIns="0" bIns="0" anchor="t">
            <a:normAutofit/>
          </a:bodyPr>
          <a:lstStyle>
            <a:lvl1pPr marL="0" indent="0" algn="ctr" latinLnBrk="0">
              <a:spcBef>
                <a:spcPts val="0"/>
              </a:spcBef>
              <a:buNone/>
              <a:defRPr lang="el-GR" sz="900" b="0" baseline="0">
                <a:solidFill>
                  <a:schemeClr val="bg2">
                    <a:lumMod val="50000"/>
                  </a:schemeClr>
                </a:solidFill>
                <a:effectLst/>
                <a:latin typeface="+mn-lt"/>
              </a:defRPr>
            </a:lvl1pPr>
            <a:lvl2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el-GR" sz="850" b="1">
                <a:solidFill>
                  <a:schemeClr val="tx1"/>
                </a:solidFill>
                <a:effectLst>
                  <a:outerShdw blurRad="38100" algn="ctr" rotWithShape="0">
                    <a:prstClr val="black">
                      <a:alpha val="40000"/>
                    </a:prstClr>
                  </a:outerShdw>
                </a:effectLst>
                <a:latin typeface="+mj-lt"/>
              </a:defRPr>
            </a:lvl9pPr>
          </a:lstStyle>
          <a:p>
            <a:pPr lvl="0"/>
            <a:r>
              <a:rPr lang="el-GR"/>
              <a:t>Πληκτρολογήστε τίτλο ή χόμπι εδώ</a:t>
            </a:r>
          </a:p>
        </p:txBody>
      </p:sp>
      <p:sp>
        <p:nvSpPr>
          <p:cNvPr id="236" name="Πλαίσιο κράτησης θέσης κειμένου 2"/>
          <p:cNvSpPr>
            <a:spLocks noGrp="1"/>
          </p:cNvSpPr>
          <p:nvPr>
            <p:ph type="body" sz="quarter" idx="121" hasCustomPrompt="1"/>
          </p:nvPr>
        </p:nvSpPr>
        <p:spPr>
          <a:xfrm>
            <a:off x="4449228" y="8480360"/>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el-GR" sz="800" b="0" baseline="0">
                <a:solidFill>
                  <a:schemeClr val="accent1"/>
                </a:solidFill>
                <a:effectLst/>
                <a:latin typeface="+mn-lt"/>
              </a:defRPr>
            </a:lvl1pPr>
            <a:lvl2pPr marL="0" indent="0" latinLnBrk="0">
              <a:spcBef>
                <a:spcPts val="0"/>
              </a:spcBef>
              <a:buFont typeface="Arial" panose="020B0604020202020204" pitchFamily="34" charset="0"/>
              <a:buNone/>
              <a:defRPr lang="el-GR" sz="800" b="0">
                <a:solidFill>
                  <a:schemeClr val="accent1"/>
                </a:solidFill>
                <a:effectLst/>
                <a:latin typeface="+mn-lt"/>
              </a:defRPr>
            </a:lvl2pPr>
            <a:lvl3pPr marL="0" indent="0" latinLnBrk="0">
              <a:spcBef>
                <a:spcPts val="0"/>
              </a:spcBef>
              <a:buFont typeface="Arial" panose="020B0604020202020204" pitchFamily="34" charset="0"/>
              <a:buNone/>
              <a:defRPr lang="el-GR" sz="800" b="0">
                <a:solidFill>
                  <a:schemeClr val="accent1"/>
                </a:solidFill>
                <a:effectLst/>
                <a:latin typeface="+mn-lt"/>
              </a:defRPr>
            </a:lvl3pPr>
            <a:lvl4pPr marL="0" indent="0" latinLnBrk="0">
              <a:spcBef>
                <a:spcPts val="0"/>
              </a:spcBef>
              <a:buFont typeface="Arial" panose="020B0604020202020204" pitchFamily="34" charset="0"/>
              <a:buNone/>
              <a:defRPr lang="el-GR" sz="800" b="0">
                <a:solidFill>
                  <a:schemeClr val="accent1"/>
                </a:solidFill>
                <a:effectLst/>
                <a:latin typeface="+mn-lt"/>
              </a:defRPr>
            </a:lvl4pPr>
            <a:lvl5pPr marL="0" indent="0" latinLnBrk="0">
              <a:spcBef>
                <a:spcPts val="0"/>
              </a:spcBef>
              <a:buFont typeface="Arial" panose="020B0604020202020204" pitchFamily="34" charset="0"/>
              <a:buNone/>
              <a:defRPr lang="el-GR" sz="800" b="0">
                <a:solidFill>
                  <a:schemeClr val="accent1"/>
                </a:solidFill>
                <a:effectLst/>
                <a:latin typeface="+mn-lt"/>
              </a:defRPr>
            </a:lvl5pPr>
            <a:lvl6pPr marL="0" indent="0" latinLnBrk="0">
              <a:spcBef>
                <a:spcPts val="0"/>
              </a:spcBef>
              <a:buFont typeface="Arial" panose="020B0604020202020204" pitchFamily="34" charset="0"/>
              <a:buNone/>
              <a:defRPr lang="el-GR" sz="800" b="0">
                <a:solidFill>
                  <a:schemeClr val="accent1"/>
                </a:solidFill>
                <a:effectLst/>
                <a:latin typeface="+mn-lt"/>
              </a:defRPr>
            </a:lvl6pPr>
            <a:lvl7pPr marL="0" indent="0" latinLnBrk="0">
              <a:spcBef>
                <a:spcPts val="0"/>
              </a:spcBef>
              <a:buFont typeface="Arial" panose="020B0604020202020204" pitchFamily="34" charset="0"/>
              <a:buNone/>
              <a:defRPr lang="el-GR" sz="800" b="0">
                <a:solidFill>
                  <a:schemeClr val="accent1"/>
                </a:solidFill>
                <a:effectLst/>
                <a:latin typeface="+mn-lt"/>
              </a:defRPr>
            </a:lvl7pPr>
            <a:lvl8pPr marL="0" indent="0" latinLnBrk="0">
              <a:spcBef>
                <a:spcPts val="0"/>
              </a:spcBef>
              <a:buFont typeface="Arial" panose="020B0604020202020204" pitchFamily="34" charset="0"/>
              <a:buNone/>
              <a:defRPr lang="el-GR" sz="800" b="0">
                <a:solidFill>
                  <a:schemeClr val="accent1"/>
                </a:solidFill>
                <a:effectLst/>
                <a:latin typeface="+mn-lt"/>
              </a:defRPr>
            </a:lvl8pPr>
            <a:lvl9pPr marL="0" indent="0" latinLnBrk="0">
              <a:spcBef>
                <a:spcPts val="0"/>
              </a:spcBef>
              <a:buFont typeface="Arial" panose="020B0604020202020204" pitchFamily="34" charset="0"/>
              <a:buNone/>
              <a:defRPr lang="el-GR" sz="800" b="0">
                <a:solidFill>
                  <a:schemeClr val="accent1"/>
                </a:solidFill>
                <a:effectLst/>
                <a:latin typeface="+mn-lt"/>
              </a:defRPr>
            </a:lvl9pPr>
          </a:lstStyle>
          <a:p>
            <a:pPr lvl="0"/>
            <a:r>
              <a:rPr lang="el-GR"/>
              <a:t>Αριθμός τηλεφώνου | Αριθμός τηλεφώνου</a:t>
            </a:r>
          </a:p>
        </p:txBody>
      </p:sp>
      <p:sp>
        <p:nvSpPr>
          <p:cNvPr id="237" name="Πλαίσιο κράτησης θέσης κειμένου 2"/>
          <p:cNvSpPr>
            <a:spLocks noGrp="1"/>
          </p:cNvSpPr>
          <p:nvPr>
            <p:ph type="body" sz="quarter" idx="122" hasCustomPrompt="1"/>
          </p:nvPr>
        </p:nvSpPr>
        <p:spPr>
          <a:xfrm>
            <a:off x="4449228" y="8610615"/>
            <a:ext cx="2587752" cy="128016"/>
          </a:xfrm>
        </p:spPr>
        <p:txBody>
          <a:bodyPr lIns="0" tIns="0" rIns="0" bIns="0" anchor="ctr" anchorCtr="0">
            <a:normAutofit/>
          </a:bodyPr>
          <a:lstStyle>
            <a:lvl1pPr marL="0" indent="0" algn="ctr" latinLnBrk="0">
              <a:spcBef>
                <a:spcPts val="0"/>
              </a:spcBef>
              <a:buFont typeface="Arial" panose="020B0604020202020204" pitchFamily="34" charset="0"/>
              <a:buNone/>
              <a:defRPr lang="el-GR" sz="800" b="0" baseline="0">
                <a:solidFill>
                  <a:schemeClr val="accent1"/>
                </a:solidFill>
                <a:effectLst/>
                <a:latin typeface="+mn-lt"/>
              </a:defRPr>
            </a:lvl1pPr>
            <a:lvl2pPr marL="0" indent="0" latinLnBrk="0">
              <a:spcBef>
                <a:spcPts val="0"/>
              </a:spcBef>
              <a:buFont typeface="Arial" panose="020B0604020202020204" pitchFamily="34" charset="0"/>
              <a:buNone/>
              <a:defRPr lang="el-GR" sz="800" b="0">
                <a:solidFill>
                  <a:schemeClr val="accent1"/>
                </a:solidFill>
                <a:effectLst/>
                <a:latin typeface="+mn-lt"/>
              </a:defRPr>
            </a:lvl2pPr>
            <a:lvl3pPr marL="0" indent="0" latinLnBrk="0">
              <a:spcBef>
                <a:spcPts val="0"/>
              </a:spcBef>
              <a:buFont typeface="Arial" panose="020B0604020202020204" pitchFamily="34" charset="0"/>
              <a:buNone/>
              <a:defRPr lang="el-GR" sz="800" b="0">
                <a:solidFill>
                  <a:schemeClr val="accent1"/>
                </a:solidFill>
                <a:effectLst/>
                <a:latin typeface="+mn-lt"/>
              </a:defRPr>
            </a:lvl3pPr>
            <a:lvl4pPr marL="0" indent="0" latinLnBrk="0">
              <a:spcBef>
                <a:spcPts val="0"/>
              </a:spcBef>
              <a:buFont typeface="Arial" panose="020B0604020202020204" pitchFamily="34" charset="0"/>
              <a:buNone/>
              <a:defRPr lang="el-GR" sz="800" b="0">
                <a:solidFill>
                  <a:schemeClr val="accent1"/>
                </a:solidFill>
                <a:effectLst/>
                <a:latin typeface="+mn-lt"/>
              </a:defRPr>
            </a:lvl4pPr>
            <a:lvl5pPr marL="0" indent="0" latinLnBrk="0">
              <a:spcBef>
                <a:spcPts val="0"/>
              </a:spcBef>
              <a:buFont typeface="Arial" panose="020B0604020202020204" pitchFamily="34" charset="0"/>
              <a:buNone/>
              <a:defRPr lang="el-GR" sz="800" b="0">
                <a:solidFill>
                  <a:schemeClr val="accent1"/>
                </a:solidFill>
                <a:effectLst/>
                <a:latin typeface="+mn-lt"/>
              </a:defRPr>
            </a:lvl5pPr>
            <a:lvl6pPr marL="0" indent="0" latinLnBrk="0">
              <a:spcBef>
                <a:spcPts val="0"/>
              </a:spcBef>
              <a:buFont typeface="Arial" panose="020B0604020202020204" pitchFamily="34" charset="0"/>
              <a:buNone/>
              <a:defRPr lang="el-GR" sz="800" b="0">
                <a:solidFill>
                  <a:schemeClr val="accent1"/>
                </a:solidFill>
                <a:effectLst/>
                <a:latin typeface="+mn-lt"/>
              </a:defRPr>
            </a:lvl6pPr>
            <a:lvl7pPr marL="0" indent="0" latinLnBrk="0">
              <a:spcBef>
                <a:spcPts val="0"/>
              </a:spcBef>
              <a:buFont typeface="Arial" panose="020B0604020202020204" pitchFamily="34" charset="0"/>
              <a:buNone/>
              <a:defRPr lang="el-GR" sz="800" b="0">
                <a:solidFill>
                  <a:schemeClr val="accent1"/>
                </a:solidFill>
                <a:effectLst/>
                <a:latin typeface="+mn-lt"/>
              </a:defRPr>
            </a:lvl7pPr>
            <a:lvl8pPr marL="0" indent="0" latinLnBrk="0">
              <a:spcBef>
                <a:spcPts val="0"/>
              </a:spcBef>
              <a:buFont typeface="Arial" panose="020B0604020202020204" pitchFamily="34" charset="0"/>
              <a:buNone/>
              <a:defRPr lang="el-GR" sz="800" b="0">
                <a:solidFill>
                  <a:schemeClr val="accent1"/>
                </a:solidFill>
                <a:effectLst/>
                <a:latin typeface="+mn-lt"/>
              </a:defRPr>
            </a:lvl8pPr>
            <a:lvl9pPr marL="0" indent="0" latinLnBrk="0">
              <a:spcBef>
                <a:spcPts val="0"/>
              </a:spcBef>
              <a:buFont typeface="Arial" panose="020B0604020202020204" pitchFamily="34" charset="0"/>
              <a:buNone/>
              <a:defRPr lang="el-GR" sz="800" b="0">
                <a:solidFill>
                  <a:schemeClr val="accent1"/>
                </a:solidFill>
                <a:effectLst/>
                <a:latin typeface="+mn-lt"/>
              </a:defRPr>
            </a:lvl9pPr>
          </a:lstStyle>
          <a:p>
            <a:pPr lvl="0"/>
            <a:r>
              <a:rPr lang="el-GR"/>
              <a:t>Διεύθυνση ηλεκτρονικού ταχυδρομείου | Όνομα χρήστη Twitter</a:t>
            </a:r>
          </a:p>
        </p:txBody>
      </p:sp>
      <p:sp>
        <p:nvSpPr>
          <p:cNvPr id="238" name="Πλαίσιο κράτησης θέσης κειμένου 2"/>
          <p:cNvSpPr>
            <a:spLocks noGrp="1"/>
          </p:cNvSpPr>
          <p:nvPr>
            <p:ph type="body" sz="quarter" idx="123" hasCustomPrompt="1"/>
          </p:nvPr>
        </p:nvSpPr>
        <p:spPr>
          <a:xfrm>
            <a:off x="4717840" y="8875302"/>
            <a:ext cx="2050528" cy="128016"/>
          </a:xfrm>
        </p:spPr>
        <p:txBody>
          <a:bodyPr lIns="0" tIns="0" rIns="0" bIns="0" anchor="ctr" anchorCtr="0">
            <a:normAutofit/>
          </a:bodyPr>
          <a:lstStyle>
            <a:lvl1pPr marL="0" indent="0" algn="ctr" latinLnBrk="0">
              <a:spcBef>
                <a:spcPts val="0"/>
              </a:spcBef>
              <a:buFont typeface="Arial" panose="020B0604020202020204" pitchFamily="34" charset="0"/>
              <a:buNone/>
              <a:defRPr lang="el-GR" sz="800" b="0" baseline="0">
                <a:solidFill>
                  <a:schemeClr val="accent1"/>
                </a:solidFill>
                <a:effectLst/>
                <a:latin typeface="+mn-lt"/>
              </a:defRPr>
            </a:lvl1pPr>
            <a:lvl2pPr marL="0" indent="0" latinLnBrk="0">
              <a:spcBef>
                <a:spcPts val="0"/>
              </a:spcBef>
              <a:buFont typeface="Arial" panose="020B0604020202020204" pitchFamily="34" charset="0"/>
              <a:buNone/>
              <a:defRPr lang="el-GR" sz="800" b="0">
                <a:solidFill>
                  <a:schemeClr val="accent1"/>
                </a:solidFill>
                <a:effectLst/>
                <a:latin typeface="+mn-lt"/>
              </a:defRPr>
            </a:lvl2pPr>
            <a:lvl3pPr marL="0" indent="0" latinLnBrk="0">
              <a:spcBef>
                <a:spcPts val="0"/>
              </a:spcBef>
              <a:buFont typeface="Arial" panose="020B0604020202020204" pitchFamily="34" charset="0"/>
              <a:buNone/>
              <a:defRPr lang="el-GR" sz="800" b="0">
                <a:solidFill>
                  <a:schemeClr val="accent1"/>
                </a:solidFill>
                <a:effectLst/>
                <a:latin typeface="+mn-lt"/>
              </a:defRPr>
            </a:lvl3pPr>
            <a:lvl4pPr marL="0" indent="0" latinLnBrk="0">
              <a:spcBef>
                <a:spcPts val="0"/>
              </a:spcBef>
              <a:buFont typeface="Arial" panose="020B0604020202020204" pitchFamily="34" charset="0"/>
              <a:buNone/>
              <a:defRPr lang="el-GR" sz="800" b="0">
                <a:solidFill>
                  <a:schemeClr val="accent1"/>
                </a:solidFill>
                <a:effectLst/>
                <a:latin typeface="+mn-lt"/>
              </a:defRPr>
            </a:lvl4pPr>
            <a:lvl5pPr marL="0" indent="0" latinLnBrk="0">
              <a:spcBef>
                <a:spcPts val="0"/>
              </a:spcBef>
              <a:buFont typeface="Arial" panose="020B0604020202020204" pitchFamily="34" charset="0"/>
              <a:buNone/>
              <a:defRPr lang="el-GR" sz="800" b="0">
                <a:solidFill>
                  <a:schemeClr val="accent1"/>
                </a:solidFill>
                <a:effectLst/>
                <a:latin typeface="+mn-lt"/>
              </a:defRPr>
            </a:lvl5pPr>
            <a:lvl6pPr marL="0" indent="0" latinLnBrk="0">
              <a:spcBef>
                <a:spcPts val="0"/>
              </a:spcBef>
              <a:buFont typeface="Arial" panose="020B0604020202020204" pitchFamily="34" charset="0"/>
              <a:buNone/>
              <a:defRPr lang="el-GR" sz="800" b="0">
                <a:solidFill>
                  <a:schemeClr val="accent1"/>
                </a:solidFill>
                <a:effectLst/>
                <a:latin typeface="+mn-lt"/>
              </a:defRPr>
            </a:lvl6pPr>
            <a:lvl7pPr marL="0" indent="0" latinLnBrk="0">
              <a:spcBef>
                <a:spcPts val="0"/>
              </a:spcBef>
              <a:buFont typeface="Arial" panose="020B0604020202020204" pitchFamily="34" charset="0"/>
              <a:buNone/>
              <a:defRPr lang="el-GR" sz="800" b="0">
                <a:solidFill>
                  <a:schemeClr val="accent1"/>
                </a:solidFill>
                <a:effectLst/>
                <a:latin typeface="+mn-lt"/>
              </a:defRPr>
            </a:lvl7pPr>
            <a:lvl8pPr marL="0" indent="0" latinLnBrk="0">
              <a:spcBef>
                <a:spcPts val="0"/>
              </a:spcBef>
              <a:buFont typeface="Arial" panose="020B0604020202020204" pitchFamily="34" charset="0"/>
              <a:buNone/>
              <a:defRPr lang="el-GR" sz="800" b="0">
                <a:solidFill>
                  <a:schemeClr val="accent1"/>
                </a:solidFill>
                <a:effectLst/>
                <a:latin typeface="+mn-lt"/>
              </a:defRPr>
            </a:lvl8pPr>
            <a:lvl9pPr marL="0" indent="0" latinLnBrk="0">
              <a:spcBef>
                <a:spcPts val="0"/>
              </a:spcBef>
              <a:buFont typeface="Arial" panose="020B0604020202020204" pitchFamily="34" charset="0"/>
              <a:buNone/>
              <a:defRPr lang="el-GR" sz="800" b="0">
                <a:solidFill>
                  <a:schemeClr val="accent1"/>
                </a:solidFill>
                <a:effectLst/>
                <a:latin typeface="+mn-lt"/>
              </a:defRPr>
            </a:lvl9pPr>
          </a:lstStyle>
          <a:p>
            <a:pPr lvl="0"/>
            <a:r>
              <a:rPr lang="el-GR"/>
              <a:t>Διεύθυνση URL ιστολογίου</a:t>
            </a:r>
          </a:p>
        </p:txBody>
      </p:sp>
    </p:spTree>
    <p:extLst>
      <p:ext uri="{BB962C8B-B14F-4D97-AF65-F5344CB8AC3E}">
        <p14:creationId xmlns:p14="http://schemas.microsoft.com/office/powerpoint/2010/main" val="1775555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1.png"/><Relationship Id="rId7" Type="http://schemas.openxmlformats.org/officeDocument/2006/relationships/image" Target="../media/image5.emf"/><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png"/><Relationship Id="rId10" Type="http://schemas.openxmlformats.org/officeDocument/2006/relationships/image" Target="../media/image8.emf"/><Relationship Id="rId4" Type="http://schemas.openxmlformats.org/officeDocument/2006/relationships/image" Target="../media/image2.png"/><Relationship Id="rId9" Type="http://schemas.openxmlformats.org/officeDocument/2006/relationships/image" Target="../media/image7.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πλέγμα επαγγελματικής κάρτας" hidden="1"/>
          <p:cNvGrpSpPr/>
          <p:nvPr userDrawn="1"/>
        </p:nvGrpSpPr>
        <p:grpSpPr>
          <a:xfrm>
            <a:off x="685800" y="452618"/>
            <a:ext cx="6400800" cy="9148542"/>
            <a:chOff x="685800" y="452618"/>
            <a:chExt cx="6400800" cy="9148542"/>
          </a:xfrm>
        </p:grpSpPr>
        <p:sp>
          <p:nvSpPr>
            <p:cNvPr id="8" name="Ορθογώνιο 7"/>
            <p:cNvSpPr/>
            <p:nvPr userDrawn="1"/>
          </p:nvSpPr>
          <p:spPr>
            <a:xfrm>
              <a:off x="6858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Ορθογώνιο 8"/>
            <p:cNvSpPr/>
            <p:nvPr userDrawn="1"/>
          </p:nvSpPr>
          <p:spPr>
            <a:xfrm>
              <a:off x="38862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p:cNvSpPr/>
            <p:nvPr userDrawn="1"/>
          </p:nvSpPr>
          <p:spPr>
            <a:xfrm>
              <a:off x="6858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Ορθογώνιο 10"/>
            <p:cNvSpPr/>
            <p:nvPr userDrawn="1"/>
          </p:nvSpPr>
          <p:spPr>
            <a:xfrm>
              <a:off x="38862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Ορθογώνιο 11"/>
            <p:cNvSpPr/>
            <p:nvPr userDrawn="1"/>
          </p:nvSpPr>
          <p:spPr>
            <a:xfrm>
              <a:off x="6858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Ορθογώνιο 12"/>
            <p:cNvSpPr/>
            <p:nvPr userDrawn="1"/>
          </p:nvSpPr>
          <p:spPr>
            <a:xfrm>
              <a:off x="38862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Ορθογώνιο 13"/>
            <p:cNvSpPr/>
            <p:nvPr userDrawn="1"/>
          </p:nvSpPr>
          <p:spPr>
            <a:xfrm>
              <a:off x="6858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Ορθογώνιο 14"/>
            <p:cNvSpPr/>
            <p:nvPr userDrawn="1"/>
          </p:nvSpPr>
          <p:spPr>
            <a:xfrm>
              <a:off x="38862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Ορθογώνιο 15"/>
            <p:cNvSpPr/>
            <p:nvPr userDrawn="1"/>
          </p:nvSpPr>
          <p:spPr>
            <a:xfrm>
              <a:off x="6858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7" name="Ορθογώνιο 16"/>
            <p:cNvSpPr/>
            <p:nvPr userDrawn="1"/>
          </p:nvSpPr>
          <p:spPr>
            <a:xfrm>
              <a:off x="38862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2" name="Πλαίσιο κράτησης θέσης τίτλου 1" hidden="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l-GR"/>
              <a:t>Κάντε κλικ για να επεξεργαστείτε το στυλ υποδείγματος τίτλου</a:t>
            </a:r>
          </a:p>
        </p:txBody>
      </p:sp>
      <p:sp>
        <p:nvSpPr>
          <p:cNvPr id="3" name="Πλαίσιο κράτησης θέσης κειμένου 2" hidden="1"/>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l-GR"/>
              <a:t>Κάντε κλικ για να επεξεργαστείτε τα στυλ υποδείγματος κειμένου</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Πλαίσιο κράτησης θέσης ημερομηνίας 3" hidden="1"/>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latinLnBrk="0">
              <a:defRPr lang="el-GR" sz="1020">
                <a:solidFill>
                  <a:schemeClr val="tx1">
                    <a:tint val="75000"/>
                  </a:schemeClr>
                </a:solidFill>
              </a:defRPr>
            </a:lvl1pPr>
          </a:lstStyle>
          <a:p>
            <a:fld id="{245E089B-7FF9-4A76-9A80-45C596FC758E}" type="datetimeFigureOut">
              <a:t>9/12/2013</a:t>
            </a:fld>
            <a:endParaRPr lang="el-GR"/>
          </a:p>
        </p:txBody>
      </p:sp>
      <p:sp>
        <p:nvSpPr>
          <p:cNvPr id="5" name="Πλαίσιο κράτησης θέσης υποσέλιδου 4" hidden="1"/>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latinLnBrk="0">
              <a:defRPr lang="el-GR" sz="1020">
                <a:solidFill>
                  <a:schemeClr val="tx1">
                    <a:tint val="75000"/>
                  </a:schemeClr>
                </a:solidFill>
              </a:defRPr>
            </a:lvl1pPr>
          </a:lstStyle>
          <a:p>
            <a:endParaRPr lang="el-GR"/>
          </a:p>
        </p:txBody>
      </p:sp>
      <p:sp>
        <p:nvSpPr>
          <p:cNvPr id="6" name="Πλαίσιο κράτησης θέσης αριθμού διαφάνειας 5" hidden="1"/>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latinLnBrk="0">
              <a:defRPr lang="el-GR" sz="1020">
                <a:solidFill>
                  <a:schemeClr val="tx1">
                    <a:tint val="75000"/>
                  </a:schemeClr>
                </a:solidFill>
              </a:defRPr>
            </a:lvl1pPr>
          </a:lstStyle>
          <a:p>
            <a:fld id="{81D0A0F0-231E-41D6-803A-199B82C09D42}" type="slidenum">
              <a:t>‹#›</a:t>
            </a:fld>
            <a:endParaRPr lang="el-GR"/>
          </a:p>
        </p:txBody>
      </p:sp>
      <p:grpSp>
        <p:nvGrpSpPr>
          <p:cNvPr id="19" name="Ομάδα 18"/>
          <p:cNvGrpSpPr/>
          <p:nvPr userDrawn="1"/>
        </p:nvGrpSpPr>
        <p:grpSpPr>
          <a:xfrm>
            <a:off x="775157" y="551022"/>
            <a:ext cx="2994825" cy="1642964"/>
            <a:chOff x="775157" y="551022"/>
            <a:chExt cx="2994825" cy="1642964"/>
          </a:xfrm>
        </p:grpSpPr>
        <p:pic>
          <p:nvPicPr>
            <p:cNvPr id="182" name="Εικόνα 181"/>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775157" y="551022"/>
              <a:ext cx="448902" cy="1642964"/>
            </a:xfrm>
            <a:prstGeom prst="rect">
              <a:avLst/>
            </a:prstGeom>
          </p:spPr>
        </p:pic>
        <p:pic>
          <p:nvPicPr>
            <p:cNvPr id="29" name="Εικόνα 28"/>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491911" y="1759284"/>
              <a:ext cx="2278071" cy="434702"/>
            </a:xfrm>
            <a:prstGeom prst="rect">
              <a:avLst/>
            </a:prstGeom>
          </p:spPr>
        </p:pic>
        <p:pic>
          <p:nvPicPr>
            <p:cNvPr id="30" name="Εικόνα 29"/>
            <p:cNvPicPr>
              <a:picLocks noChangeAspect="1"/>
            </p:cNvPicPr>
            <p:nvPr/>
          </p:nvPicPr>
          <p:blipFill rotWithShape="1">
            <a:blip r:embed="rId5">
              <a:clrChange>
                <a:clrFrom>
                  <a:srgbClr val="FFFFFF"/>
                </a:clrFrom>
                <a:clrTo>
                  <a:srgbClr val="FFFFFF">
                    <a:alpha val="0"/>
                  </a:srgbClr>
                </a:clrTo>
              </a:clrChange>
            </a:blip>
            <a:srcRect r="79412"/>
            <a:stretch/>
          </p:blipFill>
          <p:spPr>
            <a:xfrm>
              <a:off x="775988" y="551834"/>
              <a:ext cx="478670" cy="1626417"/>
            </a:xfrm>
            <a:prstGeom prst="rect">
              <a:avLst/>
            </a:prstGeom>
          </p:spPr>
        </p:pic>
        <p:pic>
          <p:nvPicPr>
            <p:cNvPr id="31" name="Εικόνα 30"/>
            <p:cNvPicPr>
              <a:picLocks noChangeAspect="1"/>
            </p:cNvPicPr>
            <p:nvPr/>
          </p:nvPicPr>
          <p:blipFill rotWithShape="1">
            <a:blip r:embed="rId5">
              <a:clrChange>
                <a:clrFrom>
                  <a:srgbClr val="FFFFFF"/>
                </a:clrFrom>
                <a:clrTo>
                  <a:srgbClr val="FFFFFF">
                    <a:alpha val="0"/>
                  </a:srgbClr>
                </a:clrTo>
              </a:clrChange>
            </a:blip>
            <a:srcRect l="79488" t="62121" b="4172"/>
            <a:stretch/>
          </p:blipFill>
          <p:spPr>
            <a:xfrm>
              <a:off x="3419979" y="1754901"/>
              <a:ext cx="344158" cy="395629"/>
            </a:xfrm>
            <a:prstGeom prst="rect">
              <a:avLst/>
            </a:prstGeom>
          </p:spPr>
        </p:pic>
        <p:pic>
          <p:nvPicPr>
            <p:cNvPr id="32" name="Εικόνα 31"/>
            <p:cNvPicPr>
              <a:picLocks noChangeAspect="1"/>
            </p:cNvPicPr>
            <p:nvPr/>
          </p:nvPicPr>
          <p:blipFill rotWithShape="1">
            <a:blip r:embed="rId5">
              <a:clrChange>
                <a:clrFrom>
                  <a:srgbClr val="FFFFFF"/>
                </a:clrFrom>
                <a:clrTo>
                  <a:srgbClr val="FFFFFF">
                    <a:alpha val="0"/>
                  </a:srgbClr>
                </a:clrTo>
              </a:clrChange>
            </a:blip>
            <a:srcRect l="67954" t="75564" r="17340" b="3414"/>
            <a:stretch/>
          </p:blipFill>
          <p:spPr>
            <a:xfrm>
              <a:off x="2471744" y="1775355"/>
              <a:ext cx="341908" cy="341909"/>
            </a:xfrm>
            <a:prstGeom prst="rect">
              <a:avLst/>
            </a:prstGeom>
          </p:spPr>
        </p:pic>
        <p:pic>
          <p:nvPicPr>
            <p:cNvPr id="33" name="Εικόνα 32"/>
            <p:cNvPicPr>
              <a:picLocks noChangeAspect="1"/>
            </p:cNvPicPr>
            <p:nvPr/>
          </p:nvPicPr>
          <p:blipFill rotWithShape="1">
            <a:blip r:embed="rId5">
              <a:clrChange>
                <a:clrFrom>
                  <a:srgbClr val="FFFFFF"/>
                </a:clrFrom>
                <a:clrTo>
                  <a:srgbClr val="FFFFFF">
                    <a:alpha val="0"/>
                  </a:srgbClr>
                </a:clrTo>
              </a:clrChange>
            </a:blip>
            <a:srcRect l="50000" t="83973" r="32353"/>
            <a:stretch/>
          </p:blipFill>
          <p:spPr>
            <a:xfrm>
              <a:off x="2061455" y="1912118"/>
              <a:ext cx="410289" cy="260673"/>
            </a:xfrm>
            <a:prstGeom prst="rect">
              <a:avLst/>
            </a:prstGeom>
          </p:spPr>
        </p:pic>
        <p:pic>
          <p:nvPicPr>
            <p:cNvPr id="34" name="Εικόνα 33"/>
            <p:cNvPicPr>
              <a:picLocks noChangeAspect="1"/>
            </p:cNvPicPr>
            <p:nvPr/>
          </p:nvPicPr>
          <p:blipFill rotWithShape="1">
            <a:blip r:embed="rId5">
              <a:clrChange>
                <a:clrFrom>
                  <a:srgbClr val="FFFFFF"/>
                </a:clrFrom>
                <a:clrTo>
                  <a:srgbClr val="FFFFFF">
                    <a:alpha val="0"/>
                  </a:srgbClr>
                </a:clrTo>
              </a:clrChange>
            </a:blip>
            <a:srcRect l="23768" t="83973" r="58585"/>
            <a:stretch/>
          </p:blipFill>
          <p:spPr>
            <a:xfrm>
              <a:off x="2858226" y="1850765"/>
              <a:ext cx="410289" cy="260673"/>
            </a:xfrm>
            <a:prstGeom prst="rect">
              <a:avLst/>
            </a:prstGeom>
          </p:spPr>
        </p:pic>
        <p:pic>
          <p:nvPicPr>
            <p:cNvPr id="35" name="Εικόνα 34"/>
            <p:cNvPicPr>
              <a:picLocks noChangeAspect="1"/>
            </p:cNvPicPr>
            <p:nvPr/>
          </p:nvPicPr>
          <p:blipFill rotWithShape="1">
            <a:blip r:embed="rId5">
              <a:clrChange>
                <a:clrFrom>
                  <a:srgbClr val="FFFFFF"/>
                </a:clrFrom>
                <a:clrTo>
                  <a:srgbClr val="FFFFFF">
                    <a:alpha val="0"/>
                  </a:srgbClr>
                </a:clrTo>
              </a:clrChange>
            </a:blip>
            <a:srcRect l="67882" t="1" r="23294" b="87503"/>
            <a:stretch/>
          </p:blipFill>
          <p:spPr>
            <a:xfrm>
              <a:off x="3034346" y="1941607"/>
              <a:ext cx="205145" cy="203256"/>
            </a:xfrm>
            <a:prstGeom prst="rect">
              <a:avLst/>
            </a:prstGeom>
          </p:spPr>
        </p:pic>
        <p:grpSp>
          <p:nvGrpSpPr>
            <p:cNvPr id="36" name="Ομάδα 35"/>
            <p:cNvGrpSpPr>
              <a:grpSpLocks/>
            </p:cNvGrpSpPr>
            <p:nvPr/>
          </p:nvGrpSpPr>
          <p:grpSpPr bwMode="auto">
            <a:xfrm>
              <a:off x="891857" y="1524954"/>
              <a:ext cx="1243292" cy="651621"/>
              <a:chOff x="110530105" y="111918927"/>
              <a:chExt cx="3028950" cy="1587555"/>
            </a:xfrm>
          </p:grpSpPr>
          <p:pic>
            <p:nvPicPr>
              <p:cNvPr id="37" name="Εικόνα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2530355" y="112719027"/>
                <a:ext cx="1028700" cy="7097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39" name="Εικόνα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530105" y="112233252"/>
                <a:ext cx="1360845" cy="901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49" name="Εικόνα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930280" y="112204677"/>
                <a:ext cx="1022574" cy="1220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50" name="Εικόνα 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2330330" y="112433277"/>
                <a:ext cx="808123" cy="104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51" name="Εικόνα 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1073030" y="111918927"/>
                <a:ext cx="1385728" cy="15875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grpSp>
      </p:grpSp>
      <p:grpSp>
        <p:nvGrpSpPr>
          <p:cNvPr id="183" name="Ομάδα 182"/>
          <p:cNvGrpSpPr/>
          <p:nvPr userDrawn="1"/>
        </p:nvGrpSpPr>
        <p:grpSpPr>
          <a:xfrm>
            <a:off x="3977640" y="551022"/>
            <a:ext cx="2994825" cy="1642964"/>
            <a:chOff x="775157" y="551022"/>
            <a:chExt cx="2994825" cy="1642964"/>
          </a:xfrm>
        </p:grpSpPr>
        <p:pic>
          <p:nvPicPr>
            <p:cNvPr id="184" name="Εικόνα 183"/>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775157" y="551022"/>
              <a:ext cx="448902" cy="1642964"/>
            </a:xfrm>
            <a:prstGeom prst="rect">
              <a:avLst/>
            </a:prstGeom>
          </p:spPr>
        </p:pic>
        <p:pic>
          <p:nvPicPr>
            <p:cNvPr id="185" name="Εικόνα 184"/>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491911" y="1759284"/>
              <a:ext cx="2278071" cy="434702"/>
            </a:xfrm>
            <a:prstGeom prst="rect">
              <a:avLst/>
            </a:prstGeom>
          </p:spPr>
        </p:pic>
        <p:pic>
          <p:nvPicPr>
            <p:cNvPr id="186" name="Εικόνα 185"/>
            <p:cNvPicPr>
              <a:picLocks noChangeAspect="1"/>
            </p:cNvPicPr>
            <p:nvPr/>
          </p:nvPicPr>
          <p:blipFill rotWithShape="1">
            <a:blip r:embed="rId5">
              <a:clrChange>
                <a:clrFrom>
                  <a:srgbClr val="FFFFFF"/>
                </a:clrFrom>
                <a:clrTo>
                  <a:srgbClr val="FFFFFF">
                    <a:alpha val="0"/>
                  </a:srgbClr>
                </a:clrTo>
              </a:clrChange>
            </a:blip>
            <a:srcRect r="79412"/>
            <a:stretch/>
          </p:blipFill>
          <p:spPr>
            <a:xfrm>
              <a:off x="775988" y="551834"/>
              <a:ext cx="478670" cy="1626417"/>
            </a:xfrm>
            <a:prstGeom prst="rect">
              <a:avLst/>
            </a:prstGeom>
          </p:spPr>
        </p:pic>
        <p:pic>
          <p:nvPicPr>
            <p:cNvPr id="187" name="Εικόνα 186"/>
            <p:cNvPicPr>
              <a:picLocks noChangeAspect="1"/>
            </p:cNvPicPr>
            <p:nvPr/>
          </p:nvPicPr>
          <p:blipFill rotWithShape="1">
            <a:blip r:embed="rId5">
              <a:clrChange>
                <a:clrFrom>
                  <a:srgbClr val="FFFFFF"/>
                </a:clrFrom>
                <a:clrTo>
                  <a:srgbClr val="FFFFFF">
                    <a:alpha val="0"/>
                  </a:srgbClr>
                </a:clrTo>
              </a:clrChange>
            </a:blip>
            <a:srcRect l="79488" t="62121" b="4172"/>
            <a:stretch/>
          </p:blipFill>
          <p:spPr>
            <a:xfrm>
              <a:off x="3419979" y="1754901"/>
              <a:ext cx="344158" cy="395629"/>
            </a:xfrm>
            <a:prstGeom prst="rect">
              <a:avLst/>
            </a:prstGeom>
          </p:spPr>
        </p:pic>
        <p:pic>
          <p:nvPicPr>
            <p:cNvPr id="188" name="Εικόνα 187"/>
            <p:cNvPicPr>
              <a:picLocks noChangeAspect="1"/>
            </p:cNvPicPr>
            <p:nvPr/>
          </p:nvPicPr>
          <p:blipFill rotWithShape="1">
            <a:blip r:embed="rId5">
              <a:clrChange>
                <a:clrFrom>
                  <a:srgbClr val="FFFFFF"/>
                </a:clrFrom>
                <a:clrTo>
                  <a:srgbClr val="FFFFFF">
                    <a:alpha val="0"/>
                  </a:srgbClr>
                </a:clrTo>
              </a:clrChange>
            </a:blip>
            <a:srcRect l="67954" t="75564" r="17340" b="3414"/>
            <a:stretch/>
          </p:blipFill>
          <p:spPr>
            <a:xfrm>
              <a:off x="2471744" y="1775355"/>
              <a:ext cx="341908" cy="341909"/>
            </a:xfrm>
            <a:prstGeom prst="rect">
              <a:avLst/>
            </a:prstGeom>
          </p:spPr>
        </p:pic>
        <p:pic>
          <p:nvPicPr>
            <p:cNvPr id="189" name="Εικόνα 188"/>
            <p:cNvPicPr>
              <a:picLocks noChangeAspect="1"/>
            </p:cNvPicPr>
            <p:nvPr/>
          </p:nvPicPr>
          <p:blipFill rotWithShape="1">
            <a:blip r:embed="rId5">
              <a:clrChange>
                <a:clrFrom>
                  <a:srgbClr val="FFFFFF"/>
                </a:clrFrom>
                <a:clrTo>
                  <a:srgbClr val="FFFFFF">
                    <a:alpha val="0"/>
                  </a:srgbClr>
                </a:clrTo>
              </a:clrChange>
            </a:blip>
            <a:srcRect l="50000" t="83973" r="32353"/>
            <a:stretch/>
          </p:blipFill>
          <p:spPr>
            <a:xfrm>
              <a:off x="2061455" y="1912118"/>
              <a:ext cx="410289" cy="260673"/>
            </a:xfrm>
            <a:prstGeom prst="rect">
              <a:avLst/>
            </a:prstGeom>
          </p:spPr>
        </p:pic>
        <p:pic>
          <p:nvPicPr>
            <p:cNvPr id="190" name="Εικόνα 189"/>
            <p:cNvPicPr>
              <a:picLocks noChangeAspect="1"/>
            </p:cNvPicPr>
            <p:nvPr/>
          </p:nvPicPr>
          <p:blipFill rotWithShape="1">
            <a:blip r:embed="rId5">
              <a:clrChange>
                <a:clrFrom>
                  <a:srgbClr val="FFFFFF"/>
                </a:clrFrom>
                <a:clrTo>
                  <a:srgbClr val="FFFFFF">
                    <a:alpha val="0"/>
                  </a:srgbClr>
                </a:clrTo>
              </a:clrChange>
            </a:blip>
            <a:srcRect l="23768" t="83973" r="58585"/>
            <a:stretch/>
          </p:blipFill>
          <p:spPr>
            <a:xfrm>
              <a:off x="2858226" y="1850765"/>
              <a:ext cx="410289" cy="260673"/>
            </a:xfrm>
            <a:prstGeom prst="rect">
              <a:avLst/>
            </a:prstGeom>
          </p:spPr>
        </p:pic>
        <p:pic>
          <p:nvPicPr>
            <p:cNvPr id="191" name="Εικόνα 190"/>
            <p:cNvPicPr>
              <a:picLocks noChangeAspect="1"/>
            </p:cNvPicPr>
            <p:nvPr/>
          </p:nvPicPr>
          <p:blipFill rotWithShape="1">
            <a:blip r:embed="rId5">
              <a:clrChange>
                <a:clrFrom>
                  <a:srgbClr val="FFFFFF"/>
                </a:clrFrom>
                <a:clrTo>
                  <a:srgbClr val="FFFFFF">
                    <a:alpha val="0"/>
                  </a:srgbClr>
                </a:clrTo>
              </a:clrChange>
            </a:blip>
            <a:srcRect l="67882" t="1" r="23294" b="87503"/>
            <a:stretch/>
          </p:blipFill>
          <p:spPr>
            <a:xfrm>
              <a:off x="3034346" y="1941607"/>
              <a:ext cx="205145" cy="203256"/>
            </a:xfrm>
            <a:prstGeom prst="rect">
              <a:avLst/>
            </a:prstGeom>
          </p:spPr>
        </p:pic>
        <p:grpSp>
          <p:nvGrpSpPr>
            <p:cNvPr id="192" name="Ομάδα 191"/>
            <p:cNvGrpSpPr>
              <a:grpSpLocks/>
            </p:cNvGrpSpPr>
            <p:nvPr/>
          </p:nvGrpSpPr>
          <p:grpSpPr bwMode="auto">
            <a:xfrm>
              <a:off x="891857" y="1524954"/>
              <a:ext cx="1243292" cy="651621"/>
              <a:chOff x="110530105" y="111918927"/>
              <a:chExt cx="3028950" cy="1587555"/>
            </a:xfrm>
          </p:grpSpPr>
          <p:pic>
            <p:nvPicPr>
              <p:cNvPr id="193" name="Εικόνα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2530355" y="112719027"/>
                <a:ext cx="1028700" cy="7097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194" name="Εικόνα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530105" y="112233252"/>
                <a:ext cx="1360845" cy="901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195" name="Εικόνα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930280" y="112204677"/>
                <a:ext cx="1022574" cy="1220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196" name="Εικόνα 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2330330" y="112433277"/>
                <a:ext cx="808123" cy="104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197" name="Εικόνα 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1073030" y="111918927"/>
                <a:ext cx="1385728" cy="15875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grpSp>
      </p:grpSp>
      <p:grpSp>
        <p:nvGrpSpPr>
          <p:cNvPr id="198" name="Ομάδα 197"/>
          <p:cNvGrpSpPr/>
          <p:nvPr userDrawn="1"/>
        </p:nvGrpSpPr>
        <p:grpSpPr>
          <a:xfrm>
            <a:off x="775157" y="2380727"/>
            <a:ext cx="2994825" cy="1642964"/>
            <a:chOff x="775157" y="551022"/>
            <a:chExt cx="2994825" cy="1642964"/>
          </a:xfrm>
        </p:grpSpPr>
        <p:pic>
          <p:nvPicPr>
            <p:cNvPr id="199" name="Εικόνα 198"/>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775157" y="551022"/>
              <a:ext cx="448902" cy="1642964"/>
            </a:xfrm>
            <a:prstGeom prst="rect">
              <a:avLst/>
            </a:prstGeom>
          </p:spPr>
        </p:pic>
        <p:pic>
          <p:nvPicPr>
            <p:cNvPr id="200" name="Εικόνα 199"/>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491911" y="1759284"/>
              <a:ext cx="2278071" cy="434702"/>
            </a:xfrm>
            <a:prstGeom prst="rect">
              <a:avLst/>
            </a:prstGeom>
          </p:spPr>
        </p:pic>
        <p:pic>
          <p:nvPicPr>
            <p:cNvPr id="201" name="Εικόνα 200"/>
            <p:cNvPicPr>
              <a:picLocks noChangeAspect="1"/>
            </p:cNvPicPr>
            <p:nvPr/>
          </p:nvPicPr>
          <p:blipFill rotWithShape="1">
            <a:blip r:embed="rId5">
              <a:clrChange>
                <a:clrFrom>
                  <a:srgbClr val="FFFFFF"/>
                </a:clrFrom>
                <a:clrTo>
                  <a:srgbClr val="FFFFFF">
                    <a:alpha val="0"/>
                  </a:srgbClr>
                </a:clrTo>
              </a:clrChange>
            </a:blip>
            <a:srcRect r="79412"/>
            <a:stretch/>
          </p:blipFill>
          <p:spPr>
            <a:xfrm>
              <a:off x="775988" y="551834"/>
              <a:ext cx="478670" cy="1626417"/>
            </a:xfrm>
            <a:prstGeom prst="rect">
              <a:avLst/>
            </a:prstGeom>
          </p:spPr>
        </p:pic>
        <p:pic>
          <p:nvPicPr>
            <p:cNvPr id="202" name="Εικόνα 201"/>
            <p:cNvPicPr>
              <a:picLocks noChangeAspect="1"/>
            </p:cNvPicPr>
            <p:nvPr/>
          </p:nvPicPr>
          <p:blipFill rotWithShape="1">
            <a:blip r:embed="rId5">
              <a:clrChange>
                <a:clrFrom>
                  <a:srgbClr val="FFFFFF"/>
                </a:clrFrom>
                <a:clrTo>
                  <a:srgbClr val="FFFFFF">
                    <a:alpha val="0"/>
                  </a:srgbClr>
                </a:clrTo>
              </a:clrChange>
            </a:blip>
            <a:srcRect l="79488" t="62121" b="4172"/>
            <a:stretch/>
          </p:blipFill>
          <p:spPr>
            <a:xfrm>
              <a:off x="3419979" y="1754901"/>
              <a:ext cx="344158" cy="395629"/>
            </a:xfrm>
            <a:prstGeom prst="rect">
              <a:avLst/>
            </a:prstGeom>
          </p:spPr>
        </p:pic>
        <p:pic>
          <p:nvPicPr>
            <p:cNvPr id="203" name="Εικόνα 202"/>
            <p:cNvPicPr>
              <a:picLocks noChangeAspect="1"/>
            </p:cNvPicPr>
            <p:nvPr/>
          </p:nvPicPr>
          <p:blipFill rotWithShape="1">
            <a:blip r:embed="rId5">
              <a:clrChange>
                <a:clrFrom>
                  <a:srgbClr val="FFFFFF"/>
                </a:clrFrom>
                <a:clrTo>
                  <a:srgbClr val="FFFFFF">
                    <a:alpha val="0"/>
                  </a:srgbClr>
                </a:clrTo>
              </a:clrChange>
            </a:blip>
            <a:srcRect l="67954" t="75564" r="17340" b="3414"/>
            <a:stretch/>
          </p:blipFill>
          <p:spPr>
            <a:xfrm>
              <a:off x="2471744" y="1775355"/>
              <a:ext cx="341908" cy="341909"/>
            </a:xfrm>
            <a:prstGeom prst="rect">
              <a:avLst/>
            </a:prstGeom>
          </p:spPr>
        </p:pic>
        <p:pic>
          <p:nvPicPr>
            <p:cNvPr id="204" name="Εικόνα 203"/>
            <p:cNvPicPr>
              <a:picLocks noChangeAspect="1"/>
            </p:cNvPicPr>
            <p:nvPr/>
          </p:nvPicPr>
          <p:blipFill rotWithShape="1">
            <a:blip r:embed="rId5">
              <a:clrChange>
                <a:clrFrom>
                  <a:srgbClr val="FFFFFF"/>
                </a:clrFrom>
                <a:clrTo>
                  <a:srgbClr val="FFFFFF">
                    <a:alpha val="0"/>
                  </a:srgbClr>
                </a:clrTo>
              </a:clrChange>
            </a:blip>
            <a:srcRect l="50000" t="83973" r="32353"/>
            <a:stretch/>
          </p:blipFill>
          <p:spPr>
            <a:xfrm>
              <a:off x="2061455" y="1912118"/>
              <a:ext cx="410289" cy="260673"/>
            </a:xfrm>
            <a:prstGeom prst="rect">
              <a:avLst/>
            </a:prstGeom>
          </p:spPr>
        </p:pic>
        <p:pic>
          <p:nvPicPr>
            <p:cNvPr id="205" name="Εικόνα 204"/>
            <p:cNvPicPr>
              <a:picLocks noChangeAspect="1"/>
            </p:cNvPicPr>
            <p:nvPr/>
          </p:nvPicPr>
          <p:blipFill rotWithShape="1">
            <a:blip r:embed="rId5">
              <a:clrChange>
                <a:clrFrom>
                  <a:srgbClr val="FFFFFF"/>
                </a:clrFrom>
                <a:clrTo>
                  <a:srgbClr val="FFFFFF">
                    <a:alpha val="0"/>
                  </a:srgbClr>
                </a:clrTo>
              </a:clrChange>
            </a:blip>
            <a:srcRect l="23768" t="83973" r="58585"/>
            <a:stretch/>
          </p:blipFill>
          <p:spPr>
            <a:xfrm>
              <a:off x="2858226" y="1850765"/>
              <a:ext cx="410289" cy="260673"/>
            </a:xfrm>
            <a:prstGeom prst="rect">
              <a:avLst/>
            </a:prstGeom>
          </p:spPr>
        </p:pic>
        <p:pic>
          <p:nvPicPr>
            <p:cNvPr id="206" name="Εικόνα 205"/>
            <p:cNvPicPr>
              <a:picLocks noChangeAspect="1"/>
            </p:cNvPicPr>
            <p:nvPr/>
          </p:nvPicPr>
          <p:blipFill rotWithShape="1">
            <a:blip r:embed="rId5">
              <a:clrChange>
                <a:clrFrom>
                  <a:srgbClr val="FFFFFF"/>
                </a:clrFrom>
                <a:clrTo>
                  <a:srgbClr val="FFFFFF">
                    <a:alpha val="0"/>
                  </a:srgbClr>
                </a:clrTo>
              </a:clrChange>
            </a:blip>
            <a:srcRect l="67882" t="1" r="23294" b="87503"/>
            <a:stretch/>
          </p:blipFill>
          <p:spPr>
            <a:xfrm>
              <a:off x="3034346" y="1941607"/>
              <a:ext cx="205145" cy="203256"/>
            </a:xfrm>
            <a:prstGeom prst="rect">
              <a:avLst/>
            </a:prstGeom>
          </p:spPr>
        </p:pic>
        <p:grpSp>
          <p:nvGrpSpPr>
            <p:cNvPr id="207" name="Ομάδα 206"/>
            <p:cNvGrpSpPr>
              <a:grpSpLocks/>
            </p:cNvGrpSpPr>
            <p:nvPr/>
          </p:nvGrpSpPr>
          <p:grpSpPr bwMode="auto">
            <a:xfrm>
              <a:off x="891857" y="1524954"/>
              <a:ext cx="1243292" cy="651621"/>
              <a:chOff x="110530105" y="111918927"/>
              <a:chExt cx="3028950" cy="1587555"/>
            </a:xfrm>
          </p:grpSpPr>
          <p:pic>
            <p:nvPicPr>
              <p:cNvPr id="208" name="Εικόνα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2530355" y="112719027"/>
                <a:ext cx="1028700" cy="7097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09" name="Εικόνα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530105" y="112233252"/>
                <a:ext cx="1360845" cy="901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10" name="Εικόνα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930280" y="112204677"/>
                <a:ext cx="1022574" cy="1220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11" name="Εικόνα 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2330330" y="112433277"/>
                <a:ext cx="808123" cy="104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12" name="Εικόνα 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1073030" y="111918927"/>
                <a:ext cx="1385728" cy="15875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grpSp>
      </p:grpSp>
      <p:grpSp>
        <p:nvGrpSpPr>
          <p:cNvPr id="213" name="Ομάδα 212"/>
          <p:cNvGrpSpPr/>
          <p:nvPr userDrawn="1"/>
        </p:nvGrpSpPr>
        <p:grpSpPr>
          <a:xfrm>
            <a:off x="3977640" y="2380727"/>
            <a:ext cx="2994825" cy="1642964"/>
            <a:chOff x="775157" y="551022"/>
            <a:chExt cx="2994825" cy="1642964"/>
          </a:xfrm>
        </p:grpSpPr>
        <p:pic>
          <p:nvPicPr>
            <p:cNvPr id="214" name="Εικόνα 213"/>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775157" y="551022"/>
              <a:ext cx="448902" cy="1642964"/>
            </a:xfrm>
            <a:prstGeom prst="rect">
              <a:avLst/>
            </a:prstGeom>
          </p:spPr>
        </p:pic>
        <p:pic>
          <p:nvPicPr>
            <p:cNvPr id="215" name="Εικόνα 214"/>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491911" y="1759284"/>
              <a:ext cx="2278071" cy="434702"/>
            </a:xfrm>
            <a:prstGeom prst="rect">
              <a:avLst/>
            </a:prstGeom>
          </p:spPr>
        </p:pic>
        <p:pic>
          <p:nvPicPr>
            <p:cNvPr id="216" name="Εικόνα 215"/>
            <p:cNvPicPr>
              <a:picLocks noChangeAspect="1"/>
            </p:cNvPicPr>
            <p:nvPr/>
          </p:nvPicPr>
          <p:blipFill rotWithShape="1">
            <a:blip r:embed="rId5">
              <a:clrChange>
                <a:clrFrom>
                  <a:srgbClr val="FFFFFF"/>
                </a:clrFrom>
                <a:clrTo>
                  <a:srgbClr val="FFFFFF">
                    <a:alpha val="0"/>
                  </a:srgbClr>
                </a:clrTo>
              </a:clrChange>
            </a:blip>
            <a:srcRect r="79412"/>
            <a:stretch/>
          </p:blipFill>
          <p:spPr>
            <a:xfrm>
              <a:off x="775988" y="551834"/>
              <a:ext cx="478670" cy="1626417"/>
            </a:xfrm>
            <a:prstGeom prst="rect">
              <a:avLst/>
            </a:prstGeom>
          </p:spPr>
        </p:pic>
        <p:pic>
          <p:nvPicPr>
            <p:cNvPr id="217" name="Εικόνα 216"/>
            <p:cNvPicPr>
              <a:picLocks noChangeAspect="1"/>
            </p:cNvPicPr>
            <p:nvPr/>
          </p:nvPicPr>
          <p:blipFill rotWithShape="1">
            <a:blip r:embed="rId5">
              <a:clrChange>
                <a:clrFrom>
                  <a:srgbClr val="FFFFFF"/>
                </a:clrFrom>
                <a:clrTo>
                  <a:srgbClr val="FFFFFF">
                    <a:alpha val="0"/>
                  </a:srgbClr>
                </a:clrTo>
              </a:clrChange>
            </a:blip>
            <a:srcRect l="79488" t="62121" b="4172"/>
            <a:stretch/>
          </p:blipFill>
          <p:spPr>
            <a:xfrm>
              <a:off x="3419979" y="1754901"/>
              <a:ext cx="344158" cy="395629"/>
            </a:xfrm>
            <a:prstGeom prst="rect">
              <a:avLst/>
            </a:prstGeom>
          </p:spPr>
        </p:pic>
        <p:pic>
          <p:nvPicPr>
            <p:cNvPr id="218" name="Εικόνα 217"/>
            <p:cNvPicPr>
              <a:picLocks noChangeAspect="1"/>
            </p:cNvPicPr>
            <p:nvPr/>
          </p:nvPicPr>
          <p:blipFill rotWithShape="1">
            <a:blip r:embed="rId5">
              <a:clrChange>
                <a:clrFrom>
                  <a:srgbClr val="FFFFFF"/>
                </a:clrFrom>
                <a:clrTo>
                  <a:srgbClr val="FFFFFF">
                    <a:alpha val="0"/>
                  </a:srgbClr>
                </a:clrTo>
              </a:clrChange>
            </a:blip>
            <a:srcRect l="67954" t="75564" r="17340" b="3414"/>
            <a:stretch/>
          </p:blipFill>
          <p:spPr>
            <a:xfrm>
              <a:off x="2471744" y="1775355"/>
              <a:ext cx="341908" cy="341909"/>
            </a:xfrm>
            <a:prstGeom prst="rect">
              <a:avLst/>
            </a:prstGeom>
          </p:spPr>
        </p:pic>
        <p:pic>
          <p:nvPicPr>
            <p:cNvPr id="219" name="Εικόνα 218"/>
            <p:cNvPicPr>
              <a:picLocks noChangeAspect="1"/>
            </p:cNvPicPr>
            <p:nvPr/>
          </p:nvPicPr>
          <p:blipFill rotWithShape="1">
            <a:blip r:embed="rId5">
              <a:clrChange>
                <a:clrFrom>
                  <a:srgbClr val="FFFFFF"/>
                </a:clrFrom>
                <a:clrTo>
                  <a:srgbClr val="FFFFFF">
                    <a:alpha val="0"/>
                  </a:srgbClr>
                </a:clrTo>
              </a:clrChange>
            </a:blip>
            <a:srcRect l="50000" t="83973" r="32353"/>
            <a:stretch/>
          </p:blipFill>
          <p:spPr>
            <a:xfrm>
              <a:off x="2061455" y="1912118"/>
              <a:ext cx="410289" cy="260673"/>
            </a:xfrm>
            <a:prstGeom prst="rect">
              <a:avLst/>
            </a:prstGeom>
          </p:spPr>
        </p:pic>
        <p:pic>
          <p:nvPicPr>
            <p:cNvPr id="220" name="Εικόνα 219"/>
            <p:cNvPicPr>
              <a:picLocks noChangeAspect="1"/>
            </p:cNvPicPr>
            <p:nvPr/>
          </p:nvPicPr>
          <p:blipFill rotWithShape="1">
            <a:blip r:embed="rId5">
              <a:clrChange>
                <a:clrFrom>
                  <a:srgbClr val="FFFFFF"/>
                </a:clrFrom>
                <a:clrTo>
                  <a:srgbClr val="FFFFFF">
                    <a:alpha val="0"/>
                  </a:srgbClr>
                </a:clrTo>
              </a:clrChange>
            </a:blip>
            <a:srcRect l="23768" t="83973" r="58585"/>
            <a:stretch/>
          </p:blipFill>
          <p:spPr>
            <a:xfrm>
              <a:off x="2858226" y="1850765"/>
              <a:ext cx="410289" cy="260673"/>
            </a:xfrm>
            <a:prstGeom prst="rect">
              <a:avLst/>
            </a:prstGeom>
          </p:spPr>
        </p:pic>
        <p:pic>
          <p:nvPicPr>
            <p:cNvPr id="221" name="Εικόνα 220"/>
            <p:cNvPicPr>
              <a:picLocks noChangeAspect="1"/>
            </p:cNvPicPr>
            <p:nvPr/>
          </p:nvPicPr>
          <p:blipFill rotWithShape="1">
            <a:blip r:embed="rId5">
              <a:clrChange>
                <a:clrFrom>
                  <a:srgbClr val="FFFFFF"/>
                </a:clrFrom>
                <a:clrTo>
                  <a:srgbClr val="FFFFFF">
                    <a:alpha val="0"/>
                  </a:srgbClr>
                </a:clrTo>
              </a:clrChange>
            </a:blip>
            <a:srcRect l="67882" t="1" r="23294" b="87503"/>
            <a:stretch/>
          </p:blipFill>
          <p:spPr>
            <a:xfrm>
              <a:off x="3034346" y="1941607"/>
              <a:ext cx="205145" cy="203256"/>
            </a:xfrm>
            <a:prstGeom prst="rect">
              <a:avLst/>
            </a:prstGeom>
          </p:spPr>
        </p:pic>
        <p:grpSp>
          <p:nvGrpSpPr>
            <p:cNvPr id="222" name="Ομάδα 221"/>
            <p:cNvGrpSpPr>
              <a:grpSpLocks/>
            </p:cNvGrpSpPr>
            <p:nvPr/>
          </p:nvGrpSpPr>
          <p:grpSpPr bwMode="auto">
            <a:xfrm>
              <a:off x="891857" y="1524954"/>
              <a:ext cx="1243292" cy="651621"/>
              <a:chOff x="110530105" y="111918927"/>
              <a:chExt cx="3028950" cy="1587555"/>
            </a:xfrm>
          </p:grpSpPr>
          <p:pic>
            <p:nvPicPr>
              <p:cNvPr id="223" name="Εικόνα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2530355" y="112719027"/>
                <a:ext cx="1028700" cy="7097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24" name="Εικόνα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530105" y="112233252"/>
                <a:ext cx="1360845" cy="901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25" name="Εικόνα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930280" y="112204677"/>
                <a:ext cx="1022574" cy="1220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26" name="Εικόνα 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2330330" y="112433277"/>
                <a:ext cx="808123" cy="104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27" name="Εικόνα 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1073030" y="111918927"/>
                <a:ext cx="1385728" cy="15875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grpSp>
      </p:grpSp>
      <p:grpSp>
        <p:nvGrpSpPr>
          <p:cNvPr id="228" name="Ομάδα 227"/>
          <p:cNvGrpSpPr/>
          <p:nvPr userDrawn="1"/>
        </p:nvGrpSpPr>
        <p:grpSpPr>
          <a:xfrm>
            <a:off x="775157" y="4206240"/>
            <a:ext cx="2994825" cy="1642964"/>
            <a:chOff x="775157" y="551022"/>
            <a:chExt cx="2994825" cy="1642964"/>
          </a:xfrm>
        </p:grpSpPr>
        <p:pic>
          <p:nvPicPr>
            <p:cNvPr id="229" name="Εικόνα 228"/>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775157" y="551022"/>
              <a:ext cx="448902" cy="1642964"/>
            </a:xfrm>
            <a:prstGeom prst="rect">
              <a:avLst/>
            </a:prstGeom>
          </p:spPr>
        </p:pic>
        <p:pic>
          <p:nvPicPr>
            <p:cNvPr id="230" name="Εικόνα 229"/>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491911" y="1759284"/>
              <a:ext cx="2278071" cy="434702"/>
            </a:xfrm>
            <a:prstGeom prst="rect">
              <a:avLst/>
            </a:prstGeom>
          </p:spPr>
        </p:pic>
        <p:pic>
          <p:nvPicPr>
            <p:cNvPr id="231" name="Εικόνα 230"/>
            <p:cNvPicPr>
              <a:picLocks noChangeAspect="1"/>
            </p:cNvPicPr>
            <p:nvPr/>
          </p:nvPicPr>
          <p:blipFill rotWithShape="1">
            <a:blip r:embed="rId5">
              <a:clrChange>
                <a:clrFrom>
                  <a:srgbClr val="FFFFFF"/>
                </a:clrFrom>
                <a:clrTo>
                  <a:srgbClr val="FFFFFF">
                    <a:alpha val="0"/>
                  </a:srgbClr>
                </a:clrTo>
              </a:clrChange>
            </a:blip>
            <a:srcRect r="79412"/>
            <a:stretch/>
          </p:blipFill>
          <p:spPr>
            <a:xfrm>
              <a:off x="775988" y="551834"/>
              <a:ext cx="478670" cy="1626417"/>
            </a:xfrm>
            <a:prstGeom prst="rect">
              <a:avLst/>
            </a:prstGeom>
          </p:spPr>
        </p:pic>
        <p:pic>
          <p:nvPicPr>
            <p:cNvPr id="232" name="Εικόνα 231"/>
            <p:cNvPicPr>
              <a:picLocks noChangeAspect="1"/>
            </p:cNvPicPr>
            <p:nvPr/>
          </p:nvPicPr>
          <p:blipFill rotWithShape="1">
            <a:blip r:embed="rId5">
              <a:clrChange>
                <a:clrFrom>
                  <a:srgbClr val="FFFFFF"/>
                </a:clrFrom>
                <a:clrTo>
                  <a:srgbClr val="FFFFFF">
                    <a:alpha val="0"/>
                  </a:srgbClr>
                </a:clrTo>
              </a:clrChange>
            </a:blip>
            <a:srcRect l="79488" t="62121" b="4172"/>
            <a:stretch/>
          </p:blipFill>
          <p:spPr>
            <a:xfrm>
              <a:off x="3419979" y="1754901"/>
              <a:ext cx="344158" cy="395629"/>
            </a:xfrm>
            <a:prstGeom prst="rect">
              <a:avLst/>
            </a:prstGeom>
          </p:spPr>
        </p:pic>
        <p:pic>
          <p:nvPicPr>
            <p:cNvPr id="233" name="Εικόνα 232"/>
            <p:cNvPicPr>
              <a:picLocks noChangeAspect="1"/>
            </p:cNvPicPr>
            <p:nvPr/>
          </p:nvPicPr>
          <p:blipFill rotWithShape="1">
            <a:blip r:embed="rId5">
              <a:clrChange>
                <a:clrFrom>
                  <a:srgbClr val="FFFFFF"/>
                </a:clrFrom>
                <a:clrTo>
                  <a:srgbClr val="FFFFFF">
                    <a:alpha val="0"/>
                  </a:srgbClr>
                </a:clrTo>
              </a:clrChange>
            </a:blip>
            <a:srcRect l="67954" t="75564" r="17340" b="3414"/>
            <a:stretch/>
          </p:blipFill>
          <p:spPr>
            <a:xfrm>
              <a:off x="2471744" y="1775355"/>
              <a:ext cx="341908" cy="341909"/>
            </a:xfrm>
            <a:prstGeom prst="rect">
              <a:avLst/>
            </a:prstGeom>
          </p:spPr>
        </p:pic>
        <p:pic>
          <p:nvPicPr>
            <p:cNvPr id="234" name="Εικόνα 233"/>
            <p:cNvPicPr>
              <a:picLocks noChangeAspect="1"/>
            </p:cNvPicPr>
            <p:nvPr/>
          </p:nvPicPr>
          <p:blipFill rotWithShape="1">
            <a:blip r:embed="rId5">
              <a:clrChange>
                <a:clrFrom>
                  <a:srgbClr val="FFFFFF"/>
                </a:clrFrom>
                <a:clrTo>
                  <a:srgbClr val="FFFFFF">
                    <a:alpha val="0"/>
                  </a:srgbClr>
                </a:clrTo>
              </a:clrChange>
            </a:blip>
            <a:srcRect l="50000" t="83973" r="32353"/>
            <a:stretch/>
          </p:blipFill>
          <p:spPr>
            <a:xfrm>
              <a:off x="2061455" y="1912118"/>
              <a:ext cx="410289" cy="260673"/>
            </a:xfrm>
            <a:prstGeom prst="rect">
              <a:avLst/>
            </a:prstGeom>
          </p:spPr>
        </p:pic>
        <p:pic>
          <p:nvPicPr>
            <p:cNvPr id="235" name="Εικόνα 234"/>
            <p:cNvPicPr>
              <a:picLocks noChangeAspect="1"/>
            </p:cNvPicPr>
            <p:nvPr/>
          </p:nvPicPr>
          <p:blipFill rotWithShape="1">
            <a:blip r:embed="rId5">
              <a:clrChange>
                <a:clrFrom>
                  <a:srgbClr val="FFFFFF"/>
                </a:clrFrom>
                <a:clrTo>
                  <a:srgbClr val="FFFFFF">
                    <a:alpha val="0"/>
                  </a:srgbClr>
                </a:clrTo>
              </a:clrChange>
            </a:blip>
            <a:srcRect l="23768" t="83973" r="58585"/>
            <a:stretch/>
          </p:blipFill>
          <p:spPr>
            <a:xfrm>
              <a:off x="2858226" y="1850765"/>
              <a:ext cx="410289" cy="260673"/>
            </a:xfrm>
            <a:prstGeom prst="rect">
              <a:avLst/>
            </a:prstGeom>
          </p:spPr>
        </p:pic>
        <p:pic>
          <p:nvPicPr>
            <p:cNvPr id="236" name="Εικόνα 235"/>
            <p:cNvPicPr>
              <a:picLocks noChangeAspect="1"/>
            </p:cNvPicPr>
            <p:nvPr/>
          </p:nvPicPr>
          <p:blipFill rotWithShape="1">
            <a:blip r:embed="rId5">
              <a:clrChange>
                <a:clrFrom>
                  <a:srgbClr val="FFFFFF"/>
                </a:clrFrom>
                <a:clrTo>
                  <a:srgbClr val="FFFFFF">
                    <a:alpha val="0"/>
                  </a:srgbClr>
                </a:clrTo>
              </a:clrChange>
            </a:blip>
            <a:srcRect l="67882" t="1" r="23294" b="87503"/>
            <a:stretch/>
          </p:blipFill>
          <p:spPr>
            <a:xfrm>
              <a:off x="3034346" y="1941607"/>
              <a:ext cx="205145" cy="203256"/>
            </a:xfrm>
            <a:prstGeom prst="rect">
              <a:avLst/>
            </a:prstGeom>
          </p:spPr>
        </p:pic>
        <p:grpSp>
          <p:nvGrpSpPr>
            <p:cNvPr id="237" name="Ομάδα 236"/>
            <p:cNvGrpSpPr>
              <a:grpSpLocks/>
            </p:cNvGrpSpPr>
            <p:nvPr/>
          </p:nvGrpSpPr>
          <p:grpSpPr bwMode="auto">
            <a:xfrm>
              <a:off x="891857" y="1524954"/>
              <a:ext cx="1243292" cy="651621"/>
              <a:chOff x="110530105" y="111918927"/>
              <a:chExt cx="3028950" cy="1587555"/>
            </a:xfrm>
          </p:grpSpPr>
          <p:pic>
            <p:nvPicPr>
              <p:cNvPr id="238" name="Εικόνα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2530355" y="112719027"/>
                <a:ext cx="1028700" cy="7097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39" name="Εικόνα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530105" y="112233252"/>
                <a:ext cx="1360845" cy="901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40" name="Εικόνα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930280" y="112204677"/>
                <a:ext cx="1022574" cy="1220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41" name="Εικόνα 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2330330" y="112433277"/>
                <a:ext cx="808123" cy="104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42" name="Εικόνα 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1073030" y="111918927"/>
                <a:ext cx="1385728" cy="15875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grpSp>
      </p:grpSp>
      <p:grpSp>
        <p:nvGrpSpPr>
          <p:cNvPr id="243" name="Ομάδα 242"/>
          <p:cNvGrpSpPr/>
          <p:nvPr userDrawn="1"/>
        </p:nvGrpSpPr>
        <p:grpSpPr>
          <a:xfrm>
            <a:off x="3977640" y="4206240"/>
            <a:ext cx="2994825" cy="1642964"/>
            <a:chOff x="775157" y="551022"/>
            <a:chExt cx="2994825" cy="1642964"/>
          </a:xfrm>
        </p:grpSpPr>
        <p:pic>
          <p:nvPicPr>
            <p:cNvPr id="244" name="Εικόνα 243"/>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775157" y="551022"/>
              <a:ext cx="448902" cy="1642964"/>
            </a:xfrm>
            <a:prstGeom prst="rect">
              <a:avLst/>
            </a:prstGeom>
          </p:spPr>
        </p:pic>
        <p:pic>
          <p:nvPicPr>
            <p:cNvPr id="245" name="Εικόνα 244"/>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491911" y="1759284"/>
              <a:ext cx="2278071" cy="434702"/>
            </a:xfrm>
            <a:prstGeom prst="rect">
              <a:avLst/>
            </a:prstGeom>
          </p:spPr>
        </p:pic>
        <p:pic>
          <p:nvPicPr>
            <p:cNvPr id="246" name="Εικόνα 245"/>
            <p:cNvPicPr>
              <a:picLocks noChangeAspect="1"/>
            </p:cNvPicPr>
            <p:nvPr/>
          </p:nvPicPr>
          <p:blipFill rotWithShape="1">
            <a:blip r:embed="rId5">
              <a:clrChange>
                <a:clrFrom>
                  <a:srgbClr val="FFFFFF"/>
                </a:clrFrom>
                <a:clrTo>
                  <a:srgbClr val="FFFFFF">
                    <a:alpha val="0"/>
                  </a:srgbClr>
                </a:clrTo>
              </a:clrChange>
            </a:blip>
            <a:srcRect r="79412"/>
            <a:stretch/>
          </p:blipFill>
          <p:spPr>
            <a:xfrm>
              <a:off x="775988" y="551834"/>
              <a:ext cx="478670" cy="1626417"/>
            </a:xfrm>
            <a:prstGeom prst="rect">
              <a:avLst/>
            </a:prstGeom>
          </p:spPr>
        </p:pic>
        <p:pic>
          <p:nvPicPr>
            <p:cNvPr id="247" name="Εικόνα 246"/>
            <p:cNvPicPr>
              <a:picLocks noChangeAspect="1"/>
            </p:cNvPicPr>
            <p:nvPr/>
          </p:nvPicPr>
          <p:blipFill rotWithShape="1">
            <a:blip r:embed="rId5">
              <a:clrChange>
                <a:clrFrom>
                  <a:srgbClr val="FFFFFF"/>
                </a:clrFrom>
                <a:clrTo>
                  <a:srgbClr val="FFFFFF">
                    <a:alpha val="0"/>
                  </a:srgbClr>
                </a:clrTo>
              </a:clrChange>
            </a:blip>
            <a:srcRect l="79488" t="62121" b="4172"/>
            <a:stretch/>
          </p:blipFill>
          <p:spPr>
            <a:xfrm>
              <a:off x="3419979" y="1754901"/>
              <a:ext cx="344158" cy="395629"/>
            </a:xfrm>
            <a:prstGeom prst="rect">
              <a:avLst/>
            </a:prstGeom>
          </p:spPr>
        </p:pic>
        <p:pic>
          <p:nvPicPr>
            <p:cNvPr id="248" name="Εικόνα 247"/>
            <p:cNvPicPr>
              <a:picLocks noChangeAspect="1"/>
            </p:cNvPicPr>
            <p:nvPr/>
          </p:nvPicPr>
          <p:blipFill rotWithShape="1">
            <a:blip r:embed="rId5">
              <a:clrChange>
                <a:clrFrom>
                  <a:srgbClr val="FFFFFF"/>
                </a:clrFrom>
                <a:clrTo>
                  <a:srgbClr val="FFFFFF">
                    <a:alpha val="0"/>
                  </a:srgbClr>
                </a:clrTo>
              </a:clrChange>
            </a:blip>
            <a:srcRect l="67954" t="75564" r="17340" b="3414"/>
            <a:stretch/>
          </p:blipFill>
          <p:spPr>
            <a:xfrm>
              <a:off x="2471744" y="1775355"/>
              <a:ext cx="341908" cy="341909"/>
            </a:xfrm>
            <a:prstGeom prst="rect">
              <a:avLst/>
            </a:prstGeom>
          </p:spPr>
        </p:pic>
        <p:pic>
          <p:nvPicPr>
            <p:cNvPr id="249" name="Εικόνα 248"/>
            <p:cNvPicPr>
              <a:picLocks noChangeAspect="1"/>
            </p:cNvPicPr>
            <p:nvPr/>
          </p:nvPicPr>
          <p:blipFill rotWithShape="1">
            <a:blip r:embed="rId5">
              <a:clrChange>
                <a:clrFrom>
                  <a:srgbClr val="FFFFFF"/>
                </a:clrFrom>
                <a:clrTo>
                  <a:srgbClr val="FFFFFF">
                    <a:alpha val="0"/>
                  </a:srgbClr>
                </a:clrTo>
              </a:clrChange>
            </a:blip>
            <a:srcRect l="50000" t="83973" r="32353"/>
            <a:stretch/>
          </p:blipFill>
          <p:spPr>
            <a:xfrm>
              <a:off x="2061455" y="1912118"/>
              <a:ext cx="410289" cy="260673"/>
            </a:xfrm>
            <a:prstGeom prst="rect">
              <a:avLst/>
            </a:prstGeom>
          </p:spPr>
        </p:pic>
        <p:pic>
          <p:nvPicPr>
            <p:cNvPr id="250" name="Εικόνα 249"/>
            <p:cNvPicPr>
              <a:picLocks noChangeAspect="1"/>
            </p:cNvPicPr>
            <p:nvPr/>
          </p:nvPicPr>
          <p:blipFill rotWithShape="1">
            <a:blip r:embed="rId5">
              <a:clrChange>
                <a:clrFrom>
                  <a:srgbClr val="FFFFFF"/>
                </a:clrFrom>
                <a:clrTo>
                  <a:srgbClr val="FFFFFF">
                    <a:alpha val="0"/>
                  </a:srgbClr>
                </a:clrTo>
              </a:clrChange>
            </a:blip>
            <a:srcRect l="23768" t="83973" r="58585"/>
            <a:stretch/>
          </p:blipFill>
          <p:spPr>
            <a:xfrm>
              <a:off x="2858226" y="1850765"/>
              <a:ext cx="410289" cy="260673"/>
            </a:xfrm>
            <a:prstGeom prst="rect">
              <a:avLst/>
            </a:prstGeom>
          </p:spPr>
        </p:pic>
        <p:pic>
          <p:nvPicPr>
            <p:cNvPr id="251" name="Εικόνα 250"/>
            <p:cNvPicPr>
              <a:picLocks noChangeAspect="1"/>
            </p:cNvPicPr>
            <p:nvPr/>
          </p:nvPicPr>
          <p:blipFill rotWithShape="1">
            <a:blip r:embed="rId5">
              <a:clrChange>
                <a:clrFrom>
                  <a:srgbClr val="FFFFFF"/>
                </a:clrFrom>
                <a:clrTo>
                  <a:srgbClr val="FFFFFF">
                    <a:alpha val="0"/>
                  </a:srgbClr>
                </a:clrTo>
              </a:clrChange>
            </a:blip>
            <a:srcRect l="67882" t="1" r="23294" b="87503"/>
            <a:stretch/>
          </p:blipFill>
          <p:spPr>
            <a:xfrm>
              <a:off x="3034346" y="1941607"/>
              <a:ext cx="205145" cy="203256"/>
            </a:xfrm>
            <a:prstGeom prst="rect">
              <a:avLst/>
            </a:prstGeom>
          </p:spPr>
        </p:pic>
        <p:grpSp>
          <p:nvGrpSpPr>
            <p:cNvPr id="252" name="Ομάδα 251"/>
            <p:cNvGrpSpPr>
              <a:grpSpLocks/>
            </p:cNvGrpSpPr>
            <p:nvPr/>
          </p:nvGrpSpPr>
          <p:grpSpPr bwMode="auto">
            <a:xfrm>
              <a:off x="891857" y="1524954"/>
              <a:ext cx="1243292" cy="651621"/>
              <a:chOff x="110530105" y="111918927"/>
              <a:chExt cx="3028950" cy="1587555"/>
            </a:xfrm>
          </p:grpSpPr>
          <p:pic>
            <p:nvPicPr>
              <p:cNvPr id="253" name="Εικόνα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2530355" y="112719027"/>
                <a:ext cx="1028700" cy="7097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54" name="Εικόνα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530105" y="112233252"/>
                <a:ext cx="1360845" cy="901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55" name="Εικόνα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930280" y="112204677"/>
                <a:ext cx="1022574" cy="1220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56" name="Εικόνα 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2330330" y="112433277"/>
                <a:ext cx="808123" cy="104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57" name="Εικόνα 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1073030" y="111918927"/>
                <a:ext cx="1385728" cy="15875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grpSp>
      </p:grpSp>
      <p:grpSp>
        <p:nvGrpSpPr>
          <p:cNvPr id="258" name="Ομάδα 257"/>
          <p:cNvGrpSpPr/>
          <p:nvPr userDrawn="1"/>
        </p:nvGrpSpPr>
        <p:grpSpPr>
          <a:xfrm>
            <a:off x="775157" y="6036478"/>
            <a:ext cx="2994825" cy="1642964"/>
            <a:chOff x="775157" y="551022"/>
            <a:chExt cx="2994825" cy="1642964"/>
          </a:xfrm>
        </p:grpSpPr>
        <p:pic>
          <p:nvPicPr>
            <p:cNvPr id="259" name="Εικόνα 258"/>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775157" y="551022"/>
              <a:ext cx="448902" cy="1642964"/>
            </a:xfrm>
            <a:prstGeom prst="rect">
              <a:avLst/>
            </a:prstGeom>
          </p:spPr>
        </p:pic>
        <p:pic>
          <p:nvPicPr>
            <p:cNvPr id="260" name="Εικόνα 259"/>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491911" y="1759284"/>
              <a:ext cx="2278071" cy="434702"/>
            </a:xfrm>
            <a:prstGeom prst="rect">
              <a:avLst/>
            </a:prstGeom>
          </p:spPr>
        </p:pic>
        <p:pic>
          <p:nvPicPr>
            <p:cNvPr id="261" name="Εικόνα 260"/>
            <p:cNvPicPr>
              <a:picLocks noChangeAspect="1"/>
            </p:cNvPicPr>
            <p:nvPr/>
          </p:nvPicPr>
          <p:blipFill rotWithShape="1">
            <a:blip r:embed="rId5">
              <a:clrChange>
                <a:clrFrom>
                  <a:srgbClr val="FFFFFF"/>
                </a:clrFrom>
                <a:clrTo>
                  <a:srgbClr val="FFFFFF">
                    <a:alpha val="0"/>
                  </a:srgbClr>
                </a:clrTo>
              </a:clrChange>
            </a:blip>
            <a:srcRect r="79412"/>
            <a:stretch/>
          </p:blipFill>
          <p:spPr>
            <a:xfrm>
              <a:off x="775988" y="551834"/>
              <a:ext cx="478670" cy="1626417"/>
            </a:xfrm>
            <a:prstGeom prst="rect">
              <a:avLst/>
            </a:prstGeom>
          </p:spPr>
        </p:pic>
        <p:pic>
          <p:nvPicPr>
            <p:cNvPr id="262" name="Εικόνα 261"/>
            <p:cNvPicPr>
              <a:picLocks noChangeAspect="1"/>
            </p:cNvPicPr>
            <p:nvPr/>
          </p:nvPicPr>
          <p:blipFill rotWithShape="1">
            <a:blip r:embed="rId5">
              <a:clrChange>
                <a:clrFrom>
                  <a:srgbClr val="FFFFFF"/>
                </a:clrFrom>
                <a:clrTo>
                  <a:srgbClr val="FFFFFF">
                    <a:alpha val="0"/>
                  </a:srgbClr>
                </a:clrTo>
              </a:clrChange>
            </a:blip>
            <a:srcRect l="79488" t="62121" b="4172"/>
            <a:stretch/>
          </p:blipFill>
          <p:spPr>
            <a:xfrm>
              <a:off x="3419979" y="1754901"/>
              <a:ext cx="344158" cy="395629"/>
            </a:xfrm>
            <a:prstGeom prst="rect">
              <a:avLst/>
            </a:prstGeom>
          </p:spPr>
        </p:pic>
        <p:pic>
          <p:nvPicPr>
            <p:cNvPr id="263" name="Εικόνα 262"/>
            <p:cNvPicPr>
              <a:picLocks noChangeAspect="1"/>
            </p:cNvPicPr>
            <p:nvPr/>
          </p:nvPicPr>
          <p:blipFill rotWithShape="1">
            <a:blip r:embed="rId5">
              <a:clrChange>
                <a:clrFrom>
                  <a:srgbClr val="FFFFFF"/>
                </a:clrFrom>
                <a:clrTo>
                  <a:srgbClr val="FFFFFF">
                    <a:alpha val="0"/>
                  </a:srgbClr>
                </a:clrTo>
              </a:clrChange>
            </a:blip>
            <a:srcRect l="67954" t="75564" r="17340" b="3414"/>
            <a:stretch/>
          </p:blipFill>
          <p:spPr>
            <a:xfrm>
              <a:off x="2471744" y="1775355"/>
              <a:ext cx="341908" cy="341909"/>
            </a:xfrm>
            <a:prstGeom prst="rect">
              <a:avLst/>
            </a:prstGeom>
          </p:spPr>
        </p:pic>
        <p:pic>
          <p:nvPicPr>
            <p:cNvPr id="264" name="Εικόνα 263"/>
            <p:cNvPicPr>
              <a:picLocks noChangeAspect="1"/>
            </p:cNvPicPr>
            <p:nvPr/>
          </p:nvPicPr>
          <p:blipFill rotWithShape="1">
            <a:blip r:embed="rId5">
              <a:clrChange>
                <a:clrFrom>
                  <a:srgbClr val="FFFFFF"/>
                </a:clrFrom>
                <a:clrTo>
                  <a:srgbClr val="FFFFFF">
                    <a:alpha val="0"/>
                  </a:srgbClr>
                </a:clrTo>
              </a:clrChange>
            </a:blip>
            <a:srcRect l="50000" t="83973" r="32353"/>
            <a:stretch/>
          </p:blipFill>
          <p:spPr>
            <a:xfrm>
              <a:off x="2061455" y="1912118"/>
              <a:ext cx="410289" cy="260673"/>
            </a:xfrm>
            <a:prstGeom prst="rect">
              <a:avLst/>
            </a:prstGeom>
          </p:spPr>
        </p:pic>
        <p:pic>
          <p:nvPicPr>
            <p:cNvPr id="265" name="Εικόνα 264"/>
            <p:cNvPicPr>
              <a:picLocks noChangeAspect="1"/>
            </p:cNvPicPr>
            <p:nvPr/>
          </p:nvPicPr>
          <p:blipFill rotWithShape="1">
            <a:blip r:embed="rId5">
              <a:clrChange>
                <a:clrFrom>
                  <a:srgbClr val="FFFFFF"/>
                </a:clrFrom>
                <a:clrTo>
                  <a:srgbClr val="FFFFFF">
                    <a:alpha val="0"/>
                  </a:srgbClr>
                </a:clrTo>
              </a:clrChange>
            </a:blip>
            <a:srcRect l="23768" t="83973" r="58585"/>
            <a:stretch/>
          </p:blipFill>
          <p:spPr>
            <a:xfrm>
              <a:off x="2858226" y="1850765"/>
              <a:ext cx="410289" cy="260673"/>
            </a:xfrm>
            <a:prstGeom prst="rect">
              <a:avLst/>
            </a:prstGeom>
          </p:spPr>
        </p:pic>
        <p:pic>
          <p:nvPicPr>
            <p:cNvPr id="266" name="Εικόνα 265"/>
            <p:cNvPicPr>
              <a:picLocks noChangeAspect="1"/>
            </p:cNvPicPr>
            <p:nvPr/>
          </p:nvPicPr>
          <p:blipFill rotWithShape="1">
            <a:blip r:embed="rId5">
              <a:clrChange>
                <a:clrFrom>
                  <a:srgbClr val="FFFFFF"/>
                </a:clrFrom>
                <a:clrTo>
                  <a:srgbClr val="FFFFFF">
                    <a:alpha val="0"/>
                  </a:srgbClr>
                </a:clrTo>
              </a:clrChange>
            </a:blip>
            <a:srcRect l="67882" t="1" r="23294" b="87503"/>
            <a:stretch/>
          </p:blipFill>
          <p:spPr>
            <a:xfrm>
              <a:off x="3034346" y="1941607"/>
              <a:ext cx="205145" cy="203256"/>
            </a:xfrm>
            <a:prstGeom prst="rect">
              <a:avLst/>
            </a:prstGeom>
          </p:spPr>
        </p:pic>
        <p:grpSp>
          <p:nvGrpSpPr>
            <p:cNvPr id="267" name="Ομάδα 266"/>
            <p:cNvGrpSpPr>
              <a:grpSpLocks/>
            </p:cNvGrpSpPr>
            <p:nvPr/>
          </p:nvGrpSpPr>
          <p:grpSpPr bwMode="auto">
            <a:xfrm>
              <a:off x="891857" y="1524954"/>
              <a:ext cx="1243292" cy="651621"/>
              <a:chOff x="110530105" y="111918927"/>
              <a:chExt cx="3028950" cy="1587555"/>
            </a:xfrm>
          </p:grpSpPr>
          <p:pic>
            <p:nvPicPr>
              <p:cNvPr id="268" name="Εικόνα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2530355" y="112719027"/>
                <a:ext cx="1028700" cy="7097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69" name="Εικόνα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530105" y="112233252"/>
                <a:ext cx="1360845" cy="901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70" name="Εικόνα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930280" y="112204677"/>
                <a:ext cx="1022574" cy="1220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71" name="Εικόνα 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2330330" y="112433277"/>
                <a:ext cx="808123" cy="104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72" name="Εικόνα 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1073030" y="111918927"/>
                <a:ext cx="1385728" cy="15875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grpSp>
      </p:grpSp>
      <p:grpSp>
        <p:nvGrpSpPr>
          <p:cNvPr id="273" name="Ομάδα 272"/>
          <p:cNvGrpSpPr/>
          <p:nvPr userDrawn="1"/>
        </p:nvGrpSpPr>
        <p:grpSpPr>
          <a:xfrm>
            <a:off x="3977640" y="6036478"/>
            <a:ext cx="2994825" cy="1642964"/>
            <a:chOff x="775157" y="551022"/>
            <a:chExt cx="2994825" cy="1642964"/>
          </a:xfrm>
        </p:grpSpPr>
        <p:pic>
          <p:nvPicPr>
            <p:cNvPr id="274" name="Εικόνα 273"/>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775157" y="551022"/>
              <a:ext cx="448902" cy="1642964"/>
            </a:xfrm>
            <a:prstGeom prst="rect">
              <a:avLst/>
            </a:prstGeom>
          </p:spPr>
        </p:pic>
        <p:pic>
          <p:nvPicPr>
            <p:cNvPr id="275" name="Εικόνα 274"/>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491911" y="1759284"/>
              <a:ext cx="2278071" cy="434702"/>
            </a:xfrm>
            <a:prstGeom prst="rect">
              <a:avLst/>
            </a:prstGeom>
          </p:spPr>
        </p:pic>
        <p:pic>
          <p:nvPicPr>
            <p:cNvPr id="276" name="Εικόνα 275"/>
            <p:cNvPicPr>
              <a:picLocks noChangeAspect="1"/>
            </p:cNvPicPr>
            <p:nvPr/>
          </p:nvPicPr>
          <p:blipFill rotWithShape="1">
            <a:blip r:embed="rId5">
              <a:clrChange>
                <a:clrFrom>
                  <a:srgbClr val="FFFFFF"/>
                </a:clrFrom>
                <a:clrTo>
                  <a:srgbClr val="FFFFFF">
                    <a:alpha val="0"/>
                  </a:srgbClr>
                </a:clrTo>
              </a:clrChange>
            </a:blip>
            <a:srcRect r="79412"/>
            <a:stretch/>
          </p:blipFill>
          <p:spPr>
            <a:xfrm>
              <a:off x="775988" y="551834"/>
              <a:ext cx="478670" cy="1626417"/>
            </a:xfrm>
            <a:prstGeom prst="rect">
              <a:avLst/>
            </a:prstGeom>
          </p:spPr>
        </p:pic>
        <p:pic>
          <p:nvPicPr>
            <p:cNvPr id="277" name="Εικόνα 276"/>
            <p:cNvPicPr>
              <a:picLocks noChangeAspect="1"/>
            </p:cNvPicPr>
            <p:nvPr/>
          </p:nvPicPr>
          <p:blipFill rotWithShape="1">
            <a:blip r:embed="rId5">
              <a:clrChange>
                <a:clrFrom>
                  <a:srgbClr val="FFFFFF"/>
                </a:clrFrom>
                <a:clrTo>
                  <a:srgbClr val="FFFFFF">
                    <a:alpha val="0"/>
                  </a:srgbClr>
                </a:clrTo>
              </a:clrChange>
            </a:blip>
            <a:srcRect l="79488" t="62121" b="4172"/>
            <a:stretch/>
          </p:blipFill>
          <p:spPr>
            <a:xfrm>
              <a:off x="3419979" y="1754901"/>
              <a:ext cx="344158" cy="395629"/>
            </a:xfrm>
            <a:prstGeom prst="rect">
              <a:avLst/>
            </a:prstGeom>
          </p:spPr>
        </p:pic>
        <p:pic>
          <p:nvPicPr>
            <p:cNvPr id="278" name="Εικόνα 277"/>
            <p:cNvPicPr>
              <a:picLocks noChangeAspect="1"/>
            </p:cNvPicPr>
            <p:nvPr/>
          </p:nvPicPr>
          <p:blipFill rotWithShape="1">
            <a:blip r:embed="rId5">
              <a:clrChange>
                <a:clrFrom>
                  <a:srgbClr val="FFFFFF"/>
                </a:clrFrom>
                <a:clrTo>
                  <a:srgbClr val="FFFFFF">
                    <a:alpha val="0"/>
                  </a:srgbClr>
                </a:clrTo>
              </a:clrChange>
            </a:blip>
            <a:srcRect l="67954" t="75564" r="17340" b="3414"/>
            <a:stretch/>
          </p:blipFill>
          <p:spPr>
            <a:xfrm>
              <a:off x="2471744" y="1775355"/>
              <a:ext cx="341908" cy="341909"/>
            </a:xfrm>
            <a:prstGeom prst="rect">
              <a:avLst/>
            </a:prstGeom>
          </p:spPr>
        </p:pic>
        <p:pic>
          <p:nvPicPr>
            <p:cNvPr id="279" name="Εικόνα 278"/>
            <p:cNvPicPr>
              <a:picLocks noChangeAspect="1"/>
            </p:cNvPicPr>
            <p:nvPr/>
          </p:nvPicPr>
          <p:blipFill rotWithShape="1">
            <a:blip r:embed="rId5">
              <a:clrChange>
                <a:clrFrom>
                  <a:srgbClr val="FFFFFF"/>
                </a:clrFrom>
                <a:clrTo>
                  <a:srgbClr val="FFFFFF">
                    <a:alpha val="0"/>
                  </a:srgbClr>
                </a:clrTo>
              </a:clrChange>
            </a:blip>
            <a:srcRect l="50000" t="83973" r="32353"/>
            <a:stretch/>
          </p:blipFill>
          <p:spPr>
            <a:xfrm>
              <a:off x="2061455" y="1912118"/>
              <a:ext cx="410289" cy="260673"/>
            </a:xfrm>
            <a:prstGeom prst="rect">
              <a:avLst/>
            </a:prstGeom>
          </p:spPr>
        </p:pic>
        <p:pic>
          <p:nvPicPr>
            <p:cNvPr id="280" name="Εικόνα 279"/>
            <p:cNvPicPr>
              <a:picLocks noChangeAspect="1"/>
            </p:cNvPicPr>
            <p:nvPr/>
          </p:nvPicPr>
          <p:blipFill rotWithShape="1">
            <a:blip r:embed="rId5">
              <a:clrChange>
                <a:clrFrom>
                  <a:srgbClr val="FFFFFF"/>
                </a:clrFrom>
                <a:clrTo>
                  <a:srgbClr val="FFFFFF">
                    <a:alpha val="0"/>
                  </a:srgbClr>
                </a:clrTo>
              </a:clrChange>
            </a:blip>
            <a:srcRect l="23768" t="83973" r="58585"/>
            <a:stretch/>
          </p:blipFill>
          <p:spPr>
            <a:xfrm>
              <a:off x="2858226" y="1850765"/>
              <a:ext cx="410289" cy="260673"/>
            </a:xfrm>
            <a:prstGeom prst="rect">
              <a:avLst/>
            </a:prstGeom>
          </p:spPr>
        </p:pic>
        <p:pic>
          <p:nvPicPr>
            <p:cNvPr id="281" name="Εικόνα 280"/>
            <p:cNvPicPr>
              <a:picLocks noChangeAspect="1"/>
            </p:cNvPicPr>
            <p:nvPr/>
          </p:nvPicPr>
          <p:blipFill rotWithShape="1">
            <a:blip r:embed="rId5">
              <a:clrChange>
                <a:clrFrom>
                  <a:srgbClr val="FFFFFF"/>
                </a:clrFrom>
                <a:clrTo>
                  <a:srgbClr val="FFFFFF">
                    <a:alpha val="0"/>
                  </a:srgbClr>
                </a:clrTo>
              </a:clrChange>
            </a:blip>
            <a:srcRect l="67882" t="1" r="23294" b="87503"/>
            <a:stretch/>
          </p:blipFill>
          <p:spPr>
            <a:xfrm>
              <a:off x="3034346" y="1941607"/>
              <a:ext cx="205145" cy="203256"/>
            </a:xfrm>
            <a:prstGeom prst="rect">
              <a:avLst/>
            </a:prstGeom>
          </p:spPr>
        </p:pic>
        <p:grpSp>
          <p:nvGrpSpPr>
            <p:cNvPr id="282" name="Ομάδα 281"/>
            <p:cNvGrpSpPr>
              <a:grpSpLocks/>
            </p:cNvGrpSpPr>
            <p:nvPr/>
          </p:nvGrpSpPr>
          <p:grpSpPr bwMode="auto">
            <a:xfrm>
              <a:off x="891857" y="1524954"/>
              <a:ext cx="1243292" cy="651621"/>
              <a:chOff x="110530105" y="111918927"/>
              <a:chExt cx="3028950" cy="1587555"/>
            </a:xfrm>
          </p:grpSpPr>
          <p:pic>
            <p:nvPicPr>
              <p:cNvPr id="283" name="Εικόνα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2530355" y="112719027"/>
                <a:ext cx="1028700" cy="7097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84" name="Εικόνα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530105" y="112233252"/>
                <a:ext cx="1360845" cy="901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85" name="Εικόνα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930280" y="112204677"/>
                <a:ext cx="1022574" cy="1220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86" name="Εικόνα 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2330330" y="112433277"/>
                <a:ext cx="808123" cy="104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87" name="Εικόνα 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1073030" y="111918927"/>
                <a:ext cx="1385728" cy="15875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grpSp>
      </p:grpSp>
      <p:grpSp>
        <p:nvGrpSpPr>
          <p:cNvPr id="288" name="Ομάδα 287"/>
          <p:cNvGrpSpPr/>
          <p:nvPr userDrawn="1"/>
        </p:nvGrpSpPr>
        <p:grpSpPr>
          <a:xfrm>
            <a:off x="775157" y="7863840"/>
            <a:ext cx="2994825" cy="1642964"/>
            <a:chOff x="775157" y="551022"/>
            <a:chExt cx="2994825" cy="1642964"/>
          </a:xfrm>
        </p:grpSpPr>
        <p:pic>
          <p:nvPicPr>
            <p:cNvPr id="289" name="Εικόνα 288"/>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775157" y="551022"/>
              <a:ext cx="448902" cy="1642964"/>
            </a:xfrm>
            <a:prstGeom prst="rect">
              <a:avLst/>
            </a:prstGeom>
          </p:spPr>
        </p:pic>
        <p:pic>
          <p:nvPicPr>
            <p:cNvPr id="290" name="Εικόνα 289"/>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491911" y="1759284"/>
              <a:ext cx="2278071" cy="434702"/>
            </a:xfrm>
            <a:prstGeom prst="rect">
              <a:avLst/>
            </a:prstGeom>
          </p:spPr>
        </p:pic>
        <p:pic>
          <p:nvPicPr>
            <p:cNvPr id="291" name="Εικόνα 290"/>
            <p:cNvPicPr>
              <a:picLocks noChangeAspect="1"/>
            </p:cNvPicPr>
            <p:nvPr/>
          </p:nvPicPr>
          <p:blipFill rotWithShape="1">
            <a:blip r:embed="rId5">
              <a:clrChange>
                <a:clrFrom>
                  <a:srgbClr val="FFFFFF"/>
                </a:clrFrom>
                <a:clrTo>
                  <a:srgbClr val="FFFFFF">
                    <a:alpha val="0"/>
                  </a:srgbClr>
                </a:clrTo>
              </a:clrChange>
            </a:blip>
            <a:srcRect r="79412"/>
            <a:stretch/>
          </p:blipFill>
          <p:spPr>
            <a:xfrm>
              <a:off x="775988" y="551834"/>
              <a:ext cx="478670" cy="1626417"/>
            </a:xfrm>
            <a:prstGeom prst="rect">
              <a:avLst/>
            </a:prstGeom>
          </p:spPr>
        </p:pic>
        <p:pic>
          <p:nvPicPr>
            <p:cNvPr id="292" name="Εικόνα 291"/>
            <p:cNvPicPr>
              <a:picLocks noChangeAspect="1"/>
            </p:cNvPicPr>
            <p:nvPr/>
          </p:nvPicPr>
          <p:blipFill rotWithShape="1">
            <a:blip r:embed="rId5">
              <a:clrChange>
                <a:clrFrom>
                  <a:srgbClr val="FFFFFF"/>
                </a:clrFrom>
                <a:clrTo>
                  <a:srgbClr val="FFFFFF">
                    <a:alpha val="0"/>
                  </a:srgbClr>
                </a:clrTo>
              </a:clrChange>
            </a:blip>
            <a:srcRect l="79488" t="62121" b="4172"/>
            <a:stretch/>
          </p:blipFill>
          <p:spPr>
            <a:xfrm>
              <a:off x="3419979" y="1754901"/>
              <a:ext cx="344158" cy="395629"/>
            </a:xfrm>
            <a:prstGeom prst="rect">
              <a:avLst/>
            </a:prstGeom>
          </p:spPr>
        </p:pic>
        <p:pic>
          <p:nvPicPr>
            <p:cNvPr id="293" name="Εικόνα 292"/>
            <p:cNvPicPr>
              <a:picLocks noChangeAspect="1"/>
            </p:cNvPicPr>
            <p:nvPr/>
          </p:nvPicPr>
          <p:blipFill rotWithShape="1">
            <a:blip r:embed="rId5">
              <a:clrChange>
                <a:clrFrom>
                  <a:srgbClr val="FFFFFF"/>
                </a:clrFrom>
                <a:clrTo>
                  <a:srgbClr val="FFFFFF">
                    <a:alpha val="0"/>
                  </a:srgbClr>
                </a:clrTo>
              </a:clrChange>
            </a:blip>
            <a:srcRect l="67954" t="75564" r="17340" b="3414"/>
            <a:stretch/>
          </p:blipFill>
          <p:spPr>
            <a:xfrm>
              <a:off x="2471744" y="1775355"/>
              <a:ext cx="341908" cy="341909"/>
            </a:xfrm>
            <a:prstGeom prst="rect">
              <a:avLst/>
            </a:prstGeom>
          </p:spPr>
        </p:pic>
        <p:pic>
          <p:nvPicPr>
            <p:cNvPr id="294" name="Εικόνα 293"/>
            <p:cNvPicPr>
              <a:picLocks noChangeAspect="1"/>
            </p:cNvPicPr>
            <p:nvPr/>
          </p:nvPicPr>
          <p:blipFill rotWithShape="1">
            <a:blip r:embed="rId5">
              <a:clrChange>
                <a:clrFrom>
                  <a:srgbClr val="FFFFFF"/>
                </a:clrFrom>
                <a:clrTo>
                  <a:srgbClr val="FFFFFF">
                    <a:alpha val="0"/>
                  </a:srgbClr>
                </a:clrTo>
              </a:clrChange>
            </a:blip>
            <a:srcRect l="50000" t="83973" r="32353"/>
            <a:stretch/>
          </p:blipFill>
          <p:spPr>
            <a:xfrm>
              <a:off x="2061455" y="1912118"/>
              <a:ext cx="410289" cy="260673"/>
            </a:xfrm>
            <a:prstGeom prst="rect">
              <a:avLst/>
            </a:prstGeom>
          </p:spPr>
        </p:pic>
        <p:pic>
          <p:nvPicPr>
            <p:cNvPr id="295" name="Εικόνα 294"/>
            <p:cNvPicPr>
              <a:picLocks noChangeAspect="1"/>
            </p:cNvPicPr>
            <p:nvPr/>
          </p:nvPicPr>
          <p:blipFill rotWithShape="1">
            <a:blip r:embed="rId5">
              <a:clrChange>
                <a:clrFrom>
                  <a:srgbClr val="FFFFFF"/>
                </a:clrFrom>
                <a:clrTo>
                  <a:srgbClr val="FFFFFF">
                    <a:alpha val="0"/>
                  </a:srgbClr>
                </a:clrTo>
              </a:clrChange>
            </a:blip>
            <a:srcRect l="23768" t="83973" r="58585"/>
            <a:stretch/>
          </p:blipFill>
          <p:spPr>
            <a:xfrm>
              <a:off x="2858226" y="1850765"/>
              <a:ext cx="410289" cy="260673"/>
            </a:xfrm>
            <a:prstGeom prst="rect">
              <a:avLst/>
            </a:prstGeom>
          </p:spPr>
        </p:pic>
        <p:pic>
          <p:nvPicPr>
            <p:cNvPr id="296" name="Εικόνα 295"/>
            <p:cNvPicPr>
              <a:picLocks noChangeAspect="1"/>
            </p:cNvPicPr>
            <p:nvPr/>
          </p:nvPicPr>
          <p:blipFill rotWithShape="1">
            <a:blip r:embed="rId5">
              <a:clrChange>
                <a:clrFrom>
                  <a:srgbClr val="FFFFFF"/>
                </a:clrFrom>
                <a:clrTo>
                  <a:srgbClr val="FFFFFF">
                    <a:alpha val="0"/>
                  </a:srgbClr>
                </a:clrTo>
              </a:clrChange>
            </a:blip>
            <a:srcRect l="67882" t="1" r="23294" b="87503"/>
            <a:stretch/>
          </p:blipFill>
          <p:spPr>
            <a:xfrm>
              <a:off x="3034346" y="1941607"/>
              <a:ext cx="205145" cy="203256"/>
            </a:xfrm>
            <a:prstGeom prst="rect">
              <a:avLst/>
            </a:prstGeom>
          </p:spPr>
        </p:pic>
        <p:grpSp>
          <p:nvGrpSpPr>
            <p:cNvPr id="297" name="Ομάδα 296"/>
            <p:cNvGrpSpPr>
              <a:grpSpLocks/>
            </p:cNvGrpSpPr>
            <p:nvPr/>
          </p:nvGrpSpPr>
          <p:grpSpPr bwMode="auto">
            <a:xfrm>
              <a:off x="891857" y="1524954"/>
              <a:ext cx="1243292" cy="651621"/>
              <a:chOff x="110530105" y="111918927"/>
              <a:chExt cx="3028950" cy="1587555"/>
            </a:xfrm>
          </p:grpSpPr>
          <p:pic>
            <p:nvPicPr>
              <p:cNvPr id="298" name="Εικόνα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2530355" y="112719027"/>
                <a:ext cx="1028700" cy="7097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299" name="Εικόνα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530105" y="112233252"/>
                <a:ext cx="1360845" cy="901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300" name="Εικόνα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930280" y="112204677"/>
                <a:ext cx="1022574" cy="1220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301" name="Εικόνα 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2330330" y="112433277"/>
                <a:ext cx="808123" cy="104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302" name="Εικόνα 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1073030" y="111918927"/>
                <a:ext cx="1385728" cy="15875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grpSp>
      </p:grpSp>
      <p:grpSp>
        <p:nvGrpSpPr>
          <p:cNvPr id="303" name="Ομάδα 302"/>
          <p:cNvGrpSpPr/>
          <p:nvPr userDrawn="1"/>
        </p:nvGrpSpPr>
        <p:grpSpPr>
          <a:xfrm>
            <a:off x="3977640" y="7863840"/>
            <a:ext cx="2994825" cy="1642964"/>
            <a:chOff x="775157" y="551022"/>
            <a:chExt cx="2994825" cy="1642964"/>
          </a:xfrm>
        </p:grpSpPr>
        <p:pic>
          <p:nvPicPr>
            <p:cNvPr id="304" name="Εικόνα 303"/>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775157" y="551022"/>
              <a:ext cx="448902" cy="1642964"/>
            </a:xfrm>
            <a:prstGeom prst="rect">
              <a:avLst/>
            </a:prstGeom>
          </p:spPr>
        </p:pic>
        <p:pic>
          <p:nvPicPr>
            <p:cNvPr id="305" name="Εικόνα 304"/>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491911" y="1759284"/>
              <a:ext cx="2278071" cy="434702"/>
            </a:xfrm>
            <a:prstGeom prst="rect">
              <a:avLst/>
            </a:prstGeom>
          </p:spPr>
        </p:pic>
        <p:pic>
          <p:nvPicPr>
            <p:cNvPr id="306" name="Εικόνα 305"/>
            <p:cNvPicPr>
              <a:picLocks noChangeAspect="1"/>
            </p:cNvPicPr>
            <p:nvPr/>
          </p:nvPicPr>
          <p:blipFill rotWithShape="1">
            <a:blip r:embed="rId5">
              <a:clrChange>
                <a:clrFrom>
                  <a:srgbClr val="FFFFFF"/>
                </a:clrFrom>
                <a:clrTo>
                  <a:srgbClr val="FFFFFF">
                    <a:alpha val="0"/>
                  </a:srgbClr>
                </a:clrTo>
              </a:clrChange>
            </a:blip>
            <a:srcRect r="79412"/>
            <a:stretch/>
          </p:blipFill>
          <p:spPr>
            <a:xfrm>
              <a:off x="775988" y="551834"/>
              <a:ext cx="478670" cy="1626417"/>
            </a:xfrm>
            <a:prstGeom prst="rect">
              <a:avLst/>
            </a:prstGeom>
          </p:spPr>
        </p:pic>
        <p:pic>
          <p:nvPicPr>
            <p:cNvPr id="307" name="Εικόνα 306"/>
            <p:cNvPicPr>
              <a:picLocks noChangeAspect="1"/>
            </p:cNvPicPr>
            <p:nvPr/>
          </p:nvPicPr>
          <p:blipFill rotWithShape="1">
            <a:blip r:embed="rId5">
              <a:clrChange>
                <a:clrFrom>
                  <a:srgbClr val="FFFFFF"/>
                </a:clrFrom>
                <a:clrTo>
                  <a:srgbClr val="FFFFFF">
                    <a:alpha val="0"/>
                  </a:srgbClr>
                </a:clrTo>
              </a:clrChange>
            </a:blip>
            <a:srcRect l="79488" t="62121" b="4172"/>
            <a:stretch/>
          </p:blipFill>
          <p:spPr>
            <a:xfrm>
              <a:off x="3419979" y="1754901"/>
              <a:ext cx="344158" cy="395629"/>
            </a:xfrm>
            <a:prstGeom prst="rect">
              <a:avLst/>
            </a:prstGeom>
          </p:spPr>
        </p:pic>
        <p:pic>
          <p:nvPicPr>
            <p:cNvPr id="308" name="Εικόνα 307"/>
            <p:cNvPicPr>
              <a:picLocks noChangeAspect="1"/>
            </p:cNvPicPr>
            <p:nvPr/>
          </p:nvPicPr>
          <p:blipFill rotWithShape="1">
            <a:blip r:embed="rId5">
              <a:clrChange>
                <a:clrFrom>
                  <a:srgbClr val="FFFFFF"/>
                </a:clrFrom>
                <a:clrTo>
                  <a:srgbClr val="FFFFFF">
                    <a:alpha val="0"/>
                  </a:srgbClr>
                </a:clrTo>
              </a:clrChange>
            </a:blip>
            <a:srcRect l="67954" t="75564" r="17340" b="3414"/>
            <a:stretch/>
          </p:blipFill>
          <p:spPr>
            <a:xfrm>
              <a:off x="2471744" y="1775355"/>
              <a:ext cx="341908" cy="341909"/>
            </a:xfrm>
            <a:prstGeom prst="rect">
              <a:avLst/>
            </a:prstGeom>
          </p:spPr>
        </p:pic>
        <p:pic>
          <p:nvPicPr>
            <p:cNvPr id="309" name="Εικόνα 308"/>
            <p:cNvPicPr>
              <a:picLocks noChangeAspect="1"/>
            </p:cNvPicPr>
            <p:nvPr/>
          </p:nvPicPr>
          <p:blipFill rotWithShape="1">
            <a:blip r:embed="rId5">
              <a:clrChange>
                <a:clrFrom>
                  <a:srgbClr val="FFFFFF"/>
                </a:clrFrom>
                <a:clrTo>
                  <a:srgbClr val="FFFFFF">
                    <a:alpha val="0"/>
                  </a:srgbClr>
                </a:clrTo>
              </a:clrChange>
            </a:blip>
            <a:srcRect l="50000" t="83973" r="32353"/>
            <a:stretch/>
          </p:blipFill>
          <p:spPr>
            <a:xfrm>
              <a:off x="2061455" y="1912118"/>
              <a:ext cx="410289" cy="260673"/>
            </a:xfrm>
            <a:prstGeom prst="rect">
              <a:avLst/>
            </a:prstGeom>
          </p:spPr>
        </p:pic>
        <p:pic>
          <p:nvPicPr>
            <p:cNvPr id="310" name="Εικόνα 309"/>
            <p:cNvPicPr>
              <a:picLocks noChangeAspect="1"/>
            </p:cNvPicPr>
            <p:nvPr/>
          </p:nvPicPr>
          <p:blipFill rotWithShape="1">
            <a:blip r:embed="rId5">
              <a:clrChange>
                <a:clrFrom>
                  <a:srgbClr val="FFFFFF"/>
                </a:clrFrom>
                <a:clrTo>
                  <a:srgbClr val="FFFFFF">
                    <a:alpha val="0"/>
                  </a:srgbClr>
                </a:clrTo>
              </a:clrChange>
            </a:blip>
            <a:srcRect l="23768" t="83973" r="58585"/>
            <a:stretch/>
          </p:blipFill>
          <p:spPr>
            <a:xfrm>
              <a:off x="2858226" y="1850765"/>
              <a:ext cx="410289" cy="260673"/>
            </a:xfrm>
            <a:prstGeom prst="rect">
              <a:avLst/>
            </a:prstGeom>
          </p:spPr>
        </p:pic>
        <p:pic>
          <p:nvPicPr>
            <p:cNvPr id="311" name="Εικόνα 310"/>
            <p:cNvPicPr>
              <a:picLocks noChangeAspect="1"/>
            </p:cNvPicPr>
            <p:nvPr/>
          </p:nvPicPr>
          <p:blipFill rotWithShape="1">
            <a:blip r:embed="rId5">
              <a:clrChange>
                <a:clrFrom>
                  <a:srgbClr val="FFFFFF"/>
                </a:clrFrom>
                <a:clrTo>
                  <a:srgbClr val="FFFFFF">
                    <a:alpha val="0"/>
                  </a:srgbClr>
                </a:clrTo>
              </a:clrChange>
            </a:blip>
            <a:srcRect l="67882" t="1" r="23294" b="87503"/>
            <a:stretch/>
          </p:blipFill>
          <p:spPr>
            <a:xfrm>
              <a:off x="3034346" y="1941607"/>
              <a:ext cx="205145" cy="203256"/>
            </a:xfrm>
            <a:prstGeom prst="rect">
              <a:avLst/>
            </a:prstGeom>
          </p:spPr>
        </p:pic>
        <p:grpSp>
          <p:nvGrpSpPr>
            <p:cNvPr id="312" name="Ομάδα 311"/>
            <p:cNvGrpSpPr>
              <a:grpSpLocks/>
            </p:cNvGrpSpPr>
            <p:nvPr/>
          </p:nvGrpSpPr>
          <p:grpSpPr bwMode="auto">
            <a:xfrm>
              <a:off x="891857" y="1524954"/>
              <a:ext cx="1243292" cy="651621"/>
              <a:chOff x="110530105" y="111918927"/>
              <a:chExt cx="3028950" cy="1587555"/>
            </a:xfrm>
          </p:grpSpPr>
          <p:pic>
            <p:nvPicPr>
              <p:cNvPr id="313" name="Εικόνα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2530355" y="112719027"/>
                <a:ext cx="1028700" cy="7097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314" name="Εικόνα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530105" y="112233252"/>
                <a:ext cx="1360845" cy="901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315" name="Εικόνα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930280" y="112204677"/>
                <a:ext cx="1022574" cy="1220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316" name="Εικόνα 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2330330" y="112433277"/>
                <a:ext cx="808123" cy="104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pic>
            <p:nvPicPr>
              <p:cNvPr id="317" name="Εικόνα 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1073030" y="111918927"/>
                <a:ext cx="1385728" cy="15875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CBAC0"/>
                      </a:outerShdw>
                    </a:effectLst>
                  </a14:hiddenEffects>
                </a:ext>
              </a:extLst>
            </p:spPr>
          </p:pic>
        </p:grpSp>
      </p:grpSp>
    </p:spTree>
    <p:extLst>
      <p:ext uri="{BB962C8B-B14F-4D97-AF65-F5344CB8AC3E}">
        <p14:creationId xmlns:p14="http://schemas.microsoft.com/office/powerpoint/2010/main" val="2052033463"/>
      </p:ext>
    </p:extLst>
  </p:cSld>
  <p:clrMap bg1="lt1" tx1="dk1" bg2="lt2" tx2="dk2" accent1="accent1" accent2="accent2" accent3="accent3" accent4="accent4" accent5="accent5" accent6="accent6" hlink="hlink" folHlink="folHlink"/>
  <p:sldLayoutIdLst>
    <p:sldLayoutId id="2147483662" r:id="rId1"/>
  </p:sldLayoutIdLst>
  <p:txStyles>
    <p:titleStyle>
      <a:lvl1pPr algn="l" defTabSz="777240" rtl="0" eaLnBrk="1" latinLnBrk="0" hangingPunct="1">
        <a:lnSpc>
          <a:spcPct val="90000"/>
        </a:lnSpc>
        <a:spcBef>
          <a:spcPct val="0"/>
        </a:spcBef>
        <a:buNone/>
        <a:defRPr lang="el-G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lang="el-G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lang="el-G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lang="el-G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lang="el-G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lang="el-G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lang="el-G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lang="el-G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lang="el-G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lang="el-GR" sz="1530" kern="1200">
          <a:solidFill>
            <a:schemeClr val="tx1"/>
          </a:solidFill>
          <a:latin typeface="+mn-lt"/>
          <a:ea typeface="+mn-ea"/>
          <a:cs typeface="+mn-cs"/>
        </a:defRPr>
      </a:lvl9pPr>
    </p:bodyStyle>
    <p:otherStyle>
      <a:defPPr>
        <a:defRPr lang="el-GR"/>
      </a:defPPr>
      <a:lvl1pPr marL="0" algn="l" defTabSz="777240" rtl="0" eaLnBrk="1" latinLnBrk="0" hangingPunct="1">
        <a:defRPr lang="el-GR" sz="1530" kern="1200">
          <a:solidFill>
            <a:schemeClr val="tx1"/>
          </a:solidFill>
          <a:latin typeface="+mn-lt"/>
          <a:ea typeface="+mn-ea"/>
          <a:cs typeface="+mn-cs"/>
        </a:defRPr>
      </a:lvl1pPr>
      <a:lvl2pPr marL="388620" algn="l" defTabSz="777240" rtl="0" eaLnBrk="1" latinLnBrk="0" hangingPunct="1">
        <a:defRPr lang="el-GR" sz="1530" kern="1200">
          <a:solidFill>
            <a:schemeClr val="tx1"/>
          </a:solidFill>
          <a:latin typeface="+mn-lt"/>
          <a:ea typeface="+mn-ea"/>
          <a:cs typeface="+mn-cs"/>
        </a:defRPr>
      </a:lvl2pPr>
      <a:lvl3pPr marL="777240" algn="l" defTabSz="777240" rtl="0" eaLnBrk="1" latinLnBrk="0" hangingPunct="1">
        <a:defRPr lang="el-GR" sz="1530" kern="1200">
          <a:solidFill>
            <a:schemeClr val="tx1"/>
          </a:solidFill>
          <a:latin typeface="+mn-lt"/>
          <a:ea typeface="+mn-ea"/>
          <a:cs typeface="+mn-cs"/>
        </a:defRPr>
      </a:lvl3pPr>
      <a:lvl4pPr marL="1165860" algn="l" defTabSz="777240" rtl="0" eaLnBrk="1" latinLnBrk="0" hangingPunct="1">
        <a:defRPr lang="el-GR" sz="1530" kern="1200">
          <a:solidFill>
            <a:schemeClr val="tx1"/>
          </a:solidFill>
          <a:latin typeface="+mn-lt"/>
          <a:ea typeface="+mn-ea"/>
          <a:cs typeface="+mn-cs"/>
        </a:defRPr>
      </a:lvl4pPr>
      <a:lvl5pPr marL="1554480" algn="l" defTabSz="777240" rtl="0" eaLnBrk="1" latinLnBrk="0" hangingPunct="1">
        <a:defRPr lang="el-GR" sz="1530" kern="1200">
          <a:solidFill>
            <a:schemeClr val="tx1"/>
          </a:solidFill>
          <a:latin typeface="+mn-lt"/>
          <a:ea typeface="+mn-ea"/>
          <a:cs typeface="+mn-cs"/>
        </a:defRPr>
      </a:lvl5pPr>
      <a:lvl6pPr marL="1943100" algn="l" defTabSz="777240" rtl="0" eaLnBrk="1" latinLnBrk="0" hangingPunct="1">
        <a:defRPr lang="el-GR" sz="1530" kern="1200">
          <a:solidFill>
            <a:schemeClr val="tx1"/>
          </a:solidFill>
          <a:latin typeface="+mn-lt"/>
          <a:ea typeface="+mn-ea"/>
          <a:cs typeface="+mn-cs"/>
        </a:defRPr>
      </a:lvl6pPr>
      <a:lvl7pPr marL="2331720" algn="l" defTabSz="777240" rtl="0" eaLnBrk="1" latinLnBrk="0" hangingPunct="1">
        <a:defRPr lang="el-GR" sz="1530" kern="1200">
          <a:solidFill>
            <a:schemeClr val="tx1"/>
          </a:solidFill>
          <a:latin typeface="+mn-lt"/>
          <a:ea typeface="+mn-ea"/>
          <a:cs typeface="+mn-cs"/>
        </a:defRPr>
      </a:lvl7pPr>
      <a:lvl8pPr marL="2720340" algn="l" defTabSz="777240" rtl="0" eaLnBrk="1" latinLnBrk="0" hangingPunct="1">
        <a:defRPr lang="el-GR" sz="1530" kern="1200">
          <a:solidFill>
            <a:schemeClr val="tx1"/>
          </a:solidFill>
          <a:latin typeface="+mn-lt"/>
          <a:ea typeface="+mn-ea"/>
          <a:cs typeface="+mn-cs"/>
        </a:defRPr>
      </a:lvl8pPr>
      <a:lvl9pPr marL="3108960" algn="l" defTabSz="777240" rtl="0" eaLnBrk="1" latinLnBrk="0" hangingPunct="1">
        <a:defRPr lang="el-GR" sz="153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pos="2448" userDrawn="1">
          <p15:clr>
            <a:srgbClr val="A4A3A4"/>
          </p15:clr>
        </p15:guide>
        <p15:guide id="3" pos="432" userDrawn="1">
          <p15:clr>
            <a:srgbClr val="A4A3A4"/>
          </p15:clr>
        </p15:guide>
        <p15:guide id="4" pos="4464" userDrawn="1">
          <p15:clr>
            <a:srgbClr val="A4A3A4"/>
          </p15:clr>
        </p15:guide>
        <p15:guide id="5" orient="horz" pos="288" userDrawn="1">
          <p15:clr>
            <a:srgbClr val="A4A3A4"/>
          </p15:clr>
        </p15:guide>
        <p15:guide id="6" orient="horz" pos="1440" userDrawn="1">
          <p15:clr>
            <a:srgbClr val="A4A3A4"/>
          </p15:clr>
        </p15:guide>
        <p15:guide id="7" orient="horz" pos="2592" userDrawn="1">
          <p15:clr>
            <a:srgbClr val="A4A3A4"/>
          </p15:clr>
        </p15:guide>
        <p15:guide id="8" orient="horz" pos="3744" userDrawn="1">
          <p15:clr>
            <a:srgbClr val="A4A3A4"/>
          </p15:clr>
        </p15:guide>
        <p15:guide id="9" orient="horz" pos="4896" userDrawn="1">
          <p15:clr>
            <a:srgbClr val="A4A3A4"/>
          </p15:clr>
        </p15:guide>
        <p15:guide id="10" orient="horz" pos="6048" userDrawn="1">
          <p15:clr>
            <a:srgbClr val="A4A3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 name="Πλαίσιο κράτησης θέσης κειμένου 490"/>
          <p:cNvSpPr>
            <a:spLocks noGrp="1"/>
          </p:cNvSpPr>
          <p:nvPr>
            <p:ph type="body" sz="quarter" idx="84"/>
          </p:nvPr>
        </p:nvSpPr>
        <p:spPr/>
        <p:txBody>
          <a:bodyPr/>
          <a:lstStyle/>
          <a:p>
            <a:r>
              <a:rPr lang="el-GR"/>
              <a:t>ΜΑΝΟΣ ΣΑΤΟΠΟΥΛΟΣ</a:t>
            </a:r>
            <a:endParaRPr lang="el-GR" dirty="0"/>
          </a:p>
        </p:txBody>
      </p:sp>
      <p:sp>
        <p:nvSpPr>
          <p:cNvPr id="492" name="Πλαίσιο κράτησης θέσης κειμένου 491"/>
          <p:cNvSpPr>
            <a:spLocks noGrp="1"/>
          </p:cNvSpPr>
          <p:nvPr>
            <p:ph type="body" sz="quarter" idx="85"/>
          </p:nvPr>
        </p:nvSpPr>
        <p:spPr/>
        <p:txBody>
          <a:bodyPr/>
          <a:lstStyle/>
          <a:p>
            <a:r>
              <a:rPr lang="el-GR"/>
              <a:t>Συντάκτης λευκωμάτων και λάτρης των τεχνών</a:t>
            </a:r>
          </a:p>
        </p:txBody>
      </p:sp>
      <p:sp>
        <p:nvSpPr>
          <p:cNvPr id="493" name="Πλαίσιο κράτησης θέσης κειμένου 492"/>
          <p:cNvSpPr>
            <a:spLocks noGrp="1"/>
          </p:cNvSpPr>
          <p:nvPr>
            <p:ph type="body" sz="quarter" idx="86"/>
          </p:nvPr>
        </p:nvSpPr>
        <p:spPr/>
        <p:txBody>
          <a:bodyPr>
            <a:normAutofit fontScale="92500"/>
          </a:bodyPr>
          <a:lstStyle/>
          <a:p>
            <a:r>
              <a:rPr lang="el-GR"/>
              <a:t>κινητό τηλέφωνο 360.555.0175 </a:t>
            </a:r>
            <a:r>
              <a:rPr lang="el-GR">
                <a:solidFill>
                  <a:schemeClr val="bg2">
                    <a:lumMod val="50000"/>
                  </a:schemeClr>
                </a:solidFill>
              </a:rPr>
              <a:t>|</a:t>
            </a:r>
            <a:r>
              <a:rPr lang="el-GR"/>
              <a:t> τηλέφωνο οικίας 360.555.0176</a:t>
            </a:r>
          </a:p>
        </p:txBody>
      </p:sp>
      <p:sp>
        <p:nvSpPr>
          <p:cNvPr id="494" name="Πλαίσιο κράτησης θέσης κειμένου 493"/>
          <p:cNvSpPr>
            <a:spLocks noGrp="1"/>
          </p:cNvSpPr>
          <p:nvPr>
            <p:ph type="body" sz="quarter" idx="87"/>
          </p:nvPr>
        </p:nvSpPr>
        <p:spPr/>
        <p:txBody>
          <a:bodyPr/>
          <a:lstStyle/>
          <a:p>
            <a:r>
              <a:rPr lang="el-GR"/>
              <a:t>msato@example.com </a:t>
            </a:r>
            <a:r>
              <a:rPr lang="el-GR">
                <a:solidFill>
                  <a:schemeClr val="bg2">
                    <a:lumMod val="50000"/>
                  </a:schemeClr>
                </a:solidFill>
              </a:rPr>
              <a:t>|</a:t>
            </a:r>
            <a:r>
              <a:rPr lang="el-GR"/>
              <a:t> @msatoexamplecom</a:t>
            </a:r>
          </a:p>
        </p:txBody>
      </p:sp>
      <p:sp>
        <p:nvSpPr>
          <p:cNvPr id="495" name="Πλαίσιο κράτησης θέσης κειμένου 494"/>
          <p:cNvSpPr>
            <a:spLocks noGrp="1"/>
          </p:cNvSpPr>
          <p:nvPr>
            <p:ph type="body" sz="quarter" idx="88"/>
          </p:nvPr>
        </p:nvSpPr>
        <p:spPr/>
        <p:txBody>
          <a:bodyPr/>
          <a:lstStyle/>
          <a:p>
            <a:r>
              <a:rPr lang="el-GR"/>
              <a:t>www.example.com/msato/blog</a:t>
            </a:r>
          </a:p>
        </p:txBody>
      </p:sp>
      <p:sp>
        <p:nvSpPr>
          <p:cNvPr id="547" name="Πλαίσιο κράτησης θέσης κειμένου 546"/>
          <p:cNvSpPr>
            <a:spLocks noGrp="1"/>
          </p:cNvSpPr>
          <p:nvPr>
            <p:ph type="body" sz="quarter" idx="89"/>
          </p:nvPr>
        </p:nvSpPr>
        <p:spPr/>
        <p:txBody>
          <a:bodyPr/>
          <a:lstStyle/>
          <a:p>
            <a:endParaRPr lang="el-GR"/>
          </a:p>
        </p:txBody>
      </p:sp>
      <p:sp>
        <p:nvSpPr>
          <p:cNvPr id="548" name="Πλαίσιο κράτησης θέσης κειμένου 547"/>
          <p:cNvSpPr>
            <a:spLocks noGrp="1"/>
          </p:cNvSpPr>
          <p:nvPr>
            <p:ph type="body" sz="quarter" idx="90"/>
          </p:nvPr>
        </p:nvSpPr>
        <p:spPr/>
        <p:txBody>
          <a:bodyPr/>
          <a:lstStyle/>
          <a:p>
            <a:endParaRPr lang="el-GR"/>
          </a:p>
        </p:txBody>
      </p:sp>
      <p:sp>
        <p:nvSpPr>
          <p:cNvPr id="549" name="Πλαίσιο κράτησης θέσης κειμένου 548"/>
          <p:cNvSpPr>
            <a:spLocks noGrp="1"/>
          </p:cNvSpPr>
          <p:nvPr>
            <p:ph type="body" sz="quarter" idx="91"/>
          </p:nvPr>
        </p:nvSpPr>
        <p:spPr/>
        <p:txBody>
          <a:bodyPr/>
          <a:lstStyle/>
          <a:p>
            <a:endParaRPr lang="el-GR" dirty="0"/>
          </a:p>
        </p:txBody>
      </p:sp>
      <p:sp>
        <p:nvSpPr>
          <p:cNvPr id="550" name="Πλαίσιο κράτησης θέσης κειμένου 549"/>
          <p:cNvSpPr>
            <a:spLocks noGrp="1"/>
          </p:cNvSpPr>
          <p:nvPr>
            <p:ph type="body" sz="quarter" idx="92"/>
          </p:nvPr>
        </p:nvSpPr>
        <p:spPr/>
        <p:txBody>
          <a:bodyPr/>
          <a:lstStyle/>
          <a:p>
            <a:endParaRPr lang="el-GR" dirty="0"/>
          </a:p>
        </p:txBody>
      </p:sp>
      <p:sp>
        <p:nvSpPr>
          <p:cNvPr id="551" name="Πλαίσιο κράτησης θέσης κειμένου 550"/>
          <p:cNvSpPr>
            <a:spLocks noGrp="1"/>
          </p:cNvSpPr>
          <p:nvPr>
            <p:ph type="body" sz="quarter" idx="93"/>
          </p:nvPr>
        </p:nvSpPr>
        <p:spPr/>
        <p:txBody>
          <a:bodyPr/>
          <a:lstStyle/>
          <a:p>
            <a:endParaRPr lang="el-GR"/>
          </a:p>
        </p:txBody>
      </p:sp>
      <p:sp>
        <p:nvSpPr>
          <p:cNvPr id="537" name="Πλαίσιο κράτησης θέσης κειμένου 536"/>
          <p:cNvSpPr>
            <a:spLocks noGrp="1"/>
          </p:cNvSpPr>
          <p:nvPr>
            <p:ph type="body" sz="quarter" idx="74"/>
          </p:nvPr>
        </p:nvSpPr>
        <p:spPr/>
        <p:txBody>
          <a:bodyPr/>
          <a:lstStyle/>
          <a:p>
            <a:endParaRPr lang="el-GR"/>
          </a:p>
        </p:txBody>
      </p:sp>
      <p:sp>
        <p:nvSpPr>
          <p:cNvPr id="538" name="Πλαίσιο κράτησης θέσης κειμένου 537"/>
          <p:cNvSpPr>
            <a:spLocks noGrp="1"/>
          </p:cNvSpPr>
          <p:nvPr>
            <p:ph type="body" sz="quarter" idx="75"/>
          </p:nvPr>
        </p:nvSpPr>
        <p:spPr/>
        <p:txBody>
          <a:bodyPr/>
          <a:lstStyle/>
          <a:p>
            <a:endParaRPr lang="el-GR"/>
          </a:p>
        </p:txBody>
      </p:sp>
      <p:sp>
        <p:nvSpPr>
          <p:cNvPr id="539" name="Πλαίσιο κράτησης θέσης κειμένου 538"/>
          <p:cNvSpPr>
            <a:spLocks noGrp="1"/>
          </p:cNvSpPr>
          <p:nvPr>
            <p:ph type="body" sz="quarter" idx="76"/>
          </p:nvPr>
        </p:nvSpPr>
        <p:spPr/>
        <p:txBody>
          <a:bodyPr/>
          <a:lstStyle/>
          <a:p>
            <a:endParaRPr lang="el-GR" dirty="0"/>
          </a:p>
        </p:txBody>
      </p:sp>
      <p:sp>
        <p:nvSpPr>
          <p:cNvPr id="540" name="Πλαίσιο κράτησης θέσης κειμένου 539"/>
          <p:cNvSpPr>
            <a:spLocks noGrp="1"/>
          </p:cNvSpPr>
          <p:nvPr>
            <p:ph type="body" sz="quarter" idx="77"/>
          </p:nvPr>
        </p:nvSpPr>
        <p:spPr/>
        <p:txBody>
          <a:bodyPr/>
          <a:lstStyle/>
          <a:p>
            <a:endParaRPr lang="el-GR" dirty="0"/>
          </a:p>
        </p:txBody>
      </p:sp>
      <p:sp>
        <p:nvSpPr>
          <p:cNvPr id="541" name="Πλαίσιο κράτησης θέσης κειμένου 540"/>
          <p:cNvSpPr>
            <a:spLocks noGrp="1"/>
          </p:cNvSpPr>
          <p:nvPr>
            <p:ph type="body" sz="quarter" idx="78"/>
          </p:nvPr>
        </p:nvSpPr>
        <p:spPr/>
        <p:txBody>
          <a:bodyPr/>
          <a:lstStyle/>
          <a:p>
            <a:endParaRPr lang="el-GR"/>
          </a:p>
        </p:txBody>
      </p:sp>
      <p:sp>
        <p:nvSpPr>
          <p:cNvPr id="542" name="Πλαίσιο κράτησης θέσης κειμένου 541"/>
          <p:cNvSpPr>
            <a:spLocks noGrp="1"/>
          </p:cNvSpPr>
          <p:nvPr>
            <p:ph type="body" sz="quarter" idx="79"/>
          </p:nvPr>
        </p:nvSpPr>
        <p:spPr/>
        <p:txBody>
          <a:bodyPr/>
          <a:lstStyle/>
          <a:p>
            <a:endParaRPr lang="el-GR"/>
          </a:p>
        </p:txBody>
      </p:sp>
      <p:sp>
        <p:nvSpPr>
          <p:cNvPr id="543" name="Πλαίσιο κράτησης θέσης κειμένου 542"/>
          <p:cNvSpPr>
            <a:spLocks noGrp="1"/>
          </p:cNvSpPr>
          <p:nvPr>
            <p:ph type="body" sz="quarter" idx="80"/>
          </p:nvPr>
        </p:nvSpPr>
        <p:spPr/>
        <p:txBody>
          <a:bodyPr/>
          <a:lstStyle/>
          <a:p>
            <a:endParaRPr lang="el-GR"/>
          </a:p>
        </p:txBody>
      </p:sp>
      <p:sp>
        <p:nvSpPr>
          <p:cNvPr id="544" name="Πλαίσιο κράτησης θέσης κειμένου 543"/>
          <p:cNvSpPr>
            <a:spLocks noGrp="1"/>
          </p:cNvSpPr>
          <p:nvPr>
            <p:ph type="body" sz="quarter" idx="81"/>
          </p:nvPr>
        </p:nvSpPr>
        <p:spPr/>
        <p:txBody>
          <a:bodyPr/>
          <a:lstStyle/>
          <a:p>
            <a:endParaRPr lang="el-GR"/>
          </a:p>
        </p:txBody>
      </p:sp>
      <p:sp>
        <p:nvSpPr>
          <p:cNvPr id="545" name="Πλαίσιο κράτησης θέσης κειμένου 544"/>
          <p:cNvSpPr>
            <a:spLocks noGrp="1"/>
          </p:cNvSpPr>
          <p:nvPr>
            <p:ph type="body" sz="quarter" idx="82"/>
          </p:nvPr>
        </p:nvSpPr>
        <p:spPr/>
        <p:txBody>
          <a:bodyPr/>
          <a:lstStyle/>
          <a:p>
            <a:endParaRPr lang="el-GR"/>
          </a:p>
        </p:txBody>
      </p:sp>
      <p:sp>
        <p:nvSpPr>
          <p:cNvPr id="546" name="Πλαίσιο κράτησης θέσης κειμένου 545"/>
          <p:cNvSpPr>
            <a:spLocks noGrp="1"/>
          </p:cNvSpPr>
          <p:nvPr>
            <p:ph type="body" sz="quarter" idx="83"/>
          </p:nvPr>
        </p:nvSpPr>
        <p:spPr/>
        <p:txBody>
          <a:bodyPr/>
          <a:lstStyle/>
          <a:p>
            <a:endParaRPr lang="el-GR"/>
          </a:p>
        </p:txBody>
      </p:sp>
      <p:sp>
        <p:nvSpPr>
          <p:cNvPr id="552" name="Πλαίσιο κράτησης θέσης κειμένου 551"/>
          <p:cNvSpPr>
            <a:spLocks noGrp="1"/>
          </p:cNvSpPr>
          <p:nvPr>
            <p:ph type="body" sz="quarter" idx="94"/>
          </p:nvPr>
        </p:nvSpPr>
        <p:spPr/>
        <p:txBody>
          <a:bodyPr/>
          <a:lstStyle/>
          <a:p>
            <a:endParaRPr lang="el-GR"/>
          </a:p>
        </p:txBody>
      </p:sp>
      <p:sp>
        <p:nvSpPr>
          <p:cNvPr id="553" name="Πλαίσιο κράτησης θέσης κειμένου 552"/>
          <p:cNvSpPr>
            <a:spLocks noGrp="1"/>
          </p:cNvSpPr>
          <p:nvPr>
            <p:ph type="body" sz="quarter" idx="95"/>
          </p:nvPr>
        </p:nvSpPr>
        <p:spPr/>
        <p:txBody>
          <a:bodyPr/>
          <a:lstStyle/>
          <a:p>
            <a:endParaRPr lang="el-GR"/>
          </a:p>
        </p:txBody>
      </p:sp>
      <p:sp>
        <p:nvSpPr>
          <p:cNvPr id="554" name="Πλαίσιο κράτησης θέσης κειμένου 553"/>
          <p:cNvSpPr>
            <a:spLocks noGrp="1"/>
          </p:cNvSpPr>
          <p:nvPr>
            <p:ph type="body" sz="quarter" idx="96"/>
          </p:nvPr>
        </p:nvSpPr>
        <p:spPr/>
        <p:txBody>
          <a:bodyPr/>
          <a:lstStyle/>
          <a:p>
            <a:endParaRPr lang="el-GR"/>
          </a:p>
        </p:txBody>
      </p:sp>
      <p:sp>
        <p:nvSpPr>
          <p:cNvPr id="555" name="Πλαίσιο κράτησης θέσης κειμένου 554"/>
          <p:cNvSpPr>
            <a:spLocks noGrp="1"/>
          </p:cNvSpPr>
          <p:nvPr>
            <p:ph type="body" sz="quarter" idx="97"/>
          </p:nvPr>
        </p:nvSpPr>
        <p:spPr/>
        <p:txBody>
          <a:bodyPr/>
          <a:lstStyle/>
          <a:p>
            <a:endParaRPr lang="el-GR"/>
          </a:p>
        </p:txBody>
      </p:sp>
      <p:sp>
        <p:nvSpPr>
          <p:cNvPr id="556" name="Πλαίσιο κράτησης θέσης κειμένου 555"/>
          <p:cNvSpPr>
            <a:spLocks noGrp="1"/>
          </p:cNvSpPr>
          <p:nvPr>
            <p:ph type="body" sz="quarter" idx="98"/>
          </p:nvPr>
        </p:nvSpPr>
        <p:spPr/>
        <p:txBody>
          <a:bodyPr/>
          <a:lstStyle/>
          <a:p>
            <a:endParaRPr lang="el-GR"/>
          </a:p>
        </p:txBody>
      </p:sp>
      <p:sp>
        <p:nvSpPr>
          <p:cNvPr id="557" name="Πλαίσιο κράτησης θέσης κειμένου 556"/>
          <p:cNvSpPr>
            <a:spLocks noGrp="1"/>
          </p:cNvSpPr>
          <p:nvPr>
            <p:ph type="body" sz="quarter" idx="99"/>
          </p:nvPr>
        </p:nvSpPr>
        <p:spPr/>
        <p:txBody>
          <a:bodyPr/>
          <a:lstStyle/>
          <a:p>
            <a:endParaRPr lang="el-GR"/>
          </a:p>
        </p:txBody>
      </p:sp>
      <p:sp>
        <p:nvSpPr>
          <p:cNvPr id="558" name="Πλαίσιο κράτησης θέσης κειμένου 557"/>
          <p:cNvSpPr>
            <a:spLocks noGrp="1"/>
          </p:cNvSpPr>
          <p:nvPr>
            <p:ph type="body" sz="quarter" idx="100"/>
          </p:nvPr>
        </p:nvSpPr>
        <p:spPr/>
        <p:txBody>
          <a:bodyPr/>
          <a:lstStyle/>
          <a:p>
            <a:endParaRPr lang="el-GR"/>
          </a:p>
        </p:txBody>
      </p:sp>
      <p:sp>
        <p:nvSpPr>
          <p:cNvPr id="559" name="Πλαίσιο κράτησης θέσης κειμένου 558"/>
          <p:cNvSpPr>
            <a:spLocks noGrp="1"/>
          </p:cNvSpPr>
          <p:nvPr>
            <p:ph type="body" sz="quarter" idx="101"/>
          </p:nvPr>
        </p:nvSpPr>
        <p:spPr/>
        <p:txBody>
          <a:bodyPr/>
          <a:lstStyle/>
          <a:p>
            <a:endParaRPr lang="el-GR"/>
          </a:p>
        </p:txBody>
      </p:sp>
      <p:sp>
        <p:nvSpPr>
          <p:cNvPr id="560" name="Πλαίσιο κράτησης θέσης κειμένου 559"/>
          <p:cNvSpPr>
            <a:spLocks noGrp="1"/>
          </p:cNvSpPr>
          <p:nvPr>
            <p:ph type="body" sz="quarter" idx="102"/>
          </p:nvPr>
        </p:nvSpPr>
        <p:spPr/>
        <p:txBody>
          <a:bodyPr/>
          <a:lstStyle/>
          <a:p>
            <a:endParaRPr lang="el-GR"/>
          </a:p>
        </p:txBody>
      </p:sp>
      <p:sp>
        <p:nvSpPr>
          <p:cNvPr id="561" name="Πλαίσιο κράτησης θέσης κειμένου 560"/>
          <p:cNvSpPr>
            <a:spLocks noGrp="1"/>
          </p:cNvSpPr>
          <p:nvPr>
            <p:ph type="body" sz="quarter" idx="103"/>
          </p:nvPr>
        </p:nvSpPr>
        <p:spPr/>
        <p:txBody>
          <a:bodyPr/>
          <a:lstStyle/>
          <a:p>
            <a:endParaRPr lang="el-GR"/>
          </a:p>
        </p:txBody>
      </p:sp>
      <p:sp>
        <p:nvSpPr>
          <p:cNvPr id="562" name="Πλαίσιο κράτησης θέσης κειμένου 561"/>
          <p:cNvSpPr>
            <a:spLocks noGrp="1"/>
          </p:cNvSpPr>
          <p:nvPr>
            <p:ph type="body" sz="quarter" idx="104"/>
          </p:nvPr>
        </p:nvSpPr>
        <p:spPr/>
        <p:txBody>
          <a:bodyPr/>
          <a:lstStyle/>
          <a:p>
            <a:endParaRPr lang="el-GR"/>
          </a:p>
        </p:txBody>
      </p:sp>
      <p:sp>
        <p:nvSpPr>
          <p:cNvPr id="563" name="Πλαίσιο κράτησης θέσης κειμένου 562"/>
          <p:cNvSpPr>
            <a:spLocks noGrp="1"/>
          </p:cNvSpPr>
          <p:nvPr>
            <p:ph type="body" sz="quarter" idx="105"/>
          </p:nvPr>
        </p:nvSpPr>
        <p:spPr/>
        <p:txBody>
          <a:bodyPr/>
          <a:lstStyle/>
          <a:p>
            <a:endParaRPr lang="el-GR"/>
          </a:p>
        </p:txBody>
      </p:sp>
      <p:sp>
        <p:nvSpPr>
          <p:cNvPr id="564" name="Πλαίσιο κράτησης θέσης κειμένου 563"/>
          <p:cNvSpPr>
            <a:spLocks noGrp="1"/>
          </p:cNvSpPr>
          <p:nvPr>
            <p:ph type="body" sz="quarter" idx="106"/>
          </p:nvPr>
        </p:nvSpPr>
        <p:spPr/>
        <p:txBody>
          <a:bodyPr/>
          <a:lstStyle/>
          <a:p>
            <a:endParaRPr lang="el-GR"/>
          </a:p>
        </p:txBody>
      </p:sp>
      <p:sp>
        <p:nvSpPr>
          <p:cNvPr id="565" name="Πλαίσιο κράτησης θέσης κειμένου 564"/>
          <p:cNvSpPr>
            <a:spLocks noGrp="1"/>
          </p:cNvSpPr>
          <p:nvPr>
            <p:ph type="body" sz="quarter" idx="107"/>
          </p:nvPr>
        </p:nvSpPr>
        <p:spPr/>
        <p:txBody>
          <a:bodyPr/>
          <a:lstStyle/>
          <a:p>
            <a:endParaRPr lang="el-GR"/>
          </a:p>
        </p:txBody>
      </p:sp>
      <p:sp>
        <p:nvSpPr>
          <p:cNvPr id="566" name="Πλαίσιο κράτησης θέσης κειμένου 565"/>
          <p:cNvSpPr>
            <a:spLocks noGrp="1"/>
          </p:cNvSpPr>
          <p:nvPr>
            <p:ph type="body" sz="quarter" idx="108"/>
          </p:nvPr>
        </p:nvSpPr>
        <p:spPr/>
        <p:txBody>
          <a:bodyPr/>
          <a:lstStyle/>
          <a:p>
            <a:endParaRPr lang="el-GR"/>
          </a:p>
        </p:txBody>
      </p:sp>
      <p:sp>
        <p:nvSpPr>
          <p:cNvPr id="567" name="Πλαίσιο κράτησης θέσης κειμένου 566"/>
          <p:cNvSpPr>
            <a:spLocks noGrp="1"/>
          </p:cNvSpPr>
          <p:nvPr>
            <p:ph type="body" sz="quarter" idx="109"/>
          </p:nvPr>
        </p:nvSpPr>
        <p:spPr/>
        <p:txBody>
          <a:bodyPr/>
          <a:lstStyle/>
          <a:p>
            <a:endParaRPr lang="el-GR"/>
          </a:p>
        </p:txBody>
      </p:sp>
      <p:sp>
        <p:nvSpPr>
          <p:cNvPr id="568" name="Πλαίσιο κράτησης θέσης κειμένου 567"/>
          <p:cNvSpPr>
            <a:spLocks noGrp="1"/>
          </p:cNvSpPr>
          <p:nvPr>
            <p:ph type="body" sz="quarter" idx="110"/>
          </p:nvPr>
        </p:nvSpPr>
        <p:spPr/>
        <p:txBody>
          <a:bodyPr/>
          <a:lstStyle/>
          <a:p>
            <a:endParaRPr lang="el-GR"/>
          </a:p>
        </p:txBody>
      </p:sp>
      <p:sp>
        <p:nvSpPr>
          <p:cNvPr id="569" name="Πλαίσιο κράτησης θέσης κειμένου 568"/>
          <p:cNvSpPr>
            <a:spLocks noGrp="1"/>
          </p:cNvSpPr>
          <p:nvPr>
            <p:ph type="body" sz="quarter" idx="111"/>
          </p:nvPr>
        </p:nvSpPr>
        <p:spPr/>
        <p:txBody>
          <a:bodyPr/>
          <a:lstStyle/>
          <a:p>
            <a:endParaRPr lang="el-GR"/>
          </a:p>
        </p:txBody>
      </p:sp>
      <p:sp>
        <p:nvSpPr>
          <p:cNvPr id="570" name="Πλαίσιο κράτησης θέσης κειμένου 569"/>
          <p:cNvSpPr>
            <a:spLocks noGrp="1"/>
          </p:cNvSpPr>
          <p:nvPr>
            <p:ph type="body" sz="quarter" idx="112"/>
          </p:nvPr>
        </p:nvSpPr>
        <p:spPr/>
        <p:txBody>
          <a:bodyPr/>
          <a:lstStyle/>
          <a:p>
            <a:endParaRPr lang="el-GR"/>
          </a:p>
        </p:txBody>
      </p:sp>
      <p:sp>
        <p:nvSpPr>
          <p:cNvPr id="571" name="Πλαίσιο κράτησης θέσης κειμένου 570"/>
          <p:cNvSpPr>
            <a:spLocks noGrp="1"/>
          </p:cNvSpPr>
          <p:nvPr>
            <p:ph type="body" sz="quarter" idx="113"/>
          </p:nvPr>
        </p:nvSpPr>
        <p:spPr/>
        <p:txBody>
          <a:bodyPr/>
          <a:lstStyle/>
          <a:p>
            <a:endParaRPr lang="el-GR"/>
          </a:p>
        </p:txBody>
      </p:sp>
      <p:sp>
        <p:nvSpPr>
          <p:cNvPr id="572" name="Πλαίσιο κράτησης θέσης κειμένου 571"/>
          <p:cNvSpPr>
            <a:spLocks noGrp="1"/>
          </p:cNvSpPr>
          <p:nvPr>
            <p:ph type="body" sz="quarter" idx="114"/>
          </p:nvPr>
        </p:nvSpPr>
        <p:spPr/>
        <p:txBody>
          <a:bodyPr/>
          <a:lstStyle/>
          <a:p>
            <a:endParaRPr lang="el-GR"/>
          </a:p>
        </p:txBody>
      </p:sp>
      <p:sp>
        <p:nvSpPr>
          <p:cNvPr id="573" name="Πλαίσιο κράτησης θέσης κειμένου 572"/>
          <p:cNvSpPr>
            <a:spLocks noGrp="1"/>
          </p:cNvSpPr>
          <p:nvPr>
            <p:ph type="body" sz="quarter" idx="115"/>
          </p:nvPr>
        </p:nvSpPr>
        <p:spPr/>
        <p:txBody>
          <a:bodyPr/>
          <a:lstStyle/>
          <a:p>
            <a:endParaRPr lang="el-GR"/>
          </a:p>
        </p:txBody>
      </p:sp>
      <p:sp>
        <p:nvSpPr>
          <p:cNvPr id="574" name="Πλαίσιο κράτησης θέσης κειμένου 573"/>
          <p:cNvSpPr>
            <a:spLocks noGrp="1"/>
          </p:cNvSpPr>
          <p:nvPr>
            <p:ph type="body" sz="quarter" idx="116"/>
          </p:nvPr>
        </p:nvSpPr>
        <p:spPr/>
        <p:txBody>
          <a:bodyPr/>
          <a:lstStyle/>
          <a:p>
            <a:endParaRPr lang="el-GR"/>
          </a:p>
        </p:txBody>
      </p:sp>
      <p:sp>
        <p:nvSpPr>
          <p:cNvPr id="575" name="Πλαίσιο κράτησης θέσης κειμένου 574"/>
          <p:cNvSpPr>
            <a:spLocks noGrp="1"/>
          </p:cNvSpPr>
          <p:nvPr>
            <p:ph type="body" sz="quarter" idx="117"/>
          </p:nvPr>
        </p:nvSpPr>
        <p:spPr/>
        <p:txBody>
          <a:bodyPr/>
          <a:lstStyle/>
          <a:p>
            <a:endParaRPr lang="el-GR"/>
          </a:p>
        </p:txBody>
      </p:sp>
      <p:sp>
        <p:nvSpPr>
          <p:cNvPr id="576" name="Πλαίσιο κράτησης θέσης κειμένου 575"/>
          <p:cNvSpPr>
            <a:spLocks noGrp="1"/>
          </p:cNvSpPr>
          <p:nvPr>
            <p:ph type="body" sz="quarter" idx="118"/>
          </p:nvPr>
        </p:nvSpPr>
        <p:spPr/>
        <p:txBody>
          <a:bodyPr/>
          <a:lstStyle/>
          <a:p>
            <a:endParaRPr lang="el-GR"/>
          </a:p>
        </p:txBody>
      </p:sp>
      <p:sp>
        <p:nvSpPr>
          <p:cNvPr id="577" name="Πλαίσιο κράτησης θέσης κειμένου 576"/>
          <p:cNvSpPr>
            <a:spLocks noGrp="1"/>
          </p:cNvSpPr>
          <p:nvPr>
            <p:ph type="body" sz="quarter" idx="119"/>
          </p:nvPr>
        </p:nvSpPr>
        <p:spPr/>
        <p:txBody>
          <a:bodyPr/>
          <a:lstStyle/>
          <a:p>
            <a:endParaRPr lang="el-GR"/>
          </a:p>
        </p:txBody>
      </p:sp>
      <p:sp>
        <p:nvSpPr>
          <p:cNvPr id="578" name="Πλαίσιο κράτησης θέσης κειμένου 577"/>
          <p:cNvSpPr>
            <a:spLocks noGrp="1"/>
          </p:cNvSpPr>
          <p:nvPr>
            <p:ph type="body" sz="quarter" idx="120"/>
          </p:nvPr>
        </p:nvSpPr>
        <p:spPr/>
        <p:txBody>
          <a:bodyPr/>
          <a:lstStyle/>
          <a:p>
            <a:endParaRPr lang="el-GR"/>
          </a:p>
        </p:txBody>
      </p:sp>
      <p:sp>
        <p:nvSpPr>
          <p:cNvPr id="579" name="Πλαίσιο κράτησης θέσης κειμένου 578"/>
          <p:cNvSpPr>
            <a:spLocks noGrp="1"/>
          </p:cNvSpPr>
          <p:nvPr>
            <p:ph type="body" sz="quarter" idx="121"/>
          </p:nvPr>
        </p:nvSpPr>
        <p:spPr/>
        <p:txBody>
          <a:bodyPr/>
          <a:lstStyle/>
          <a:p>
            <a:endParaRPr lang="el-GR"/>
          </a:p>
        </p:txBody>
      </p:sp>
      <p:sp>
        <p:nvSpPr>
          <p:cNvPr id="580" name="Πλαίσιο κράτησης θέσης κειμένου 579"/>
          <p:cNvSpPr>
            <a:spLocks noGrp="1"/>
          </p:cNvSpPr>
          <p:nvPr>
            <p:ph type="body" sz="quarter" idx="122"/>
          </p:nvPr>
        </p:nvSpPr>
        <p:spPr/>
        <p:txBody>
          <a:bodyPr/>
          <a:lstStyle/>
          <a:p>
            <a:endParaRPr lang="el-GR"/>
          </a:p>
        </p:txBody>
      </p:sp>
      <p:sp>
        <p:nvSpPr>
          <p:cNvPr id="581" name="Πλαίσιο κράτησης θέσης κειμένου 580"/>
          <p:cNvSpPr>
            <a:spLocks noGrp="1"/>
          </p:cNvSpPr>
          <p:nvPr>
            <p:ph type="body" sz="quarter" idx="123"/>
          </p:nvPr>
        </p:nvSpPr>
        <p:spPr/>
        <p:txBody>
          <a:bodyPr/>
          <a:lstStyle/>
          <a:p>
            <a:endParaRPr lang="el-GR"/>
          </a:p>
        </p:txBody>
      </p:sp>
    </p:spTree>
    <p:extLst>
      <p:ext uri="{BB962C8B-B14F-4D97-AF65-F5344CB8AC3E}">
        <p14:creationId xmlns:p14="http://schemas.microsoft.com/office/powerpoint/2010/main" val="1465355696"/>
      </p:ext>
    </p:extLst>
  </p:cSld>
  <p:clrMapOvr>
    <a:masterClrMapping/>
  </p:clrMapOvr>
  <p:timing>
    <p:tnLst>
      <p:par>
        <p:cTn id="1" dur="indefinite" restart="never" nodeType="tmRoot"/>
      </p:par>
    </p:tnLst>
  </p:timing>
</p:sld>
</file>

<file path=ppt/theme/theme1.xml><?xml version="1.0" encoding="utf-8"?>
<a:theme xmlns:a="http://schemas.openxmlformats.org/drawingml/2006/main" name="Business Cards Ladybugs Center Aligned">
  <a:themeElements>
    <a:clrScheme name="ladybug">
      <a:dk1>
        <a:srgbClr val="171717"/>
      </a:dk1>
      <a:lt1>
        <a:sysClr val="window" lastClr="FFFFFF"/>
      </a:lt1>
      <a:dk2>
        <a:srgbClr val="6B6B6C"/>
      </a:dk2>
      <a:lt2>
        <a:srgbClr val="E6E6E6"/>
      </a:lt2>
      <a:accent1>
        <a:srgbClr val="C7192E"/>
      </a:accent1>
      <a:accent2>
        <a:srgbClr val="FF9999"/>
      </a:accent2>
      <a:accent3>
        <a:srgbClr val="75D362"/>
      </a:accent3>
      <a:accent4>
        <a:srgbClr val="A8E580"/>
      </a:accent4>
      <a:accent5>
        <a:srgbClr val="79267D"/>
      </a:accent5>
      <a:accent6>
        <a:srgbClr val="56A3A3"/>
      </a:accent6>
      <a:hlink>
        <a:srgbClr val="79267D"/>
      </a:hlink>
      <a:folHlink>
        <a:srgbClr val="A6A6A6"/>
      </a:folHlink>
    </a:clrScheme>
    <a:fontScheme name="Candara-Calibri Light">
      <a:majorFont>
        <a:latin typeface="Candara"/>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nchor="ctr">
        <a:spAutoFit/>
      </a:bodyPr>
      <a:lstStyle>
        <a:defPPr>
          <a:lnSpc>
            <a:spcPct val="90000"/>
          </a:lnSpc>
          <a:defRPr dirty="0" err="1" smtClean="0">
            <a:effectLst>
              <a:outerShdw blurRad="38100" algn="ctr" rotWithShape="0">
                <a:prstClr val="black">
                  <a:alpha val="40000"/>
                </a:prstClr>
              </a:outerShdw>
            </a:effectLst>
          </a:defRPr>
        </a:defPPr>
      </a:lstStyle>
    </a:txDef>
  </a:objectDefaults>
  <a:extraClrSchemeLst/>
  <a:extLst>
    <a:ext uri="{05A4C25C-085E-4340-85A3-A5531E510DB2}">
      <thm15:themeFamily xmlns:thm15="http://schemas.microsoft.com/office/thememl/2012/main" name="Business_Cards_Ladybugs_Center_Aligned.potx" id="{08404C0F-2138-4AC6-AE5D-1A0BF5119F8D}" vid="{C940ECE5-2371-43FA-837B-3941EE154C13}"/>
    </a:ext>
  </a:extLst>
</a:theme>
</file>

<file path=ppt/theme/theme2.xml><?xml version="1.0" encoding="utf-8"?>
<a:theme xmlns:a="http://schemas.openxmlformats.org/drawingml/2006/main" name="Office Theme">
  <a:themeElements>
    <a:clrScheme name="ladybug">
      <a:dk1>
        <a:srgbClr val="171717"/>
      </a:dk1>
      <a:lt1>
        <a:sysClr val="window" lastClr="FFFFFF"/>
      </a:lt1>
      <a:dk2>
        <a:srgbClr val="6B6B6C"/>
      </a:dk2>
      <a:lt2>
        <a:srgbClr val="E6E6E6"/>
      </a:lt2>
      <a:accent1>
        <a:srgbClr val="C7192E"/>
      </a:accent1>
      <a:accent2>
        <a:srgbClr val="FF9999"/>
      </a:accent2>
      <a:accent3>
        <a:srgbClr val="75D362"/>
      </a:accent3>
      <a:accent4>
        <a:srgbClr val="A8E580"/>
      </a:accent4>
      <a:accent5>
        <a:srgbClr val="79267D"/>
      </a:accent5>
      <a:accent6>
        <a:srgbClr val="56A3A3"/>
      </a:accent6>
      <a:hlink>
        <a:srgbClr val="79267D"/>
      </a:hlink>
      <a:folHlink>
        <a:srgbClr val="A6A6A6"/>
      </a:folHlink>
    </a:clrScheme>
    <a:fontScheme name="Candara-Calibri Light">
      <a:majorFont>
        <a:latin typeface="Candara"/>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ladybug">
      <a:dk1>
        <a:srgbClr val="171717"/>
      </a:dk1>
      <a:lt1>
        <a:sysClr val="window" lastClr="FFFFFF"/>
      </a:lt1>
      <a:dk2>
        <a:srgbClr val="6B6B6C"/>
      </a:dk2>
      <a:lt2>
        <a:srgbClr val="E6E6E6"/>
      </a:lt2>
      <a:accent1>
        <a:srgbClr val="C7192E"/>
      </a:accent1>
      <a:accent2>
        <a:srgbClr val="FF9999"/>
      </a:accent2>
      <a:accent3>
        <a:srgbClr val="75D362"/>
      </a:accent3>
      <a:accent4>
        <a:srgbClr val="A8E580"/>
      </a:accent4>
      <a:accent5>
        <a:srgbClr val="79267D"/>
      </a:accent5>
      <a:accent6>
        <a:srgbClr val="56A3A3"/>
      </a:accent6>
      <a:hlink>
        <a:srgbClr val="79267D"/>
      </a:hlink>
      <a:folHlink>
        <a:srgbClr val="A6A6A6"/>
      </a:folHlink>
    </a:clrScheme>
    <a:fontScheme name="Candara-Calibri Light">
      <a:majorFont>
        <a:latin typeface="Candara"/>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Αυτή η τιμή υποδεικνύει τον αριθμό αποθηκεύσεων ή αναθεωρήσεων. Η εφαρμογή είναι υπεύθυνη για την ενημέρωση αυτής της τιμής έπειτα από κάθε αναθεώρηση.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Φόρμα_βιβλιοθήκης_εγγράφων</Display>
  <Edit>Φόρμα_βιβλιοθήκης_εγγράφων</Edit>
  <New>Φόρμα_βιβλιοθήκης_εγγράφων</New>
</FormTemplates>
</file>

<file path=customXml/itemProps1.xml><?xml version="1.0" encoding="utf-8"?>
<ds:datastoreItem xmlns:ds="http://schemas.openxmlformats.org/officeDocument/2006/customXml" ds:itemID="{EAE92BEC-2CDA-4924-A3D9-2E5D565A3F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5D2A2F92-9811-46D9-A019-C9B599FCE991}">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A835F0D-0990-4F67-8921-51580A5243F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83</Words>
  <Application>Microsoft Office PowerPoint</Application>
  <PresentationFormat>Προσαρμογή</PresentationFormat>
  <Paragraphs>9</Paragraphs>
  <Slides>1</Slides>
  <Notes>1</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vt:i4>
      </vt:variant>
    </vt:vector>
  </HeadingPairs>
  <TitlesOfParts>
    <vt:vector size="5" baseType="lpstr">
      <vt:lpstr>Arial</vt:lpstr>
      <vt:lpstr>Calibri Light</vt:lpstr>
      <vt:lpstr>Candara</vt:lpstr>
      <vt:lpstr>Business Cards Ladybugs Center Aligned</vt:lpstr>
      <vt:lpstr>Παρουσίαση του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2013-07-31T14:27:41Z</dcterms:created>
  <dcterms:modified xsi:type="dcterms:W3CDTF">2013-12-09T12:09:41Z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