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9" r:id="rId5"/>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0031" autoAdjust="0"/>
  </p:normalViewPr>
  <p:slideViewPr>
    <p:cSldViewPr>
      <p:cViewPr>
        <p:scale>
          <a:sx n="100" d="100"/>
          <a:sy n="100" d="100"/>
        </p:scale>
        <p:origin x="1788" y="72"/>
      </p:cViewPr>
      <p:guideLst>
        <p:guide orient="horz" pos="3168"/>
        <p:guide pos="2448"/>
      </p:guideLst>
    </p:cSldViewPr>
  </p:slideViewPr>
  <p:notesTextViewPr>
    <p:cViewPr>
      <p:scale>
        <a:sx n="1" d="1"/>
        <a:sy n="1" d="1"/>
      </p:scale>
      <p:origin x="0" y="0"/>
    </p:cViewPr>
  </p:notesTextViewPr>
  <p:notesViewPr>
    <p:cSldViewPr showGuides="1">
      <p:cViewPr varScale="1">
        <p:scale>
          <a:sx n="62" d="100"/>
          <a:sy n="62" d="100"/>
        </p:scale>
        <p:origin x="283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latinLnBrk="0">
              <a:defRPr lang="el-GR" sz="1200"/>
            </a:lvl1pPr>
          </a:lstStyle>
          <a:p>
            <a:fld id="{842B8A08-B855-4C9E-A853-7B959D4FD169}" type="datetimeFigureOut">
              <a:rPr lang="el-GR" smtClean="0"/>
              <a:t>11/12/2013</a:t>
            </a:fld>
            <a:endParaRPr lang="el-GR"/>
          </a:p>
        </p:txBody>
      </p:sp>
      <p:sp>
        <p:nvSpPr>
          <p:cNvPr id="4" name="Πλαίσιο κράτησης θέσης υποσέλιδου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latinLnBrk="0">
              <a:defRPr lang="el-GR" sz="1200"/>
            </a:lvl1pPr>
          </a:lstStyle>
          <a:p>
            <a:endParaRPr lang="el-GR"/>
          </a:p>
        </p:txBody>
      </p:sp>
      <p:sp>
        <p:nvSpPr>
          <p:cNvPr id="5" name="Πλαίσιο κράτησης θέσης αριθμού διαφάνειας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latinLnBrk="0">
              <a:defRPr lang="el-GR" sz="1200"/>
            </a:lvl1pPr>
          </a:lstStyle>
          <a:p>
            <a:fld id="{3B477DF4-BED6-489E-84C5-2F5E5E718F80}" type="slidenum">
              <a:rPr lang="el-GR" smtClean="0"/>
              <a:t>‹#›</a:t>
            </a:fld>
            <a:endParaRPr lang="el-GR"/>
          </a:p>
        </p:txBody>
      </p:sp>
    </p:spTree>
    <p:extLst>
      <p:ext uri="{BB962C8B-B14F-4D97-AF65-F5344CB8AC3E}">
        <p14:creationId xmlns:p14="http://schemas.microsoft.com/office/powerpoint/2010/main" val="1499239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Πλαίσιο κράτησης θέσης κεφαλίδας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el-GR" sz="1200"/>
            </a:lvl1pPr>
          </a:lstStyle>
          <a:p>
            <a:endParaRPr lang="el-GR"/>
          </a:p>
        </p:txBody>
      </p:sp>
      <p:sp>
        <p:nvSpPr>
          <p:cNvPr id="3" name="Πλαίσιο κράτησης θέσης ημερομηνίας 2"/>
          <p:cNvSpPr>
            <a:spLocks noGrp="1"/>
          </p:cNvSpPr>
          <p:nvPr>
            <p:ph type="dt" idx="1"/>
          </p:nvPr>
        </p:nvSpPr>
        <p:spPr>
          <a:xfrm>
            <a:off x="3884613" y="0"/>
            <a:ext cx="2971800" cy="466725"/>
          </a:xfrm>
          <a:prstGeom prst="rect">
            <a:avLst/>
          </a:prstGeom>
        </p:spPr>
        <p:txBody>
          <a:bodyPr vert="horz" lIns="91440" tIns="45720" rIns="91440" bIns="45720" rtlCol="0"/>
          <a:lstStyle>
            <a:lvl1pPr algn="r" latinLnBrk="0">
              <a:defRPr lang="el-GR" sz="1200"/>
            </a:lvl1pPr>
          </a:lstStyle>
          <a:p>
            <a:fld id="{16804A9D-5FD2-4FDE-BAD7-9ACDE960ACB3}" type="datetimeFigureOut">
              <a:t>11/12/2013</a:t>
            </a:fld>
            <a:endParaRPr lang="el-GR"/>
          </a:p>
        </p:txBody>
      </p:sp>
      <p:sp>
        <p:nvSpPr>
          <p:cNvPr id="4" name="Πλαίσιο κράτησης θέσης εικόνας διαφάνειας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endParaRPr lang="el-GR"/>
          </a:p>
        </p:txBody>
      </p:sp>
      <p:sp>
        <p:nvSpPr>
          <p:cNvPr id="5" name="Πλαίσιο κράτησης θέσης σημειώσεων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el-GR"/>
              <a:t>Κάντε κλικ για να επεξεργαστείτε τα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Πλαίσιο κράτησης θέσης υποσέλιδου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latinLnBrk="0">
              <a:defRPr lang="el-GR" sz="1200"/>
            </a:lvl1pPr>
          </a:lstStyle>
          <a:p>
            <a:endParaRPr lang="el-GR"/>
          </a:p>
        </p:txBody>
      </p:sp>
      <p:sp>
        <p:nvSpPr>
          <p:cNvPr id="7" name="Πλαίσιο κράτησης θέσης αριθμού διαφάνειας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latinLnBrk="0">
              <a:defRPr lang="el-GR" sz="1200"/>
            </a:lvl1pPr>
          </a:lstStyle>
          <a:p>
            <a:fld id="{2108A67B-D4E7-463C-8DE6-E343473A155E}" type="slidenum">
              <a:t>‹#›</a:t>
            </a:fld>
            <a:endParaRPr lang="el-GR"/>
          </a:p>
        </p:txBody>
      </p:sp>
    </p:spTree>
    <p:extLst>
      <p:ext uri="{BB962C8B-B14F-4D97-AF65-F5344CB8AC3E}">
        <p14:creationId xmlns:p14="http://schemas.microsoft.com/office/powerpoint/2010/main" val="2819481145"/>
      </p:ext>
    </p:extLst>
  </p:cSld>
  <p:clrMap bg1="lt1" tx1="dk1" bg2="lt2" tx2="dk2" accent1="accent1" accent2="accent2" accent3="accent3" accent4="accent4" accent5="accent5" accent6="accent6" hlink="hlink" folHlink="folHlink"/>
  <p:notesStyle>
    <a:lvl1pPr marL="0" algn="l" defTabSz="914400" rtl="0" eaLnBrk="1" latinLnBrk="0" hangingPunct="1">
      <a:defRPr lang="el-GR" sz="1200" kern="1200">
        <a:solidFill>
          <a:schemeClr val="tx1"/>
        </a:solidFill>
        <a:latin typeface="+mn-lt"/>
        <a:ea typeface="+mn-ea"/>
        <a:cs typeface="+mn-cs"/>
      </a:defRPr>
    </a:lvl1pPr>
    <a:lvl2pPr marL="457200" algn="l" defTabSz="914400" rtl="0" eaLnBrk="1" latinLnBrk="0" hangingPunct="1">
      <a:defRPr lang="el-GR" sz="1200" kern="1200">
        <a:solidFill>
          <a:schemeClr val="tx1"/>
        </a:solidFill>
        <a:latin typeface="+mn-lt"/>
        <a:ea typeface="+mn-ea"/>
        <a:cs typeface="+mn-cs"/>
      </a:defRPr>
    </a:lvl2pPr>
    <a:lvl3pPr marL="914400" algn="l" defTabSz="914400" rtl="0" eaLnBrk="1" latinLnBrk="0" hangingPunct="1">
      <a:defRPr lang="el-GR" sz="1200" kern="1200">
        <a:solidFill>
          <a:schemeClr val="tx1"/>
        </a:solidFill>
        <a:latin typeface="+mn-lt"/>
        <a:ea typeface="+mn-ea"/>
        <a:cs typeface="+mn-cs"/>
      </a:defRPr>
    </a:lvl3pPr>
    <a:lvl4pPr marL="1371600" algn="l" defTabSz="914400" rtl="0" eaLnBrk="1" latinLnBrk="0" hangingPunct="1">
      <a:defRPr lang="el-GR" sz="1200" kern="1200">
        <a:solidFill>
          <a:schemeClr val="tx1"/>
        </a:solidFill>
        <a:latin typeface="+mn-lt"/>
        <a:ea typeface="+mn-ea"/>
        <a:cs typeface="+mn-cs"/>
      </a:defRPr>
    </a:lvl4pPr>
    <a:lvl5pPr marL="1828800" algn="l" defTabSz="914400" rtl="0" eaLnBrk="1" latinLnBrk="0" hangingPunct="1">
      <a:defRPr lang="el-GR" sz="1200" kern="1200">
        <a:solidFill>
          <a:schemeClr val="tx1"/>
        </a:solidFill>
        <a:latin typeface="+mn-lt"/>
        <a:ea typeface="+mn-ea"/>
        <a:cs typeface="+mn-cs"/>
      </a:defRPr>
    </a:lvl5pPr>
    <a:lvl6pPr marL="2286000" algn="l" defTabSz="914400" rtl="0" eaLnBrk="1" latinLnBrk="0" hangingPunct="1">
      <a:defRPr lang="el-GR" sz="1200" kern="1200">
        <a:solidFill>
          <a:schemeClr val="tx1"/>
        </a:solidFill>
        <a:latin typeface="+mn-lt"/>
        <a:ea typeface="+mn-ea"/>
        <a:cs typeface="+mn-cs"/>
      </a:defRPr>
    </a:lvl6pPr>
    <a:lvl7pPr marL="2743200" algn="l" defTabSz="914400" rtl="0" eaLnBrk="1" latinLnBrk="0" hangingPunct="1">
      <a:defRPr lang="el-GR" sz="1200" kern="1200">
        <a:solidFill>
          <a:schemeClr val="tx1"/>
        </a:solidFill>
        <a:latin typeface="+mn-lt"/>
        <a:ea typeface="+mn-ea"/>
        <a:cs typeface="+mn-cs"/>
      </a:defRPr>
    </a:lvl7pPr>
    <a:lvl8pPr marL="3200400" algn="l" defTabSz="914400" rtl="0" eaLnBrk="1" latinLnBrk="0" hangingPunct="1">
      <a:defRPr lang="el-GR" sz="1200" kern="1200">
        <a:solidFill>
          <a:schemeClr val="tx1"/>
        </a:solidFill>
        <a:latin typeface="+mn-lt"/>
        <a:ea typeface="+mn-ea"/>
        <a:cs typeface="+mn-cs"/>
      </a:defRPr>
    </a:lvl8pPr>
    <a:lvl9pPr marL="3657600" algn="l" defTabSz="914400" rtl="0" eaLnBrk="1" latinLnBrk="0" hangingPunct="1">
      <a:defRPr lang="el-G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Πλαίσιο κράτησης θέσης εικόνας διαφάνειας 1"/>
          <p:cNvSpPr>
            <a:spLocks noGrp="1" noRot="1" noChangeAspect="1"/>
          </p:cNvSpPr>
          <p:nvPr>
            <p:ph type="sldImg"/>
          </p:nvPr>
        </p:nvSpPr>
        <p:spPr/>
      </p:sp>
      <p:sp>
        <p:nvSpPr>
          <p:cNvPr id="3" name="Πλαίσιο κράτησης θέσης σημειώσεων 2"/>
          <p:cNvSpPr>
            <a:spLocks noGrp="1"/>
          </p:cNvSpPr>
          <p:nvPr>
            <p:ph type="body" idx="1"/>
          </p:nvPr>
        </p:nvSpPr>
        <p:spPr/>
        <p:txBody>
          <a:bodyPr/>
          <a:lstStyle/>
          <a:p>
            <a:r>
              <a:rPr lang="el-GR" smtClean="0"/>
              <a:t>Για</a:t>
            </a:r>
            <a:r>
              <a:rPr lang="el-GR" baseline="0" smtClean="0"/>
              <a:t> να τροποποιήσετε το πρώτο δείγμα επαγγελματικής κάρτας, αντικαταστήστε το περιεχόμενο με το δικό σας. Για να αλλάξετε το λογότυπο, επιλέξτε την εικόνα "αντικαταστήστε με το ΛΟΓΟΤΥΠΟ" και επιλέξτε το στοιχείο "Αλλαγή εικόνας" στην καρτέλα "Εργαλεία εικόνας" &gt; "Μορφοποίηση".</a:t>
            </a:r>
          </a:p>
          <a:p>
            <a:endParaRPr lang="el-GR" baseline="0" smtClean="0"/>
          </a:p>
          <a:p>
            <a:r>
              <a:rPr lang="el-GR" baseline="0" smtClean="0"/>
              <a:t>Εναλλακτικά, εάν προτιμάτε να αρχίσετε από μια καθαρή επιφάνεια, πατήστε το κουμπί "Νέα διαφάνεια" στην "Κεντρική" καρτέλα για να προσθέσετε μια νέα σελίδα. Στη συνέχεια, πληκτρολογήστε το κείμενό σας στα κενά πλαίσια κράτησης θέσης και προσθέστε το λογότυπό σας χρησιμοποιώντας την επιλογή "Εισαγωγή εικόνας".</a:t>
            </a:r>
            <a:endParaRPr lang="el-GR"/>
          </a:p>
        </p:txBody>
      </p:sp>
      <p:sp>
        <p:nvSpPr>
          <p:cNvPr id="4" name="Πλαίσιο κράτησης θέσης αριθμού διαφάνειας 3"/>
          <p:cNvSpPr>
            <a:spLocks noGrp="1"/>
          </p:cNvSpPr>
          <p:nvPr>
            <p:ph type="sldNum" sz="quarter" idx="10"/>
          </p:nvPr>
        </p:nvSpPr>
        <p:spPr/>
        <p:txBody>
          <a:bodyPr/>
          <a:lstStyle/>
          <a:p>
            <a:fld id="{2108A67B-D4E7-463C-8DE6-E343473A155E}" type="slidenum">
              <a:rPr lang="el-GR" smtClean="0"/>
              <a:t>1</a:t>
            </a:fld>
            <a:endParaRPr lang="el-GR"/>
          </a:p>
        </p:txBody>
      </p:sp>
    </p:spTree>
    <p:extLst>
      <p:ext uri="{BB962C8B-B14F-4D97-AF65-F5344CB8AC3E}">
        <p14:creationId xmlns:p14="http://schemas.microsoft.com/office/powerpoint/2010/main" val="7580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Επαγγελματικές κάρτες 10-επάνω">
    <p:spTree>
      <p:nvGrpSpPr>
        <p:cNvPr id="1" name=""/>
        <p:cNvGrpSpPr/>
        <p:nvPr/>
      </p:nvGrpSpPr>
      <p:grpSpPr>
        <a:xfrm>
          <a:off x="0" y="0"/>
          <a:ext cx="0" cy="0"/>
          <a:chOff x="0" y="0"/>
          <a:chExt cx="0" cy="0"/>
        </a:xfrm>
      </p:grpSpPr>
      <p:sp>
        <p:nvSpPr>
          <p:cNvPr id="20" name="Πλαίσιο κράτησης θέσης κειμένου 19"/>
          <p:cNvSpPr>
            <a:spLocks noGrp="1"/>
          </p:cNvSpPr>
          <p:nvPr>
            <p:ph type="body" sz="quarter" idx="10" hasCustomPrompt="1"/>
          </p:nvPr>
        </p:nvSpPr>
        <p:spPr>
          <a:xfrm>
            <a:off x="835300" y="1151213"/>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a:t>[Όνομα]</a:t>
            </a:r>
          </a:p>
        </p:txBody>
      </p:sp>
      <p:sp>
        <p:nvSpPr>
          <p:cNvPr id="22" name="Πλαίσιο κράτησης θέσης κειμένου 21"/>
          <p:cNvSpPr>
            <a:spLocks noGrp="1"/>
          </p:cNvSpPr>
          <p:nvPr>
            <p:ph type="body" sz="quarter" idx="11" hasCustomPrompt="1"/>
          </p:nvPr>
        </p:nvSpPr>
        <p:spPr>
          <a:xfrm>
            <a:off x="833568" y="1322101"/>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112" name="Πλαίσιο κράτησης θέσης κειμένου 31"/>
          <p:cNvSpPr>
            <a:spLocks noGrp="1"/>
          </p:cNvSpPr>
          <p:nvPr>
            <p:ph type="body" sz="quarter" idx="80" hasCustomPrompt="1"/>
          </p:nvPr>
        </p:nvSpPr>
        <p:spPr>
          <a:xfrm>
            <a:off x="833314" y="1575119"/>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32" name="Πλαίσιο κράτησης θέσης κειμένου 31"/>
          <p:cNvSpPr>
            <a:spLocks noGrp="1"/>
          </p:cNvSpPr>
          <p:nvPr>
            <p:ph type="body" sz="quarter" idx="16" hasCustomPrompt="1"/>
          </p:nvPr>
        </p:nvSpPr>
        <p:spPr>
          <a:xfrm>
            <a:off x="833314" y="1709584"/>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148" name="Πλαίσιο κράτησης θέσης κειμένου 27"/>
          <p:cNvSpPr>
            <a:spLocks noGrp="1"/>
          </p:cNvSpPr>
          <p:nvPr>
            <p:ph type="body" sz="quarter" idx="84" hasCustomPrompt="1"/>
          </p:nvPr>
        </p:nvSpPr>
        <p:spPr>
          <a:xfrm>
            <a:off x="833314" y="1830246"/>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125" name="Πλαίσιο κράτησης θέσης κειμένου 23"/>
          <p:cNvSpPr>
            <a:spLocks noGrp="1"/>
          </p:cNvSpPr>
          <p:nvPr>
            <p:ph type="body" sz="quarter" idx="82" hasCustomPrompt="1"/>
          </p:nvPr>
        </p:nvSpPr>
        <p:spPr>
          <a:xfrm>
            <a:off x="833314" y="1997600"/>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
        <p:nvSpPr>
          <p:cNvPr id="83" name="Πλαίσιο κράτησης θέσης κειμένου 19"/>
          <p:cNvSpPr>
            <a:spLocks noGrp="1"/>
          </p:cNvSpPr>
          <p:nvPr>
            <p:ph type="body" sz="quarter" idx="85" hasCustomPrompt="1"/>
          </p:nvPr>
        </p:nvSpPr>
        <p:spPr>
          <a:xfrm>
            <a:off x="4027886" y="1151213"/>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a:t>[Όνομα]</a:t>
            </a:r>
          </a:p>
        </p:txBody>
      </p:sp>
      <p:sp>
        <p:nvSpPr>
          <p:cNvPr id="84" name="Πλαίσιο κράτησης θέσης κειμένου 21"/>
          <p:cNvSpPr>
            <a:spLocks noGrp="1"/>
          </p:cNvSpPr>
          <p:nvPr>
            <p:ph type="body" sz="quarter" idx="86" hasCustomPrompt="1"/>
          </p:nvPr>
        </p:nvSpPr>
        <p:spPr>
          <a:xfrm>
            <a:off x="4026154" y="1322101"/>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85" name="Πλαίσιο κράτησης θέσης κειμένου 31"/>
          <p:cNvSpPr>
            <a:spLocks noGrp="1"/>
          </p:cNvSpPr>
          <p:nvPr>
            <p:ph type="body" sz="quarter" idx="87" hasCustomPrompt="1"/>
          </p:nvPr>
        </p:nvSpPr>
        <p:spPr>
          <a:xfrm>
            <a:off x="4025900" y="1575119"/>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86" name="Πλαίσιο κράτησης θέσης κειμένου 31"/>
          <p:cNvSpPr>
            <a:spLocks noGrp="1"/>
          </p:cNvSpPr>
          <p:nvPr>
            <p:ph type="body" sz="quarter" idx="88" hasCustomPrompt="1"/>
          </p:nvPr>
        </p:nvSpPr>
        <p:spPr>
          <a:xfrm>
            <a:off x="4025900" y="1709584"/>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87" name="Πλαίσιο κράτησης θέσης κειμένου 27"/>
          <p:cNvSpPr>
            <a:spLocks noGrp="1"/>
          </p:cNvSpPr>
          <p:nvPr>
            <p:ph type="body" sz="quarter" idx="89" hasCustomPrompt="1"/>
          </p:nvPr>
        </p:nvSpPr>
        <p:spPr>
          <a:xfrm>
            <a:off x="4025900" y="1830246"/>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88" name="Πλαίσιο κράτησης θέσης κειμένου 23"/>
          <p:cNvSpPr>
            <a:spLocks noGrp="1"/>
          </p:cNvSpPr>
          <p:nvPr>
            <p:ph type="body" sz="quarter" idx="90" hasCustomPrompt="1"/>
          </p:nvPr>
        </p:nvSpPr>
        <p:spPr>
          <a:xfrm>
            <a:off x="4025900" y="1997600"/>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
        <p:nvSpPr>
          <p:cNvPr id="91" name="Πλαίσιο κράτησης θέσης κειμένου 19"/>
          <p:cNvSpPr>
            <a:spLocks noGrp="1"/>
          </p:cNvSpPr>
          <p:nvPr>
            <p:ph type="body" sz="quarter" idx="92" hasCustomPrompt="1"/>
          </p:nvPr>
        </p:nvSpPr>
        <p:spPr>
          <a:xfrm>
            <a:off x="835300" y="2984500"/>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a:t>[Όνομα]</a:t>
            </a:r>
          </a:p>
        </p:txBody>
      </p:sp>
      <p:sp>
        <p:nvSpPr>
          <p:cNvPr id="92" name="Πλαίσιο κράτησης θέσης κειμένου 21"/>
          <p:cNvSpPr>
            <a:spLocks noGrp="1"/>
          </p:cNvSpPr>
          <p:nvPr>
            <p:ph type="body" sz="quarter" idx="93" hasCustomPrompt="1"/>
          </p:nvPr>
        </p:nvSpPr>
        <p:spPr>
          <a:xfrm>
            <a:off x="833568" y="3155388"/>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93" name="Πλαίσιο κράτησης θέσης κειμένου 31"/>
          <p:cNvSpPr>
            <a:spLocks noGrp="1"/>
          </p:cNvSpPr>
          <p:nvPr>
            <p:ph type="body" sz="quarter" idx="94" hasCustomPrompt="1"/>
          </p:nvPr>
        </p:nvSpPr>
        <p:spPr>
          <a:xfrm>
            <a:off x="833314" y="3408406"/>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94" name="Πλαίσιο κράτησης θέσης κειμένου 31"/>
          <p:cNvSpPr>
            <a:spLocks noGrp="1"/>
          </p:cNvSpPr>
          <p:nvPr>
            <p:ph type="body" sz="quarter" idx="95" hasCustomPrompt="1"/>
          </p:nvPr>
        </p:nvSpPr>
        <p:spPr>
          <a:xfrm>
            <a:off x="833314" y="3542871"/>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95" name="Πλαίσιο κράτησης θέσης κειμένου 27"/>
          <p:cNvSpPr>
            <a:spLocks noGrp="1"/>
          </p:cNvSpPr>
          <p:nvPr>
            <p:ph type="body" sz="quarter" idx="96" hasCustomPrompt="1"/>
          </p:nvPr>
        </p:nvSpPr>
        <p:spPr>
          <a:xfrm>
            <a:off x="833314" y="3663533"/>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96" name="Πλαίσιο κράτησης θέσης κειμένου 23"/>
          <p:cNvSpPr>
            <a:spLocks noGrp="1"/>
          </p:cNvSpPr>
          <p:nvPr>
            <p:ph type="body" sz="quarter" idx="97" hasCustomPrompt="1"/>
          </p:nvPr>
        </p:nvSpPr>
        <p:spPr>
          <a:xfrm>
            <a:off x="833314" y="3830887"/>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
        <p:nvSpPr>
          <p:cNvPr id="99" name="Πλαίσιο κράτησης θέσης κειμένου 19"/>
          <p:cNvSpPr>
            <a:spLocks noGrp="1"/>
          </p:cNvSpPr>
          <p:nvPr>
            <p:ph type="body" sz="quarter" idx="99" hasCustomPrompt="1"/>
          </p:nvPr>
        </p:nvSpPr>
        <p:spPr>
          <a:xfrm>
            <a:off x="4027886" y="2984500"/>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a:t>[Όνομα]</a:t>
            </a:r>
          </a:p>
        </p:txBody>
      </p:sp>
      <p:sp>
        <p:nvSpPr>
          <p:cNvPr id="100" name="Πλαίσιο κράτησης θέσης κειμένου 21"/>
          <p:cNvSpPr>
            <a:spLocks noGrp="1"/>
          </p:cNvSpPr>
          <p:nvPr>
            <p:ph type="body" sz="quarter" idx="100" hasCustomPrompt="1"/>
          </p:nvPr>
        </p:nvSpPr>
        <p:spPr>
          <a:xfrm>
            <a:off x="4026154" y="3155388"/>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101" name="Πλαίσιο κράτησης θέσης κειμένου 31"/>
          <p:cNvSpPr>
            <a:spLocks noGrp="1"/>
          </p:cNvSpPr>
          <p:nvPr>
            <p:ph type="body" sz="quarter" idx="101" hasCustomPrompt="1"/>
          </p:nvPr>
        </p:nvSpPr>
        <p:spPr>
          <a:xfrm>
            <a:off x="4025900" y="3408406"/>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102" name="Πλαίσιο κράτησης θέσης κειμένου 31"/>
          <p:cNvSpPr>
            <a:spLocks noGrp="1"/>
          </p:cNvSpPr>
          <p:nvPr>
            <p:ph type="body" sz="quarter" idx="102" hasCustomPrompt="1"/>
          </p:nvPr>
        </p:nvSpPr>
        <p:spPr>
          <a:xfrm>
            <a:off x="4025900" y="3542871"/>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103" name="Πλαίσιο κράτησης θέσης κειμένου 27"/>
          <p:cNvSpPr>
            <a:spLocks noGrp="1"/>
          </p:cNvSpPr>
          <p:nvPr>
            <p:ph type="body" sz="quarter" idx="103" hasCustomPrompt="1"/>
          </p:nvPr>
        </p:nvSpPr>
        <p:spPr>
          <a:xfrm>
            <a:off x="4025900" y="3663533"/>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104" name="Πλαίσιο κράτησης θέσης κειμένου 23"/>
          <p:cNvSpPr>
            <a:spLocks noGrp="1"/>
          </p:cNvSpPr>
          <p:nvPr>
            <p:ph type="body" sz="quarter" idx="104" hasCustomPrompt="1"/>
          </p:nvPr>
        </p:nvSpPr>
        <p:spPr>
          <a:xfrm>
            <a:off x="4025900" y="3830887"/>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
        <p:nvSpPr>
          <p:cNvPr id="107" name="Πλαίσιο κράτησης θέσης κειμένου 19"/>
          <p:cNvSpPr>
            <a:spLocks noGrp="1"/>
          </p:cNvSpPr>
          <p:nvPr>
            <p:ph type="body" sz="quarter" idx="106" hasCustomPrompt="1"/>
          </p:nvPr>
        </p:nvSpPr>
        <p:spPr>
          <a:xfrm>
            <a:off x="835300" y="4813300"/>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dirty="0"/>
              <a:t>[</a:t>
            </a:r>
            <a:r>
              <a:rPr lang="el-GR" noProof="0" dirty="0"/>
              <a:t>Όνομα</a:t>
            </a:r>
            <a:r>
              <a:rPr lang="el-GR" dirty="0"/>
              <a:t>]</a:t>
            </a:r>
          </a:p>
        </p:txBody>
      </p:sp>
      <p:sp>
        <p:nvSpPr>
          <p:cNvPr id="108" name="Πλαίσιο κράτησης θέσης κειμένου 21"/>
          <p:cNvSpPr>
            <a:spLocks noGrp="1"/>
          </p:cNvSpPr>
          <p:nvPr>
            <p:ph type="body" sz="quarter" idx="107" hasCustomPrompt="1"/>
          </p:nvPr>
        </p:nvSpPr>
        <p:spPr>
          <a:xfrm>
            <a:off x="833568" y="4984188"/>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109" name="Πλαίσιο κράτησης θέσης κειμένου 31"/>
          <p:cNvSpPr>
            <a:spLocks noGrp="1"/>
          </p:cNvSpPr>
          <p:nvPr>
            <p:ph type="body" sz="quarter" idx="108" hasCustomPrompt="1"/>
          </p:nvPr>
        </p:nvSpPr>
        <p:spPr>
          <a:xfrm>
            <a:off x="833314" y="5237206"/>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110" name="Πλαίσιο κράτησης θέσης κειμένου 31"/>
          <p:cNvSpPr>
            <a:spLocks noGrp="1"/>
          </p:cNvSpPr>
          <p:nvPr>
            <p:ph type="body" sz="quarter" idx="109" hasCustomPrompt="1"/>
          </p:nvPr>
        </p:nvSpPr>
        <p:spPr>
          <a:xfrm>
            <a:off x="833314" y="5371671"/>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111" name="Πλαίσιο κράτησης θέσης κειμένου 27"/>
          <p:cNvSpPr>
            <a:spLocks noGrp="1"/>
          </p:cNvSpPr>
          <p:nvPr>
            <p:ph type="body" sz="quarter" idx="110" hasCustomPrompt="1"/>
          </p:nvPr>
        </p:nvSpPr>
        <p:spPr>
          <a:xfrm>
            <a:off x="833314" y="5492333"/>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113" name="Πλαίσιο κράτησης θέσης κειμένου 23"/>
          <p:cNvSpPr>
            <a:spLocks noGrp="1"/>
          </p:cNvSpPr>
          <p:nvPr>
            <p:ph type="body" sz="quarter" idx="111" hasCustomPrompt="1"/>
          </p:nvPr>
        </p:nvSpPr>
        <p:spPr>
          <a:xfrm>
            <a:off x="833314" y="5659687"/>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
        <p:nvSpPr>
          <p:cNvPr id="170" name="Πλαίσιο κράτησης θέσης κειμένου 19"/>
          <p:cNvSpPr>
            <a:spLocks noGrp="1"/>
          </p:cNvSpPr>
          <p:nvPr>
            <p:ph type="body" sz="quarter" idx="113" hasCustomPrompt="1"/>
          </p:nvPr>
        </p:nvSpPr>
        <p:spPr>
          <a:xfrm>
            <a:off x="4027886" y="4813300"/>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a:t>[Όνομα]</a:t>
            </a:r>
          </a:p>
        </p:txBody>
      </p:sp>
      <p:sp>
        <p:nvSpPr>
          <p:cNvPr id="171" name="Πλαίσιο κράτησης θέσης κειμένου 21"/>
          <p:cNvSpPr>
            <a:spLocks noGrp="1"/>
          </p:cNvSpPr>
          <p:nvPr>
            <p:ph type="body" sz="quarter" idx="114" hasCustomPrompt="1"/>
          </p:nvPr>
        </p:nvSpPr>
        <p:spPr>
          <a:xfrm>
            <a:off x="4026154" y="4984188"/>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172" name="Πλαίσιο κράτησης θέσης κειμένου 31"/>
          <p:cNvSpPr>
            <a:spLocks noGrp="1"/>
          </p:cNvSpPr>
          <p:nvPr>
            <p:ph type="body" sz="quarter" idx="115" hasCustomPrompt="1"/>
          </p:nvPr>
        </p:nvSpPr>
        <p:spPr>
          <a:xfrm>
            <a:off x="4025900" y="5237206"/>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173" name="Πλαίσιο κράτησης θέσης κειμένου 31"/>
          <p:cNvSpPr>
            <a:spLocks noGrp="1"/>
          </p:cNvSpPr>
          <p:nvPr>
            <p:ph type="body" sz="quarter" idx="116" hasCustomPrompt="1"/>
          </p:nvPr>
        </p:nvSpPr>
        <p:spPr>
          <a:xfrm>
            <a:off x="4025900" y="5371671"/>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174" name="Πλαίσιο κράτησης θέσης κειμένου 27"/>
          <p:cNvSpPr>
            <a:spLocks noGrp="1"/>
          </p:cNvSpPr>
          <p:nvPr>
            <p:ph type="body" sz="quarter" idx="117" hasCustomPrompt="1"/>
          </p:nvPr>
        </p:nvSpPr>
        <p:spPr>
          <a:xfrm>
            <a:off x="4025900" y="5492333"/>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175" name="Πλαίσιο κράτησης θέσης κειμένου 23"/>
          <p:cNvSpPr>
            <a:spLocks noGrp="1"/>
          </p:cNvSpPr>
          <p:nvPr>
            <p:ph type="body" sz="quarter" idx="118" hasCustomPrompt="1"/>
          </p:nvPr>
        </p:nvSpPr>
        <p:spPr>
          <a:xfrm>
            <a:off x="4025900" y="5659687"/>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
        <p:nvSpPr>
          <p:cNvPr id="178" name="Πλαίσιο κράτησης θέσης κειμένου 19"/>
          <p:cNvSpPr>
            <a:spLocks noGrp="1"/>
          </p:cNvSpPr>
          <p:nvPr>
            <p:ph type="body" sz="quarter" idx="120" hasCustomPrompt="1"/>
          </p:nvPr>
        </p:nvSpPr>
        <p:spPr>
          <a:xfrm>
            <a:off x="835300" y="6642100"/>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a:t>[Όνομα]</a:t>
            </a:r>
          </a:p>
        </p:txBody>
      </p:sp>
      <p:sp>
        <p:nvSpPr>
          <p:cNvPr id="179" name="Πλαίσιο κράτησης θέσης κειμένου 21"/>
          <p:cNvSpPr>
            <a:spLocks noGrp="1"/>
          </p:cNvSpPr>
          <p:nvPr>
            <p:ph type="body" sz="quarter" idx="121" hasCustomPrompt="1"/>
          </p:nvPr>
        </p:nvSpPr>
        <p:spPr>
          <a:xfrm>
            <a:off x="833568" y="6812988"/>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180" name="Πλαίσιο κράτησης θέσης κειμένου 31"/>
          <p:cNvSpPr>
            <a:spLocks noGrp="1"/>
          </p:cNvSpPr>
          <p:nvPr>
            <p:ph type="body" sz="quarter" idx="122" hasCustomPrompt="1"/>
          </p:nvPr>
        </p:nvSpPr>
        <p:spPr>
          <a:xfrm>
            <a:off x="833314" y="7066006"/>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181" name="Πλαίσιο κράτησης θέσης κειμένου 31"/>
          <p:cNvSpPr>
            <a:spLocks noGrp="1"/>
          </p:cNvSpPr>
          <p:nvPr>
            <p:ph type="body" sz="quarter" idx="123" hasCustomPrompt="1"/>
          </p:nvPr>
        </p:nvSpPr>
        <p:spPr>
          <a:xfrm>
            <a:off x="833314" y="7200471"/>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182" name="Πλαίσιο κράτησης θέσης κειμένου 27"/>
          <p:cNvSpPr>
            <a:spLocks noGrp="1"/>
          </p:cNvSpPr>
          <p:nvPr>
            <p:ph type="body" sz="quarter" idx="124" hasCustomPrompt="1"/>
          </p:nvPr>
        </p:nvSpPr>
        <p:spPr>
          <a:xfrm>
            <a:off x="833314" y="7321133"/>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183" name="Πλαίσιο κράτησης θέσης κειμένου 23"/>
          <p:cNvSpPr>
            <a:spLocks noGrp="1"/>
          </p:cNvSpPr>
          <p:nvPr>
            <p:ph type="body" sz="quarter" idx="125" hasCustomPrompt="1"/>
          </p:nvPr>
        </p:nvSpPr>
        <p:spPr>
          <a:xfrm>
            <a:off x="833314" y="7488487"/>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
        <p:nvSpPr>
          <p:cNvPr id="186" name="Πλαίσιο κράτησης θέσης κειμένου 19"/>
          <p:cNvSpPr>
            <a:spLocks noGrp="1"/>
          </p:cNvSpPr>
          <p:nvPr>
            <p:ph type="body" sz="quarter" idx="127" hasCustomPrompt="1"/>
          </p:nvPr>
        </p:nvSpPr>
        <p:spPr>
          <a:xfrm>
            <a:off x="4027886" y="6642100"/>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a:t>[Όνομα]</a:t>
            </a:r>
          </a:p>
        </p:txBody>
      </p:sp>
      <p:sp>
        <p:nvSpPr>
          <p:cNvPr id="187" name="Πλαίσιο κράτησης θέσης κειμένου 21"/>
          <p:cNvSpPr>
            <a:spLocks noGrp="1"/>
          </p:cNvSpPr>
          <p:nvPr>
            <p:ph type="body" sz="quarter" idx="128" hasCustomPrompt="1"/>
          </p:nvPr>
        </p:nvSpPr>
        <p:spPr>
          <a:xfrm>
            <a:off x="4026154" y="6812988"/>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188" name="Πλαίσιο κράτησης θέσης κειμένου 31"/>
          <p:cNvSpPr>
            <a:spLocks noGrp="1"/>
          </p:cNvSpPr>
          <p:nvPr>
            <p:ph type="body" sz="quarter" idx="129" hasCustomPrompt="1"/>
          </p:nvPr>
        </p:nvSpPr>
        <p:spPr>
          <a:xfrm>
            <a:off x="4025900" y="7066006"/>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189" name="Πλαίσιο κράτησης θέσης κειμένου 31"/>
          <p:cNvSpPr>
            <a:spLocks noGrp="1"/>
          </p:cNvSpPr>
          <p:nvPr>
            <p:ph type="body" sz="quarter" idx="130" hasCustomPrompt="1"/>
          </p:nvPr>
        </p:nvSpPr>
        <p:spPr>
          <a:xfrm>
            <a:off x="4025900" y="7200471"/>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190" name="Πλαίσιο κράτησης θέσης κειμένου 27"/>
          <p:cNvSpPr>
            <a:spLocks noGrp="1"/>
          </p:cNvSpPr>
          <p:nvPr>
            <p:ph type="body" sz="quarter" idx="131" hasCustomPrompt="1"/>
          </p:nvPr>
        </p:nvSpPr>
        <p:spPr>
          <a:xfrm>
            <a:off x="4025900" y="7321133"/>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191" name="Πλαίσιο κράτησης θέσης κειμένου 23"/>
          <p:cNvSpPr>
            <a:spLocks noGrp="1"/>
          </p:cNvSpPr>
          <p:nvPr>
            <p:ph type="body" sz="quarter" idx="132" hasCustomPrompt="1"/>
          </p:nvPr>
        </p:nvSpPr>
        <p:spPr>
          <a:xfrm>
            <a:off x="4025900" y="7488487"/>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
        <p:nvSpPr>
          <p:cNvPr id="194" name="Πλαίσιο κράτησης θέσης κειμένου 19"/>
          <p:cNvSpPr>
            <a:spLocks noGrp="1"/>
          </p:cNvSpPr>
          <p:nvPr>
            <p:ph type="body" sz="quarter" idx="134" hasCustomPrompt="1"/>
          </p:nvPr>
        </p:nvSpPr>
        <p:spPr>
          <a:xfrm>
            <a:off x="835300" y="8470900"/>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a:t>[Όνομα]</a:t>
            </a:r>
          </a:p>
        </p:txBody>
      </p:sp>
      <p:sp>
        <p:nvSpPr>
          <p:cNvPr id="195" name="Πλαίσιο κράτησης θέσης κειμένου 21"/>
          <p:cNvSpPr>
            <a:spLocks noGrp="1"/>
          </p:cNvSpPr>
          <p:nvPr>
            <p:ph type="body" sz="quarter" idx="135" hasCustomPrompt="1"/>
          </p:nvPr>
        </p:nvSpPr>
        <p:spPr>
          <a:xfrm>
            <a:off x="833568" y="8641788"/>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196" name="Πλαίσιο κράτησης θέσης κειμένου 31"/>
          <p:cNvSpPr>
            <a:spLocks noGrp="1"/>
          </p:cNvSpPr>
          <p:nvPr>
            <p:ph type="body" sz="quarter" idx="136" hasCustomPrompt="1"/>
          </p:nvPr>
        </p:nvSpPr>
        <p:spPr>
          <a:xfrm>
            <a:off x="833314" y="8894806"/>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197" name="Πλαίσιο κράτησης θέσης κειμένου 31"/>
          <p:cNvSpPr>
            <a:spLocks noGrp="1"/>
          </p:cNvSpPr>
          <p:nvPr>
            <p:ph type="body" sz="quarter" idx="137" hasCustomPrompt="1"/>
          </p:nvPr>
        </p:nvSpPr>
        <p:spPr>
          <a:xfrm>
            <a:off x="833314" y="9029271"/>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198" name="Πλαίσιο κράτησης θέσης κειμένου 27"/>
          <p:cNvSpPr>
            <a:spLocks noGrp="1"/>
          </p:cNvSpPr>
          <p:nvPr>
            <p:ph type="body" sz="quarter" idx="138" hasCustomPrompt="1"/>
          </p:nvPr>
        </p:nvSpPr>
        <p:spPr>
          <a:xfrm>
            <a:off x="833314" y="9149933"/>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199" name="Πλαίσιο κράτησης θέσης κειμένου 23"/>
          <p:cNvSpPr>
            <a:spLocks noGrp="1"/>
          </p:cNvSpPr>
          <p:nvPr>
            <p:ph type="body" sz="quarter" idx="139" hasCustomPrompt="1"/>
          </p:nvPr>
        </p:nvSpPr>
        <p:spPr>
          <a:xfrm>
            <a:off x="833314" y="9317287"/>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
        <p:nvSpPr>
          <p:cNvPr id="202" name="Πλαίσιο κράτησης θέσης κειμένου 19"/>
          <p:cNvSpPr>
            <a:spLocks noGrp="1"/>
          </p:cNvSpPr>
          <p:nvPr>
            <p:ph type="body" sz="quarter" idx="141" hasCustomPrompt="1"/>
          </p:nvPr>
        </p:nvSpPr>
        <p:spPr>
          <a:xfrm>
            <a:off x="4027886" y="8470900"/>
            <a:ext cx="2903820" cy="185282"/>
          </a:xfrm>
        </p:spPr>
        <p:txBody>
          <a:bodyPr lIns="0" tIns="0" rIns="0" bIns="0" anchor="t">
            <a:noAutofit/>
          </a:bodyPr>
          <a:lstStyle>
            <a:lvl1pPr marL="0" indent="0" algn="ctr" latinLnBrk="0">
              <a:lnSpc>
                <a:spcPct val="80000"/>
              </a:lnSpc>
              <a:spcBef>
                <a:spcPts val="0"/>
              </a:spcBef>
              <a:buNone/>
              <a:defRPr lang="el-GR" sz="1200" b="0" cap="none" baseline="0">
                <a:solidFill>
                  <a:schemeClr val="accent3"/>
                </a:solidFill>
                <a:latin typeface="+mn-lt"/>
              </a:defRPr>
            </a:lvl1pPr>
            <a:lvl2pPr marL="0" indent="0" latinLnBrk="0">
              <a:spcBef>
                <a:spcPts val="0"/>
              </a:spcBef>
              <a:buNone/>
              <a:defRPr lang="el-GR" sz="900"/>
            </a:lvl2pPr>
            <a:lvl3pPr marL="0" indent="0" latinLnBrk="0">
              <a:spcBef>
                <a:spcPts val="0"/>
              </a:spcBef>
              <a:buNone/>
              <a:defRPr lang="el-GR" sz="900"/>
            </a:lvl3pPr>
            <a:lvl4pPr marL="0" indent="0" latinLnBrk="0">
              <a:spcBef>
                <a:spcPts val="0"/>
              </a:spcBef>
              <a:buNone/>
              <a:defRPr lang="el-GR" sz="900"/>
            </a:lvl4pPr>
            <a:lvl5pPr marL="0" indent="0" latinLnBrk="0">
              <a:spcBef>
                <a:spcPts val="0"/>
              </a:spcBef>
              <a:buNone/>
              <a:defRPr lang="el-GR" sz="900"/>
            </a:lvl5pPr>
          </a:lstStyle>
          <a:p>
            <a:pPr lvl="0"/>
            <a:r>
              <a:rPr lang="el-GR"/>
              <a:t>[Όνομα]</a:t>
            </a:r>
          </a:p>
        </p:txBody>
      </p:sp>
      <p:sp>
        <p:nvSpPr>
          <p:cNvPr id="203" name="Πλαίσιο κράτησης θέσης κειμένου 21"/>
          <p:cNvSpPr>
            <a:spLocks noGrp="1"/>
          </p:cNvSpPr>
          <p:nvPr>
            <p:ph type="body" sz="quarter" idx="142" hasCustomPrompt="1"/>
          </p:nvPr>
        </p:nvSpPr>
        <p:spPr>
          <a:xfrm>
            <a:off x="4026154" y="8641788"/>
            <a:ext cx="2907284" cy="140384"/>
          </a:xfrm>
        </p:spPr>
        <p:txBody>
          <a:bodyPr lIns="0" tIns="0" rIns="0" bIns="0" anchor="t">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b="1">
                <a:solidFill>
                  <a:schemeClr val="tx1">
                    <a:lumMod val="65000"/>
                    <a:lumOff val="35000"/>
                  </a:schemeClr>
                </a:solidFill>
              </a:defRPr>
            </a:lvl2pPr>
            <a:lvl3pPr marL="0" indent="0" latinLnBrk="0">
              <a:spcBef>
                <a:spcPts val="0"/>
              </a:spcBef>
              <a:buNone/>
              <a:defRPr lang="el-GR" sz="700" b="1">
                <a:solidFill>
                  <a:schemeClr val="tx1">
                    <a:lumMod val="65000"/>
                    <a:lumOff val="35000"/>
                  </a:schemeClr>
                </a:solidFill>
              </a:defRPr>
            </a:lvl3pPr>
            <a:lvl4pPr marL="0" indent="0" latinLnBrk="0">
              <a:spcBef>
                <a:spcPts val="0"/>
              </a:spcBef>
              <a:buNone/>
              <a:defRPr lang="el-GR" sz="700" b="1">
                <a:solidFill>
                  <a:schemeClr val="tx1">
                    <a:lumMod val="65000"/>
                    <a:lumOff val="35000"/>
                  </a:schemeClr>
                </a:solidFill>
              </a:defRPr>
            </a:lvl4pPr>
            <a:lvl5pPr marL="0" indent="0" latinLnBrk="0">
              <a:spcBef>
                <a:spcPts val="0"/>
              </a:spcBef>
              <a:buNone/>
              <a:defRPr lang="el-GR" sz="700" b="1">
                <a:solidFill>
                  <a:schemeClr val="tx1">
                    <a:lumMod val="65000"/>
                    <a:lumOff val="35000"/>
                  </a:schemeClr>
                </a:solidFill>
              </a:defRPr>
            </a:lvl5pPr>
          </a:lstStyle>
          <a:p>
            <a:pPr lvl="0"/>
            <a:r>
              <a:rPr lang="el-GR"/>
              <a:t>[Τίτλος]</a:t>
            </a:r>
          </a:p>
        </p:txBody>
      </p:sp>
      <p:sp>
        <p:nvSpPr>
          <p:cNvPr id="204" name="Πλαίσιο κράτησης θέσης κειμένου 31"/>
          <p:cNvSpPr>
            <a:spLocks noGrp="1"/>
          </p:cNvSpPr>
          <p:nvPr>
            <p:ph type="body" sz="quarter" idx="143" hasCustomPrompt="1"/>
          </p:nvPr>
        </p:nvSpPr>
        <p:spPr>
          <a:xfrm>
            <a:off x="4025900" y="8894806"/>
            <a:ext cx="2907792" cy="140081"/>
          </a:xfrm>
        </p:spPr>
        <p:txBody>
          <a:bodyPr lIns="0" tIns="0" rIns="0" bIns="0">
            <a:noAutofit/>
          </a:bodyPr>
          <a:lstStyle>
            <a:lvl1pPr marL="0" indent="0" algn="ctr" latinLnBrk="0">
              <a:lnSpc>
                <a:spcPct val="80000"/>
              </a:lnSpc>
              <a:spcBef>
                <a:spcPts val="0"/>
              </a:spcBef>
              <a:buNone/>
              <a:defRPr lang="el-GR" sz="900" b="0" cap="none" baseline="0">
                <a:solidFill>
                  <a:schemeClr val="accent6"/>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[Εταιρεία]</a:t>
            </a:r>
          </a:p>
        </p:txBody>
      </p:sp>
      <p:sp>
        <p:nvSpPr>
          <p:cNvPr id="205" name="Πλαίσιο κράτησης θέσης κειμένου 31"/>
          <p:cNvSpPr>
            <a:spLocks noGrp="1"/>
          </p:cNvSpPr>
          <p:nvPr>
            <p:ph type="body" sz="quarter" idx="144" hasCustomPrompt="1"/>
          </p:nvPr>
        </p:nvSpPr>
        <p:spPr>
          <a:xfrm>
            <a:off x="4025900" y="9029271"/>
            <a:ext cx="2907792" cy="128016"/>
          </a:xfrm>
        </p:spPr>
        <p:txBody>
          <a:bodyPr lIns="0" tIns="0" rIns="0" bIns="0">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solidFill>
                  <a:schemeClr val="tx1">
                    <a:lumMod val="65000"/>
                    <a:lumOff val="35000"/>
                  </a:schemeClr>
                </a:solidFill>
              </a:defRPr>
            </a:lvl2pPr>
            <a:lvl3pPr marL="0" indent="0" latinLnBrk="0">
              <a:spcBef>
                <a:spcPts val="0"/>
              </a:spcBef>
              <a:buNone/>
              <a:defRPr lang="el-GR" sz="700">
                <a:solidFill>
                  <a:schemeClr val="tx1">
                    <a:lumMod val="65000"/>
                    <a:lumOff val="35000"/>
                  </a:schemeClr>
                </a:solidFill>
              </a:defRPr>
            </a:lvl3pPr>
            <a:lvl4pPr marL="0" indent="0" latinLnBrk="0">
              <a:spcBef>
                <a:spcPts val="0"/>
              </a:spcBef>
              <a:buNone/>
              <a:defRPr lang="el-GR" sz="700">
                <a:solidFill>
                  <a:schemeClr val="tx1">
                    <a:lumMod val="65000"/>
                    <a:lumOff val="35000"/>
                  </a:schemeClr>
                </a:solidFill>
              </a:defRPr>
            </a:lvl4pPr>
            <a:lvl5pPr marL="0" indent="0" latinLnBrk="0">
              <a:spcBef>
                <a:spcPts val="0"/>
              </a:spcBef>
              <a:buNone/>
              <a:defRPr lang="el-GR" sz="700">
                <a:solidFill>
                  <a:schemeClr val="tx1">
                    <a:lumMod val="65000"/>
                    <a:lumOff val="35000"/>
                  </a:schemeClr>
                </a:solidFill>
              </a:defRPr>
            </a:lvl5pPr>
          </a:lstStyle>
          <a:p>
            <a:pPr lvl="0"/>
            <a:r>
              <a:rPr lang="el-GR"/>
              <a:t>[Διεύθυνση, Πόλη, Νομός, Ταχυδρομικός κώδικας]</a:t>
            </a:r>
          </a:p>
        </p:txBody>
      </p:sp>
      <p:sp>
        <p:nvSpPr>
          <p:cNvPr id="206" name="Πλαίσιο κράτησης θέσης κειμένου 27"/>
          <p:cNvSpPr>
            <a:spLocks noGrp="1"/>
          </p:cNvSpPr>
          <p:nvPr>
            <p:ph type="body" sz="quarter" idx="145" hasCustomPrompt="1"/>
          </p:nvPr>
        </p:nvSpPr>
        <p:spPr>
          <a:xfrm>
            <a:off x="4025900" y="9149933"/>
            <a:ext cx="2907792" cy="128016"/>
          </a:xfrm>
        </p:spPr>
        <p:txBody>
          <a:bodyPr lIns="0" tIns="0" rIns="0" bIns="0" anchor="t">
            <a:noAutofit/>
          </a:bodyPr>
          <a:lstStyle>
            <a:lvl1pPr marL="0" indent="0" algn="ctr" latinLnBrk="0">
              <a:lnSpc>
                <a:spcPct val="80000"/>
              </a:lnSpc>
              <a:spcBef>
                <a:spcPts val="0"/>
              </a:spcBef>
              <a:buFontTx/>
              <a:buNone/>
              <a:defRPr lang="el-GR" sz="800" b="0" baseline="0">
                <a:solidFill>
                  <a:schemeClr val="accent5"/>
                </a:solidFill>
                <a:latin typeface="+mn-lt"/>
              </a:defRPr>
            </a:lvl1pPr>
            <a:lvl2pPr marL="0" indent="0" latinLnBrk="0">
              <a:spcBef>
                <a:spcPts val="0"/>
              </a:spcBef>
              <a:buFontTx/>
              <a:buNone/>
              <a:defRPr lang="el-GR" sz="700">
                <a:solidFill>
                  <a:schemeClr val="accent1"/>
                </a:solidFill>
              </a:defRPr>
            </a:lvl2pPr>
            <a:lvl3pPr marL="0" indent="0" latinLnBrk="0">
              <a:spcBef>
                <a:spcPts val="0"/>
              </a:spcBef>
              <a:buFontTx/>
              <a:buNone/>
              <a:defRPr lang="el-GR" sz="700">
                <a:solidFill>
                  <a:schemeClr val="accent1"/>
                </a:solidFill>
              </a:defRPr>
            </a:lvl3pPr>
            <a:lvl4pPr marL="0" indent="0" latinLnBrk="0">
              <a:spcBef>
                <a:spcPts val="0"/>
              </a:spcBef>
              <a:buFontTx/>
              <a:buNone/>
              <a:defRPr lang="el-GR" sz="700">
                <a:solidFill>
                  <a:schemeClr val="accent1"/>
                </a:solidFill>
              </a:defRPr>
            </a:lvl4pPr>
            <a:lvl5pPr marL="0" indent="0" latinLnBrk="0">
              <a:spcBef>
                <a:spcPts val="0"/>
              </a:spcBef>
              <a:buFontTx/>
              <a:buNone/>
              <a:defRPr lang="el-GR" sz="700">
                <a:solidFill>
                  <a:schemeClr val="accent1"/>
                </a:solidFill>
              </a:defRPr>
            </a:lvl5pPr>
          </a:lstStyle>
          <a:p>
            <a:pPr lvl="0"/>
            <a:r>
              <a:rPr lang="el-GR"/>
              <a:t>[Διεύθυνση Web]</a:t>
            </a:r>
          </a:p>
        </p:txBody>
      </p:sp>
      <p:sp>
        <p:nvSpPr>
          <p:cNvPr id="207" name="Πλαίσιο κράτησης θέσης κειμένου 23"/>
          <p:cNvSpPr>
            <a:spLocks noGrp="1"/>
          </p:cNvSpPr>
          <p:nvPr>
            <p:ph type="body" sz="quarter" idx="146" hasCustomPrompt="1"/>
          </p:nvPr>
        </p:nvSpPr>
        <p:spPr>
          <a:xfrm>
            <a:off x="4030786" y="9317287"/>
            <a:ext cx="2907792" cy="128016"/>
          </a:xfrm>
        </p:spPr>
        <p:txBody>
          <a:bodyPr lIns="0" tIns="0" rIns="0" bIns="0" anchor="b">
            <a:noAutofit/>
          </a:bodyPr>
          <a:lstStyle>
            <a:lvl1pPr marL="0" indent="0" algn="ctr" latinLnBrk="0">
              <a:lnSpc>
                <a:spcPct val="80000"/>
              </a:lnSpc>
              <a:spcBef>
                <a:spcPts val="0"/>
              </a:spcBef>
              <a:buNone/>
              <a:defRPr lang="el-GR" sz="800" b="0">
                <a:solidFill>
                  <a:schemeClr val="accent5"/>
                </a:solidFill>
                <a:latin typeface="+mn-lt"/>
              </a:defRPr>
            </a:lvl1pPr>
            <a:lvl2pPr marL="0" indent="0" latinLnBrk="0">
              <a:spcBef>
                <a:spcPts val="0"/>
              </a:spcBef>
              <a:buNone/>
              <a:defRPr lang="el-GR" sz="700"/>
            </a:lvl2pPr>
            <a:lvl3pPr marL="0" indent="0" latinLnBrk="0">
              <a:spcBef>
                <a:spcPts val="0"/>
              </a:spcBef>
              <a:buNone/>
              <a:defRPr lang="el-GR" sz="700"/>
            </a:lvl3pPr>
            <a:lvl4pPr marL="0" indent="0" latinLnBrk="0">
              <a:spcBef>
                <a:spcPts val="0"/>
              </a:spcBef>
              <a:buNone/>
              <a:defRPr lang="el-GR" sz="700"/>
            </a:lvl4pPr>
            <a:lvl5pPr marL="0" indent="0" latinLnBrk="0">
              <a:spcBef>
                <a:spcPts val="0"/>
              </a:spcBef>
              <a:buNone/>
              <a:defRPr lang="el-GR" sz="700"/>
            </a:lvl5pPr>
          </a:lstStyle>
          <a:p>
            <a:pPr lvl="0"/>
            <a:r>
              <a:rPr lang="el-GR"/>
              <a:t>[Τηλέφωνο] | [Διεύθυνση ηλεκτρονικού ταχυδρομείου]</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πλέγμα επαγγελματικής κάρτας" hidden="1"/>
          <p:cNvGrpSpPr/>
          <p:nvPr userDrawn="1"/>
        </p:nvGrpSpPr>
        <p:grpSpPr>
          <a:xfrm>
            <a:off x="685800" y="452618"/>
            <a:ext cx="6400800" cy="9148542"/>
            <a:chOff x="685800" y="452618"/>
            <a:chExt cx="6400800" cy="9148542"/>
          </a:xfrm>
        </p:grpSpPr>
        <p:sp>
          <p:nvSpPr>
            <p:cNvPr id="9" name="Ορθογώνιο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Ορθογώνιο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Ορθογώνιο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Ορθογώνιο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Ορθογώνιο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Ορθογώνιο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2" name="Πλαίσιο κράτησης θέσης τίτλου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l-GR"/>
              <a:t>Κάντε κλικ για να επεξεργαστείτε το στυλ υποδείγματος τίτλου</a:t>
            </a:r>
          </a:p>
        </p:txBody>
      </p:sp>
      <p:sp>
        <p:nvSpPr>
          <p:cNvPr id="3" name="Πλαίσιο κράτησης θέσης κειμένου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l-GR"/>
              <a:t>Κάντε κλικ για να επεξεργαστείτε τα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Πλαίσιο κράτησης θέσης ημερομηνίας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latinLnBrk="0">
              <a:defRPr lang="el-GR" sz="1200">
                <a:solidFill>
                  <a:schemeClr val="tx1">
                    <a:tint val="75000"/>
                  </a:schemeClr>
                </a:solidFill>
              </a:defRPr>
            </a:lvl1pPr>
          </a:lstStyle>
          <a:p>
            <a:fld id="{C4B9D2A2-FC5D-4E38-84C4-91BB2860F0FC}" type="datetimeFigureOut">
              <a:t>11/12/2013</a:t>
            </a:fld>
            <a:endParaRPr lang="el-GR"/>
          </a:p>
        </p:txBody>
      </p:sp>
      <p:sp>
        <p:nvSpPr>
          <p:cNvPr id="5" name="Πλαίσιο κράτησης θέσης υποσέλιδου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latinLnBrk="0">
              <a:defRPr lang="el-GR" sz="1200">
                <a:solidFill>
                  <a:schemeClr val="tx1">
                    <a:tint val="75000"/>
                  </a:schemeClr>
                </a:solidFill>
              </a:defRPr>
            </a:lvl1pPr>
          </a:lstStyle>
          <a:p>
            <a:endParaRPr lang="el-GR"/>
          </a:p>
        </p:txBody>
      </p:sp>
      <p:sp>
        <p:nvSpPr>
          <p:cNvPr id="6" name="Πλαίσιο κράτησης θέσης αριθμού διαφάνειας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latinLnBrk="0">
              <a:defRPr lang="el-GR" sz="1200">
                <a:solidFill>
                  <a:schemeClr val="tx1">
                    <a:tint val="75000"/>
                  </a:schemeClr>
                </a:solidFill>
              </a:defRPr>
            </a:lvl1pPr>
          </a:lstStyle>
          <a:p>
            <a:fld id="{ADECF1AC-24A7-42A4-9FAC-3CE63B9FFA68}" type="slidenum">
              <a:t>‹#›</a:t>
            </a:fld>
            <a:endParaRPr lang="el-GR"/>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lang="el-G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el-G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l-G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l-G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l-G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l-G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el-G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l-G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l-G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l-GR" sz="2000" kern="1200">
          <a:solidFill>
            <a:schemeClr val="tx1"/>
          </a:solidFill>
          <a:latin typeface="+mn-lt"/>
          <a:ea typeface="+mn-ea"/>
          <a:cs typeface="+mn-cs"/>
        </a:defRPr>
      </a:lvl9pPr>
    </p:bodyStyle>
    <p:otherStyle>
      <a:defPPr>
        <a:defRPr lang="el-GR"/>
      </a:defPPr>
      <a:lvl1pPr marL="0" algn="l" defTabSz="914400" rtl="0" eaLnBrk="1" latinLnBrk="0" hangingPunct="1">
        <a:defRPr lang="el-GR" sz="1800" kern="1200">
          <a:solidFill>
            <a:schemeClr val="tx1"/>
          </a:solidFill>
          <a:latin typeface="+mn-lt"/>
          <a:ea typeface="+mn-ea"/>
          <a:cs typeface="+mn-cs"/>
        </a:defRPr>
      </a:lvl1pPr>
      <a:lvl2pPr marL="457200" algn="l" defTabSz="914400" rtl="0" eaLnBrk="1" latinLnBrk="0" hangingPunct="1">
        <a:defRPr lang="el-GR" sz="1800" kern="1200">
          <a:solidFill>
            <a:schemeClr val="tx1"/>
          </a:solidFill>
          <a:latin typeface="+mn-lt"/>
          <a:ea typeface="+mn-ea"/>
          <a:cs typeface="+mn-cs"/>
        </a:defRPr>
      </a:lvl2pPr>
      <a:lvl3pPr marL="914400" algn="l" defTabSz="914400" rtl="0" eaLnBrk="1" latinLnBrk="0" hangingPunct="1">
        <a:defRPr lang="el-GR" sz="1800" kern="1200">
          <a:solidFill>
            <a:schemeClr val="tx1"/>
          </a:solidFill>
          <a:latin typeface="+mn-lt"/>
          <a:ea typeface="+mn-ea"/>
          <a:cs typeface="+mn-cs"/>
        </a:defRPr>
      </a:lvl3pPr>
      <a:lvl4pPr marL="1371600" algn="l" defTabSz="914400" rtl="0" eaLnBrk="1" latinLnBrk="0" hangingPunct="1">
        <a:defRPr lang="el-GR" sz="1800" kern="1200">
          <a:solidFill>
            <a:schemeClr val="tx1"/>
          </a:solidFill>
          <a:latin typeface="+mn-lt"/>
          <a:ea typeface="+mn-ea"/>
          <a:cs typeface="+mn-cs"/>
        </a:defRPr>
      </a:lvl4pPr>
      <a:lvl5pPr marL="1828800" algn="l" defTabSz="914400" rtl="0" eaLnBrk="1" latinLnBrk="0" hangingPunct="1">
        <a:defRPr lang="el-GR" sz="1800" kern="1200">
          <a:solidFill>
            <a:schemeClr val="tx1"/>
          </a:solidFill>
          <a:latin typeface="+mn-lt"/>
          <a:ea typeface="+mn-ea"/>
          <a:cs typeface="+mn-cs"/>
        </a:defRPr>
      </a:lvl5pPr>
      <a:lvl6pPr marL="2286000" algn="l" defTabSz="914400" rtl="0" eaLnBrk="1" latinLnBrk="0" hangingPunct="1">
        <a:defRPr lang="el-GR" sz="1800" kern="1200">
          <a:solidFill>
            <a:schemeClr val="tx1"/>
          </a:solidFill>
          <a:latin typeface="+mn-lt"/>
          <a:ea typeface="+mn-ea"/>
          <a:cs typeface="+mn-cs"/>
        </a:defRPr>
      </a:lvl6pPr>
      <a:lvl7pPr marL="2743200" algn="l" defTabSz="914400" rtl="0" eaLnBrk="1" latinLnBrk="0" hangingPunct="1">
        <a:defRPr lang="el-GR" sz="1800" kern="1200">
          <a:solidFill>
            <a:schemeClr val="tx1"/>
          </a:solidFill>
          <a:latin typeface="+mn-lt"/>
          <a:ea typeface="+mn-ea"/>
          <a:cs typeface="+mn-cs"/>
        </a:defRPr>
      </a:lvl7pPr>
      <a:lvl8pPr marL="3200400" algn="l" defTabSz="914400" rtl="0" eaLnBrk="1" latinLnBrk="0" hangingPunct="1">
        <a:defRPr lang="el-GR" sz="1800" kern="1200">
          <a:solidFill>
            <a:schemeClr val="tx1"/>
          </a:solidFill>
          <a:latin typeface="+mn-lt"/>
          <a:ea typeface="+mn-ea"/>
          <a:cs typeface="+mn-cs"/>
        </a:defRPr>
      </a:lvl8pPr>
      <a:lvl9pPr marL="3657600" algn="l" defTabSz="914400" rtl="0" eaLnBrk="1" latinLnBrk="0" hangingPunct="1">
        <a:defRPr lang="el-G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orient="horz" pos="2592" userDrawn="1">
          <p15:clr>
            <a:srgbClr val="F26B43"/>
          </p15:clr>
        </p15:guide>
        <p15:guide id="3" pos="432" userDrawn="1">
          <p15:clr>
            <a:srgbClr val="F26B43"/>
          </p15:clr>
        </p15:guide>
        <p15:guide id="4" pos="4464" userDrawn="1">
          <p15:clr>
            <a:srgbClr val="F26B43"/>
          </p15:clr>
        </p15:guide>
        <p15:guide id="5" orient="horz" pos="1440" userDrawn="1">
          <p15:clr>
            <a:srgbClr val="F26B43"/>
          </p15:clr>
        </p15:guide>
        <p15:guide id="6" orient="horz" pos="288" userDrawn="1">
          <p15:clr>
            <a:srgbClr val="F26B43"/>
          </p15:clr>
        </p15:guide>
        <p15:guide id="7" orient="horz" pos="3744" userDrawn="1">
          <p15:clr>
            <a:srgbClr val="F26B43"/>
          </p15:clr>
        </p15:guide>
        <p15:guide id="8" orient="horz" pos="4896"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Πλαίσιο κράτησης θέσης κειμένου 88"/>
          <p:cNvSpPr>
            <a:spLocks noGrp="1"/>
          </p:cNvSpPr>
          <p:nvPr>
            <p:ph type="body" sz="quarter" idx="10"/>
          </p:nvPr>
        </p:nvSpPr>
        <p:spPr/>
        <p:txBody>
          <a:bodyPr/>
          <a:lstStyle/>
          <a:p>
            <a:r>
              <a:rPr lang="el-GR"/>
              <a:t>Ιωάννης Ξυλαράς</a:t>
            </a:r>
          </a:p>
        </p:txBody>
      </p:sp>
      <p:sp>
        <p:nvSpPr>
          <p:cNvPr id="90" name="Πλαίσιο κράτησης θέσης κειμένου 89"/>
          <p:cNvSpPr>
            <a:spLocks noGrp="1"/>
          </p:cNvSpPr>
          <p:nvPr>
            <p:ph type="body" sz="quarter" idx="11"/>
          </p:nvPr>
        </p:nvSpPr>
        <p:spPr/>
        <p:txBody>
          <a:bodyPr/>
          <a:lstStyle/>
          <a:p>
            <a:r>
              <a:rPr lang="el-GR"/>
              <a:t>Αντιπρόεδρος</a:t>
            </a:r>
          </a:p>
        </p:txBody>
      </p:sp>
      <p:sp>
        <p:nvSpPr>
          <p:cNvPr id="92" name="Πλαίσιο κράτησης θέσης κειμένου 91"/>
          <p:cNvSpPr>
            <a:spLocks noGrp="1"/>
          </p:cNvSpPr>
          <p:nvPr>
            <p:ph type="body" sz="quarter" idx="80"/>
          </p:nvPr>
        </p:nvSpPr>
        <p:spPr/>
        <p:txBody>
          <a:bodyPr/>
          <a:lstStyle/>
          <a:p>
            <a:r>
              <a:rPr lang="el-GR"/>
              <a:t>Fabrikam.</a:t>
            </a:r>
          </a:p>
        </p:txBody>
      </p:sp>
      <p:sp>
        <p:nvSpPr>
          <p:cNvPr id="91" name="Πλαίσιο κράτησης θέσης κειμένου 90"/>
          <p:cNvSpPr>
            <a:spLocks noGrp="1"/>
          </p:cNvSpPr>
          <p:nvPr>
            <p:ph type="body" sz="quarter" idx="16"/>
          </p:nvPr>
        </p:nvSpPr>
        <p:spPr/>
        <p:txBody>
          <a:bodyPr/>
          <a:lstStyle/>
          <a:p>
            <a:r>
              <a:rPr lang="el-GR"/>
              <a:t>Λεωφόρος Ανθέων 1234  | Αττική 98052</a:t>
            </a:r>
          </a:p>
        </p:txBody>
      </p:sp>
      <p:sp>
        <p:nvSpPr>
          <p:cNvPr id="95" name="Πλαίσιο κράτησης θέσης κειμένου 94"/>
          <p:cNvSpPr>
            <a:spLocks noGrp="1"/>
          </p:cNvSpPr>
          <p:nvPr>
            <p:ph type="body" sz="quarter" idx="84"/>
          </p:nvPr>
        </p:nvSpPr>
        <p:spPr/>
        <p:txBody>
          <a:bodyPr/>
          <a:lstStyle/>
          <a:p>
            <a:r>
              <a:rPr lang="el-GR"/>
              <a:t>www.fabrikam.com</a:t>
            </a:r>
          </a:p>
        </p:txBody>
      </p:sp>
      <p:sp>
        <p:nvSpPr>
          <p:cNvPr id="93" name="Πλαίσιο κράτησης θέσης κειμένου 92"/>
          <p:cNvSpPr>
            <a:spLocks noGrp="1"/>
          </p:cNvSpPr>
          <p:nvPr>
            <p:ph type="body" sz="quarter" idx="82"/>
          </p:nvPr>
        </p:nvSpPr>
        <p:spPr/>
        <p:txBody>
          <a:bodyPr/>
          <a:lstStyle/>
          <a:p>
            <a:r>
              <a:rPr lang="el-GR"/>
              <a:t>360.555.0150 | ixylaras@fabrikam.com</a:t>
            </a:r>
          </a:p>
        </p:txBody>
      </p:sp>
      <p:sp>
        <p:nvSpPr>
          <p:cNvPr id="337" name="Πλαίσιο κράτησης θέσης κειμένου 336"/>
          <p:cNvSpPr>
            <a:spLocks noGrp="1"/>
          </p:cNvSpPr>
          <p:nvPr>
            <p:ph type="body" sz="quarter" idx="85"/>
          </p:nvPr>
        </p:nvSpPr>
        <p:spPr/>
        <p:txBody>
          <a:bodyPr/>
          <a:lstStyle/>
          <a:p>
            <a:endParaRPr lang="el-GR"/>
          </a:p>
        </p:txBody>
      </p:sp>
      <p:sp>
        <p:nvSpPr>
          <p:cNvPr id="338" name="Πλαίσιο κράτησης θέσης κειμένου 337"/>
          <p:cNvSpPr>
            <a:spLocks noGrp="1"/>
          </p:cNvSpPr>
          <p:nvPr>
            <p:ph type="body" sz="quarter" idx="86"/>
          </p:nvPr>
        </p:nvSpPr>
        <p:spPr/>
        <p:txBody>
          <a:bodyPr/>
          <a:lstStyle/>
          <a:p>
            <a:endParaRPr lang="el-GR"/>
          </a:p>
        </p:txBody>
      </p:sp>
      <p:sp>
        <p:nvSpPr>
          <p:cNvPr id="339" name="Πλαίσιο κράτησης θέσης κειμένου 338"/>
          <p:cNvSpPr>
            <a:spLocks noGrp="1"/>
          </p:cNvSpPr>
          <p:nvPr>
            <p:ph type="body" sz="quarter" idx="87"/>
          </p:nvPr>
        </p:nvSpPr>
        <p:spPr/>
        <p:txBody>
          <a:bodyPr/>
          <a:lstStyle/>
          <a:p>
            <a:endParaRPr lang="el-GR"/>
          </a:p>
        </p:txBody>
      </p:sp>
      <p:sp>
        <p:nvSpPr>
          <p:cNvPr id="340" name="Πλαίσιο κράτησης θέσης κειμένου 339"/>
          <p:cNvSpPr>
            <a:spLocks noGrp="1"/>
          </p:cNvSpPr>
          <p:nvPr>
            <p:ph type="body" sz="quarter" idx="88"/>
          </p:nvPr>
        </p:nvSpPr>
        <p:spPr/>
        <p:txBody>
          <a:bodyPr/>
          <a:lstStyle/>
          <a:p>
            <a:endParaRPr lang="el-GR"/>
          </a:p>
        </p:txBody>
      </p:sp>
      <p:sp>
        <p:nvSpPr>
          <p:cNvPr id="341" name="Πλαίσιο κράτησης θέσης κειμένου 340"/>
          <p:cNvSpPr>
            <a:spLocks noGrp="1"/>
          </p:cNvSpPr>
          <p:nvPr>
            <p:ph type="body" sz="quarter" idx="89"/>
          </p:nvPr>
        </p:nvSpPr>
        <p:spPr/>
        <p:txBody>
          <a:bodyPr/>
          <a:lstStyle/>
          <a:p>
            <a:endParaRPr lang="el-GR"/>
          </a:p>
        </p:txBody>
      </p:sp>
      <p:sp>
        <p:nvSpPr>
          <p:cNvPr id="342" name="Πλαίσιο κράτησης θέσης κειμένου 341"/>
          <p:cNvSpPr>
            <a:spLocks noGrp="1"/>
          </p:cNvSpPr>
          <p:nvPr>
            <p:ph type="body" sz="quarter" idx="90"/>
          </p:nvPr>
        </p:nvSpPr>
        <p:spPr/>
        <p:txBody>
          <a:bodyPr/>
          <a:lstStyle/>
          <a:p>
            <a:endParaRPr lang="el-GR"/>
          </a:p>
        </p:txBody>
      </p:sp>
      <p:sp>
        <p:nvSpPr>
          <p:cNvPr id="343" name="Πλαίσιο κράτησης θέσης κειμένου 342"/>
          <p:cNvSpPr>
            <a:spLocks noGrp="1"/>
          </p:cNvSpPr>
          <p:nvPr>
            <p:ph type="body" sz="quarter" idx="92"/>
          </p:nvPr>
        </p:nvSpPr>
        <p:spPr/>
        <p:txBody>
          <a:bodyPr/>
          <a:lstStyle/>
          <a:p>
            <a:endParaRPr lang="el-GR"/>
          </a:p>
        </p:txBody>
      </p:sp>
      <p:sp>
        <p:nvSpPr>
          <p:cNvPr id="344" name="Πλαίσιο κράτησης θέσης κειμένου 343"/>
          <p:cNvSpPr>
            <a:spLocks noGrp="1"/>
          </p:cNvSpPr>
          <p:nvPr>
            <p:ph type="body" sz="quarter" idx="93"/>
          </p:nvPr>
        </p:nvSpPr>
        <p:spPr/>
        <p:txBody>
          <a:bodyPr/>
          <a:lstStyle/>
          <a:p>
            <a:endParaRPr lang="el-GR"/>
          </a:p>
        </p:txBody>
      </p:sp>
      <p:sp>
        <p:nvSpPr>
          <p:cNvPr id="345" name="Πλαίσιο κράτησης θέσης κειμένου 344"/>
          <p:cNvSpPr>
            <a:spLocks noGrp="1"/>
          </p:cNvSpPr>
          <p:nvPr>
            <p:ph type="body" sz="quarter" idx="94"/>
          </p:nvPr>
        </p:nvSpPr>
        <p:spPr/>
        <p:txBody>
          <a:bodyPr/>
          <a:lstStyle/>
          <a:p>
            <a:endParaRPr lang="el-GR"/>
          </a:p>
        </p:txBody>
      </p:sp>
      <p:sp>
        <p:nvSpPr>
          <p:cNvPr id="346" name="Πλαίσιο κράτησης θέσης κειμένου 345"/>
          <p:cNvSpPr>
            <a:spLocks noGrp="1"/>
          </p:cNvSpPr>
          <p:nvPr>
            <p:ph type="body" sz="quarter" idx="95"/>
          </p:nvPr>
        </p:nvSpPr>
        <p:spPr/>
        <p:txBody>
          <a:bodyPr/>
          <a:lstStyle/>
          <a:p>
            <a:endParaRPr lang="el-GR"/>
          </a:p>
        </p:txBody>
      </p:sp>
      <p:sp>
        <p:nvSpPr>
          <p:cNvPr id="347" name="Πλαίσιο κράτησης θέσης κειμένου 346"/>
          <p:cNvSpPr>
            <a:spLocks noGrp="1"/>
          </p:cNvSpPr>
          <p:nvPr>
            <p:ph type="body" sz="quarter" idx="96"/>
          </p:nvPr>
        </p:nvSpPr>
        <p:spPr/>
        <p:txBody>
          <a:bodyPr/>
          <a:lstStyle/>
          <a:p>
            <a:endParaRPr lang="el-GR"/>
          </a:p>
        </p:txBody>
      </p:sp>
      <p:sp>
        <p:nvSpPr>
          <p:cNvPr id="348" name="Πλαίσιο κράτησης θέσης κειμένου 347"/>
          <p:cNvSpPr>
            <a:spLocks noGrp="1"/>
          </p:cNvSpPr>
          <p:nvPr>
            <p:ph type="body" sz="quarter" idx="97"/>
          </p:nvPr>
        </p:nvSpPr>
        <p:spPr/>
        <p:txBody>
          <a:bodyPr/>
          <a:lstStyle/>
          <a:p>
            <a:endParaRPr lang="el-GR"/>
          </a:p>
        </p:txBody>
      </p:sp>
      <p:sp>
        <p:nvSpPr>
          <p:cNvPr id="349" name="Πλαίσιο κράτησης θέσης κειμένου 348"/>
          <p:cNvSpPr>
            <a:spLocks noGrp="1"/>
          </p:cNvSpPr>
          <p:nvPr>
            <p:ph type="body" sz="quarter" idx="99"/>
          </p:nvPr>
        </p:nvSpPr>
        <p:spPr/>
        <p:txBody>
          <a:bodyPr/>
          <a:lstStyle/>
          <a:p>
            <a:endParaRPr lang="el-GR"/>
          </a:p>
        </p:txBody>
      </p:sp>
      <p:sp>
        <p:nvSpPr>
          <p:cNvPr id="350" name="Πλαίσιο κράτησης θέσης κειμένου 349"/>
          <p:cNvSpPr>
            <a:spLocks noGrp="1"/>
          </p:cNvSpPr>
          <p:nvPr>
            <p:ph type="body" sz="quarter" idx="100"/>
          </p:nvPr>
        </p:nvSpPr>
        <p:spPr/>
        <p:txBody>
          <a:bodyPr/>
          <a:lstStyle/>
          <a:p>
            <a:endParaRPr lang="el-GR"/>
          </a:p>
        </p:txBody>
      </p:sp>
      <p:sp>
        <p:nvSpPr>
          <p:cNvPr id="351" name="Πλαίσιο κράτησης θέσης κειμένου 350"/>
          <p:cNvSpPr>
            <a:spLocks noGrp="1"/>
          </p:cNvSpPr>
          <p:nvPr>
            <p:ph type="body" sz="quarter" idx="101"/>
          </p:nvPr>
        </p:nvSpPr>
        <p:spPr/>
        <p:txBody>
          <a:bodyPr/>
          <a:lstStyle/>
          <a:p>
            <a:endParaRPr lang="el-GR"/>
          </a:p>
        </p:txBody>
      </p:sp>
      <p:sp>
        <p:nvSpPr>
          <p:cNvPr id="352" name="Πλαίσιο κράτησης θέσης κειμένου 351"/>
          <p:cNvSpPr>
            <a:spLocks noGrp="1"/>
          </p:cNvSpPr>
          <p:nvPr>
            <p:ph type="body" sz="quarter" idx="102"/>
          </p:nvPr>
        </p:nvSpPr>
        <p:spPr/>
        <p:txBody>
          <a:bodyPr/>
          <a:lstStyle/>
          <a:p>
            <a:endParaRPr lang="el-GR"/>
          </a:p>
        </p:txBody>
      </p:sp>
      <p:sp>
        <p:nvSpPr>
          <p:cNvPr id="353" name="Πλαίσιο κράτησης θέσης κειμένου 352"/>
          <p:cNvSpPr>
            <a:spLocks noGrp="1"/>
          </p:cNvSpPr>
          <p:nvPr>
            <p:ph type="body" sz="quarter" idx="103"/>
          </p:nvPr>
        </p:nvSpPr>
        <p:spPr/>
        <p:txBody>
          <a:bodyPr/>
          <a:lstStyle/>
          <a:p>
            <a:endParaRPr lang="el-GR"/>
          </a:p>
        </p:txBody>
      </p:sp>
      <p:sp>
        <p:nvSpPr>
          <p:cNvPr id="354" name="Πλαίσιο κράτησης θέσης κειμένου 353"/>
          <p:cNvSpPr>
            <a:spLocks noGrp="1"/>
          </p:cNvSpPr>
          <p:nvPr>
            <p:ph type="body" sz="quarter" idx="104"/>
          </p:nvPr>
        </p:nvSpPr>
        <p:spPr/>
        <p:txBody>
          <a:bodyPr/>
          <a:lstStyle/>
          <a:p>
            <a:endParaRPr lang="el-GR"/>
          </a:p>
        </p:txBody>
      </p:sp>
      <p:sp>
        <p:nvSpPr>
          <p:cNvPr id="355" name="Πλαίσιο κράτησης θέσης κειμένου 354"/>
          <p:cNvSpPr>
            <a:spLocks noGrp="1"/>
          </p:cNvSpPr>
          <p:nvPr>
            <p:ph type="body" sz="quarter" idx="106"/>
          </p:nvPr>
        </p:nvSpPr>
        <p:spPr/>
        <p:txBody>
          <a:bodyPr/>
          <a:lstStyle/>
          <a:p>
            <a:endParaRPr lang="el-GR"/>
          </a:p>
        </p:txBody>
      </p:sp>
      <p:sp>
        <p:nvSpPr>
          <p:cNvPr id="356" name="Πλαίσιο κράτησης θέσης κειμένου 355"/>
          <p:cNvSpPr>
            <a:spLocks noGrp="1"/>
          </p:cNvSpPr>
          <p:nvPr>
            <p:ph type="body" sz="quarter" idx="107"/>
          </p:nvPr>
        </p:nvSpPr>
        <p:spPr/>
        <p:txBody>
          <a:bodyPr/>
          <a:lstStyle/>
          <a:p>
            <a:endParaRPr lang="el-GR"/>
          </a:p>
        </p:txBody>
      </p:sp>
      <p:sp>
        <p:nvSpPr>
          <p:cNvPr id="357" name="Πλαίσιο κράτησης θέσης κειμένου 356"/>
          <p:cNvSpPr>
            <a:spLocks noGrp="1"/>
          </p:cNvSpPr>
          <p:nvPr>
            <p:ph type="body" sz="quarter" idx="108"/>
          </p:nvPr>
        </p:nvSpPr>
        <p:spPr/>
        <p:txBody>
          <a:bodyPr/>
          <a:lstStyle/>
          <a:p>
            <a:endParaRPr lang="el-GR"/>
          </a:p>
        </p:txBody>
      </p:sp>
      <p:sp>
        <p:nvSpPr>
          <p:cNvPr id="358" name="Πλαίσιο κράτησης θέσης κειμένου 357"/>
          <p:cNvSpPr>
            <a:spLocks noGrp="1"/>
          </p:cNvSpPr>
          <p:nvPr>
            <p:ph type="body" sz="quarter" idx="109"/>
          </p:nvPr>
        </p:nvSpPr>
        <p:spPr/>
        <p:txBody>
          <a:bodyPr/>
          <a:lstStyle/>
          <a:p>
            <a:endParaRPr lang="el-GR"/>
          </a:p>
        </p:txBody>
      </p:sp>
      <p:sp>
        <p:nvSpPr>
          <p:cNvPr id="359" name="Πλαίσιο κράτησης θέσης κειμένου 358"/>
          <p:cNvSpPr>
            <a:spLocks noGrp="1"/>
          </p:cNvSpPr>
          <p:nvPr>
            <p:ph type="body" sz="quarter" idx="110"/>
          </p:nvPr>
        </p:nvSpPr>
        <p:spPr/>
        <p:txBody>
          <a:bodyPr/>
          <a:lstStyle/>
          <a:p>
            <a:endParaRPr lang="el-GR"/>
          </a:p>
        </p:txBody>
      </p:sp>
      <p:sp>
        <p:nvSpPr>
          <p:cNvPr id="360" name="Πλαίσιο κράτησης θέσης κειμένου 359"/>
          <p:cNvSpPr>
            <a:spLocks noGrp="1"/>
          </p:cNvSpPr>
          <p:nvPr>
            <p:ph type="body" sz="quarter" idx="111"/>
          </p:nvPr>
        </p:nvSpPr>
        <p:spPr/>
        <p:txBody>
          <a:bodyPr/>
          <a:lstStyle/>
          <a:p>
            <a:endParaRPr lang="el-GR"/>
          </a:p>
        </p:txBody>
      </p:sp>
      <p:sp>
        <p:nvSpPr>
          <p:cNvPr id="361" name="Πλαίσιο κράτησης θέσης κειμένου 360"/>
          <p:cNvSpPr>
            <a:spLocks noGrp="1"/>
          </p:cNvSpPr>
          <p:nvPr>
            <p:ph type="body" sz="quarter" idx="113"/>
          </p:nvPr>
        </p:nvSpPr>
        <p:spPr/>
        <p:txBody>
          <a:bodyPr/>
          <a:lstStyle/>
          <a:p>
            <a:endParaRPr lang="el-GR"/>
          </a:p>
        </p:txBody>
      </p:sp>
      <p:sp>
        <p:nvSpPr>
          <p:cNvPr id="362" name="Πλαίσιο κράτησης θέσης κειμένου 361"/>
          <p:cNvSpPr>
            <a:spLocks noGrp="1"/>
          </p:cNvSpPr>
          <p:nvPr>
            <p:ph type="body" sz="quarter" idx="114"/>
          </p:nvPr>
        </p:nvSpPr>
        <p:spPr/>
        <p:txBody>
          <a:bodyPr/>
          <a:lstStyle/>
          <a:p>
            <a:endParaRPr lang="el-GR"/>
          </a:p>
        </p:txBody>
      </p:sp>
      <p:sp>
        <p:nvSpPr>
          <p:cNvPr id="363" name="Πλαίσιο κράτησης θέσης κειμένου 362"/>
          <p:cNvSpPr>
            <a:spLocks noGrp="1"/>
          </p:cNvSpPr>
          <p:nvPr>
            <p:ph type="body" sz="quarter" idx="115"/>
          </p:nvPr>
        </p:nvSpPr>
        <p:spPr/>
        <p:txBody>
          <a:bodyPr/>
          <a:lstStyle/>
          <a:p>
            <a:endParaRPr lang="el-GR"/>
          </a:p>
        </p:txBody>
      </p:sp>
      <p:sp>
        <p:nvSpPr>
          <p:cNvPr id="364" name="Πλαίσιο κράτησης θέσης κειμένου 363"/>
          <p:cNvSpPr>
            <a:spLocks noGrp="1"/>
          </p:cNvSpPr>
          <p:nvPr>
            <p:ph type="body" sz="quarter" idx="116"/>
          </p:nvPr>
        </p:nvSpPr>
        <p:spPr/>
        <p:txBody>
          <a:bodyPr/>
          <a:lstStyle/>
          <a:p>
            <a:endParaRPr lang="el-GR"/>
          </a:p>
        </p:txBody>
      </p:sp>
      <p:sp>
        <p:nvSpPr>
          <p:cNvPr id="365" name="Πλαίσιο κράτησης θέσης κειμένου 364"/>
          <p:cNvSpPr>
            <a:spLocks noGrp="1"/>
          </p:cNvSpPr>
          <p:nvPr>
            <p:ph type="body" sz="quarter" idx="117"/>
          </p:nvPr>
        </p:nvSpPr>
        <p:spPr/>
        <p:txBody>
          <a:bodyPr/>
          <a:lstStyle/>
          <a:p>
            <a:endParaRPr lang="el-GR"/>
          </a:p>
        </p:txBody>
      </p:sp>
      <p:sp>
        <p:nvSpPr>
          <p:cNvPr id="366" name="Πλαίσιο κράτησης θέσης κειμένου 365"/>
          <p:cNvSpPr>
            <a:spLocks noGrp="1"/>
          </p:cNvSpPr>
          <p:nvPr>
            <p:ph type="body" sz="quarter" idx="118"/>
          </p:nvPr>
        </p:nvSpPr>
        <p:spPr/>
        <p:txBody>
          <a:bodyPr/>
          <a:lstStyle/>
          <a:p>
            <a:endParaRPr lang="el-GR"/>
          </a:p>
        </p:txBody>
      </p:sp>
      <p:sp>
        <p:nvSpPr>
          <p:cNvPr id="367" name="Πλαίσιο κράτησης θέσης κειμένου 366"/>
          <p:cNvSpPr>
            <a:spLocks noGrp="1"/>
          </p:cNvSpPr>
          <p:nvPr>
            <p:ph type="body" sz="quarter" idx="120"/>
          </p:nvPr>
        </p:nvSpPr>
        <p:spPr/>
        <p:txBody>
          <a:bodyPr/>
          <a:lstStyle/>
          <a:p>
            <a:endParaRPr lang="el-GR"/>
          </a:p>
        </p:txBody>
      </p:sp>
      <p:sp>
        <p:nvSpPr>
          <p:cNvPr id="368" name="Πλαίσιο κράτησης θέσης κειμένου 367"/>
          <p:cNvSpPr>
            <a:spLocks noGrp="1"/>
          </p:cNvSpPr>
          <p:nvPr>
            <p:ph type="body" sz="quarter" idx="121"/>
          </p:nvPr>
        </p:nvSpPr>
        <p:spPr/>
        <p:txBody>
          <a:bodyPr/>
          <a:lstStyle/>
          <a:p>
            <a:endParaRPr lang="el-GR"/>
          </a:p>
        </p:txBody>
      </p:sp>
      <p:sp>
        <p:nvSpPr>
          <p:cNvPr id="369" name="Πλαίσιο κράτησης θέσης κειμένου 368"/>
          <p:cNvSpPr>
            <a:spLocks noGrp="1"/>
          </p:cNvSpPr>
          <p:nvPr>
            <p:ph type="body" sz="quarter" idx="122"/>
          </p:nvPr>
        </p:nvSpPr>
        <p:spPr/>
        <p:txBody>
          <a:bodyPr/>
          <a:lstStyle/>
          <a:p>
            <a:endParaRPr lang="el-GR"/>
          </a:p>
        </p:txBody>
      </p:sp>
      <p:sp>
        <p:nvSpPr>
          <p:cNvPr id="370" name="Πλαίσιο κράτησης θέσης κειμένου 369"/>
          <p:cNvSpPr>
            <a:spLocks noGrp="1"/>
          </p:cNvSpPr>
          <p:nvPr>
            <p:ph type="body" sz="quarter" idx="123"/>
          </p:nvPr>
        </p:nvSpPr>
        <p:spPr/>
        <p:txBody>
          <a:bodyPr/>
          <a:lstStyle/>
          <a:p>
            <a:endParaRPr lang="el-GR"/>
          </a:p>
        </p:txBody>
      </p:sp>
      <p:sp>
        <p:nvSpPr>
          <p:cNvPr id="371" name="Πλαίσιο κράτησης θέσης κειμένου 370"/>
          <p:cNvSpPr>
            <a:spLocks noGrp="1"/>
          </p:cNvSpPr>
          <p:nvPr>
            <p:ph type="body" sz="quarter" idx="124"/>
          </p:nvPr>
        </p:nvSpPr>
        <p:spPr/>
        <p:txBody>
          <a:bodyPr/>
          <a:lstStyle/>
          <a:p>
            <a:endParaRPr lang="el-GR"/>
          </a:p>
        </p:txBody>
      </p:sp>
      <p:sp>
        <p:nvSpPr>
          <p:cNvPr id="372" name="Πλαίσιο κράτησης θέσης κειμένου 371"/>
          <p:cNvSpPr>
            <a:spLocks noGrp="1"/>
          </p:cNvSpPr>
          <p:nvPr>
            <p:ph type="body" sz="quarter" idx="125"/>
          </p:nvPr>
        </p:nvSpPr>
        <p:spPr/>
        <p:txBody>
          <a:bodyPr/>
          <a:lstStyle/>
          <a:p>
            <a:endParaRPr lang="el-GR"/>
          </a:p>
        </p:txBody>
      </p:sp>
      <p:sp>
        <p:nvSpPr>
          <p:cNvPr id="373" name="Πλαίσιο κράτησης θέσης κειμένου 372"/>
          <p:cNvSpPr>
            <a:spLocks noGrp="1"/>
          </p:cNvSpPr>
          <p:nvPr>
            <p:ph type="body" sz="quarter" idx="127"/>
          </p:nvPr>
        </p:nvSpPr>
        <p:spPr/>
        <p:txBody>
          <a:bodyPr/>
          <a:lstStyle/>
          <a:p>
            <a:endParaRPr lang="el-GR"/>
          </a:p>
        </p:txBody>
      </p:sp>
      <p:sp>
        <p:nvSpPr>
          <p:cNvPr id="374" name="Πλαίσιο κράτησης θέσης κειμένου 373"/>
          <p:cNvSpPr>
            <a:spLocks noGrp="1"/>
          </p:cNvSpPr>
          <p:nvPr>
            <p:ph type="body" sz="quarter" idx="128"/>
          </p:nvPr>
        </p:nvSpPr>
        <p:spPr/>
        <p:txBody>
          <a:bodyPr/>
          <a:lstStyle/>
          <a:p>
            <a:endParaRPr lang="el-GR"/>
          </a:p>
        </p:txBody>
      </p:sp>
      <p:sp>
        <p:nvSpPr>
          <p:cNvPr id="375" name="Πλαίσιο κράτησης θέσης κειμένου 374"/>
          <p:cNvSpPr>
            <a:spLocks noGrp="1"/>
          </p:cNvSpPr>
          <p:nvPr>
            <p:ph type="body" sz="quarter" idx="129"/>
          </p:nvPr>
        </p:nvSpPr>
        <p:spPr/>
        <p:txBody>
          <a:bodyPr/>
          <a:lstStyle/>
          <a:p>
            <a:endParaRPr lang="el-GR"/>
          </a:p>
        </p:txBody>
      </p:sp>
      <p:sp>
        <p:nvSpPr>
          <p:cNvPr id="376" name="Πλαίσιο κράτησης θέσης κειμένου 375"/>
          <p:cNvSpPr>
            <a:spLocks noGrp="1"/>
          </p:cNvSpPr>
          <p:nvPr>
            <p:ph type="body" sz="quarter" idx="130"/>
          </p:nvPr>
        </p:nvSpPr>
        <p:spPr/>
        <p:txBody>
          <a:bodyPr/>
          <a:lstStyle/>
          <a:p>
            <a:endParaRPr lang="el-GR"/>
          </a:p>
        </p:txBody>
      </p:sp>
      <p:sp>
        <p:nvSpPr>
          <p:cNvPr id="377" name="Πλαίσιο κράτησης θέσης κειμένου 376"/>
          <p:cNvSpPr>
            <a:spLocks noGrp="1"/>
          </p:cNvSpPr>
          <p:nvPr>
            <p:ph type="body" sz="quarter" idx="131"/>
          </p:nvPr>
        </p:nvSpPr>
        <p:spPr/>
        <p:txBody>
          <a:bodyPr/>
          <a:lstStyle/>
          <a:p>
            <a:endParaRPr lang="el-GR"/>
          </a:p>
        </p:txBody>
      </p:sp>
      <p:sp>
        <p:nvSpPr>
          <p:cNvPr id="378" name="Πλαίσιο κράτησης θέσης κειμένου 377"/>
          <p:cNvSpPr>
            <a:spLocks noGrp="1"/>
          </p:cNvSpPr>
          <p:nvPr>
            <p:ph type="body" sz="quarter" idx="132"/>
          </p:nvPr>
        </p:nvSpPr>
        <p:spPr/>
        <p:txBody>
          <a:bodyPr/>
          <a:lstStyle/>
          <a:p>
            <a:endParaRPr lang="el-GR"/>
          </a:p>
        </p:txBody>
      </p:sp>
      <p:sp>
        <p:nvSpPr>
          <p:cNvPr id="379" name="Πλαίσιο κράτησης θέσης κειμένου 378"/>
          <p:cNvSpPr>
            <a:spLocks noGrp="1"/>
          </p:cNvSpPr>
          <p:nvPr>
            <p:ph type="body" sz="quarter" idx="134"/>
          </p:nvPr>
        </p:nvSpPr>
        <p:spPr/>
        <p:txBody>
          <a:bodyPr/>
          <a:lstStyle/>
          <a:p>
            <a:endParaRPr lang="el-GR"/>
          </a:p>
        </p:txBody>
      </p:sp>
      <p:sp>
        <p:nvSpPr>
          <p:cNvPr id="380" name="Πλαίσιο κράτησης θέσης κειμένου 379"/>
          <p:cNvSpPr>
            <a:spLocks noGrp="1"/>
          </p:cNvSpPr>
          <p:nvPr>
            <p:ph type="body" sz="quarter" idx="135"/>
          </p:nvPr>
        </p:nvSpPr>
        <p:spPr/>
        <p:txBody>
          <a:bodyPr/>
          <a:lstStyle/>
          <a:p>
            <a:endParaRPr lang="el-GR"/>
          </a:p>
        </p:txBody>
      </p:sp>
      <p:sp>
        <p:nvSpPr>
          <p:cNvPr id="381" name="Πλαίσιο κράτησης θέσης κειμένου 380"/>
          <p:cNvSpPr>
            <a:spLocks noGrp="1"/>
          </p:cNvSpPr>
          <p:nvPr>
            <p:ph type="body" sz="quarter" idx="136"/>
          </p:nvPr>
        </p:nvSpPr>
        <p:spPr/>
        <p:txBody>
          <a:bodyPr/>
          <a:lstStyle/>
          <a:p>
            <a:endParaRPr lang="el-GR"/>
          </a:p>
        </p:txBody>
      </p:sp>
      <p:sp>
        <p:nvSpPr>
          <p:cNvPr id="382" name="Πλαίσιο κράτησης θέσης κειμένου 381"/>
          <p:cNvSpPr>
            <a:spLocks noGrp="1"/>
          </p:cNvSpPr>
          <p:nvPr>
            <p:ph type="body" sz="quarter" idx="137"/>
          </p:nvPr>
        </p:nvSpPr>
        <p:spPr/>
        <p:txBody>
          <a:bodyPr/>
          <a:lstStyle/>
          <a:p>
            <a:endParaRPr lang="el-GR"/>
          </a:p>
        </p:txBody>
      </p:sp>
      <p:sp>
        <p:nvSpPr>
          <p:cNvPr id="383" name="Πλαίσιο κράτησης θέσης κειμένου 382"/>
          <p:cNvSpPr>
            <a:spLocks noGrp="1"/>
          </p:cNvSpPr>
          <p:nvPr>
            <p:ph type="body" sz="quarter" idx="138"/>
          </p:nvPr>
        </p:nvSpPr>
        <p:spPr/>
        <p:txBody>
          <a:bodyPr/>
          <a:lstStyle/>
          <a:p>
            <a:endParaRPr lang="el-GR"/>
          </a:p>
        </p:txBody>
      </p:sp>
      <p:sp>
        <p:nvSpPr>
          <p:cNvPr id="384" name="Πλαίσιο κράτησης θέσης κειμένου 383"/>
          <p:cNvSpPr>
            <a:spLocks noGrp="1"/>
          </p:cNvSpPr>
          <p:nvPr>
            <p:ph type="body" sz="quarter" idx="139"/>
          </p:nvPr>
        </p:nvSpPr>
        <p:spPr/>
        <p:txBody>
          <a:bodyPr/>
          <a:lstStyle/>
          <a:p>
            <a:endParaRPr lang="el-GR"/>
          </a:p>
        </p:txBody>
      </p:sp>
      <p:sp>
        <p:nvSpPr>
          <p:cNvPr id="385" name="Πλαίσιο κράτησης θέσης κειμένου 384"/>
          <p:cNvSpPr>
            <a:spLocks noGrp="1"/>
          </p:cNvSpPr>
          <p:nvPr>
            <p:ph type="body" sz="quarter" idx="141"/>
          </p:nvPr>
        </p:nvSpPr>
        <p:spPr/>
        <p:txBody>
          <a:bodyPr/>
          <a:lstStyle/>
          <a:p>
            <a:endParaRPr lang="el-GR"/>
          </a:p>
        </p:txBody>
      </p:sp>
      <p:sp>
        <p:nvSpPr>
          <p:cNvPr id="386" name="Πλαίσιο κράτησης θέσης κειμένου 385"/>
          <p:cNvSpPr>
            <a:spLocks noGrp="1"/>
          </p:cNvSpPr>
          <p:nvPr>
            <p:ph type="body" sz="quarter" idx="142"/>
          </p:nvPr>
        </p:nvSpPr>
        <p:spPr/>
        <p:txBody>
          <a:bodyPr/>
          <a:lstStyle/>
          <a:p>
            <a:endParaRPr lang="el-GR"/>
          </a:p>
        </p:txBody>
      </p:sp>
      <p:sp>
        <p:nvSpPr>
          <p:cNvPr id="387" name="Πλαίσιο κράτησης θέσης κειμένου 386"/>
          <p:cNvSpPr>
            <a:spLocks noGrp="1"/>
          </p:cNvSpPr>
          <p:nvPr>
            <p:ph type="body" sz="quarter" idx="143"/>
          </p:nvPr>
        </p:nvSpPr>
        <p:spPr/>
        <p:txBody>
          <a:bodyPr/>
          <a:lstStyle/>
          <a:p>
            <a:endParaRPr lang="el-GR"/>
          </a:p>
        </p:txBody>
      </p:sp>
      <p:sp>
        <p:nvSpPr>
          <p:cNvPr id="388" name="Πλαίσιο κράτησης θέσης κειμένου 387"/>
          <p:cNvSpPr>
            <a:spLocks noGrp="1"/>
          </p:cNvSpPr>
          <p:nvPr>
            <p:ph type="body" sz="quarter" idx="144"/>
          </p:nvPr>
        </p:nvSpPr>
        <p:spPr/>
        <p:txBody>
          <a:bodyPr/>
          <a:lstStyle/>
          <a:p>
            <a:endParaRPr lang="el-GR"/>
          </a:p>
        </p:txBody>
      </p:sp>
      <p:sp>
        <p:nvSpPr>
          <p:cNvPr id="389" name="Πλαίσιο κράτησης θέσης κειμένου 388"/>
          <p:cNvSpPr>
            <a:spLocks noGrp="1"/>
          </p:cNvSpPr>
          <p:nvPr>
            <p:ph type="body" sz="quarter" idx="145"/>
          </p:nvPr>
        </p:nvSpPr>
        <p:spPr/>
        <p:txBody>
          <a:bodyPr/>
          <a:lstStyle/>
          <a:p>
            <a:endParaRPr lang="el-GR"/>
          </a:p>
        </p:txBody>
      </p:sp>
      <p:sp>
        <p:nvSpPr>
          <p:cNvPr id="390" name="Πλαίσιο κράτησης θέσης κειμένου 389"/>
          <p:cNvSpPr>
            <a:spLocks noGrp="1"/>
          </p:cNvSpPr>
          <p:nvPr>
            <p:ph type="body" sz="quarter" idx="146"/>
          </p:nvPr>
        </p:nvSpPr>
        <p:spPr/>
        <p:txBody>
          <a:bodyPr/>
          <a:lstStyle/>
          <a:p>
            <a:endParaRPr lang="el-GR"/>
          </a:p>
        </p:txBody>
      </p:sp>
      <p:pic>
        <p:nvPicPr>
          <p:cNvPr id="9" name="Εικόνα 8"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617622"/>
            <a:ext cx="601034" cy="288000"/>
          </a:xfrm>
          <a:prstGeom prst="rect">
            <a:avLst/>
          </a:prstGeom>
        </p:spPr>
      </p:pic>
      <p:pic>
        <p:nvPicPr>
          <p:cNvPr id="80" name="Εικόνα 79"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617622"/>
            <a:ext cx="601034" cy="288000"/>
          </a:xfrm>
          <a:prstGeom prst="rect">
            <a:avLst/>
          </a:prstGeom>
        </p:spPr>
      </p:pic>
      <p:pic>
        <p:nvPicPr>
          <p:cNvPr id="81" name="Εικόνα 80"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2450592"/>
            <a:ext cx="601034" cy="288000"/>
          </a:xfrm>
          <a:prstGeom prst="rect">
            <a:avLst/>
          </a:prstGeom>
        </p:spPr>
      </p:pic>
      <p:pic>
        <p:nvPicPr>
          <p:cNvPr id="82" name="Εικόνα 81"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2450592"/>
            <a:ext cx="601034" cy="288000"/>
          </a:xfrm>
          <a:prstGeom prst="rect">
            <a:avLst/>
          </a:prstGeom>
        </p:spPr>
      </p:pic>
      <p:pic>
        <p:nvPicPr>
          <p:cNvPr id="83" name="Εικόνα 82"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4279392"/>
            <a:ext cx="601034" cy="288000"/>
          </a:xfrm>
          <a:prstGeom prst="rect">
            <a:avLst/>
          </a:prstGeom>
        </p:spPr>
      </p:pic>
      <p:pic>
        <p:nvPicPr>
          <p:cNvPr id="84" name="Εικόνα 83"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4279392"/>
            <a:ext cx="601034" cy="288000"/>
          </a:xfrm>
          <a:prstGeom prst="rect">
            <a:avLst/>
          </a:prstGeom>
        </p:spPr>
      </p:pic>
      <p:pic>
        <p:nvPicPr>
          <p:cNvPr id="85" name="Εικόνα 84"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6108192"/>
            <a:ext cx="601034" cy="288000"/>
          </a:xfrm>
          <a:prstGeom prst="rect">
            <a:avLst/>
          </a:prstGeom>
        </p:spPr>
      </p:pic>
      <p:pic>
        <p:nvPicPr>
          <p:cNvPr id="86" name="Εικόνα 85"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6108192"/>
            <a:ext cx="601034" cy="288000"/>
          </a:xfrm>
          <a:prstGeom prst="rect">
            <a:avLst/>
          </a:prstGeom>
        </p:spPr>
      </p:pic>
      <p:pic>
        <p:nvPicPr>
          <p:cNvPr id="87" name="Εικόνα 86"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1472" y="7936992"/>
            <a:ext cx="601034" cy="288000"/>
          </a:xfrm>
          <a:prstGeom prst="rect">
            <a:avLst/>
          </a:prstGeom>
        </p:spPr>
      </p:pic>
      <p:pic>
        <p:nvPicPr>
          <p:cNvPr id="88" name="Εικόνα 87" descr="Λογότυπο" title="Δείγμα εικόνας"/>
          <p:cNvPicPr>
            <a:picLocks/>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85883" y="7936992"/>
            <a:ext cx="601034" cy="288000"/>
          </a:xfrm>
          <a:prstGeom prst="rect">
            <a:avLst/>
          </a:prstGeom>
        </p:spPr>
      </p:pic>
    </p:spTree>
    <p:extLst>
      <p:ext uri="{BB962C8B-B14F-4D97-AF65-F5344CB8AC3E}">
        <p14:creationId xmlns:p14="http://schemas.microsoft.com/office/powerpoint/2010/main" val="315550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Επαγγελματική κάρτα - Λογότυπο, όνομα, αρχικά κεφαλαία">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Αυτή η τιμή υποδεικνύει τον αριθμό αποθηκεύσεων ή αναθεωρήσεων. Η εφαρμογή είναι υπεύθυνη για την ενημέρωση αυτής της τιμής έπειτα από κάθε αναθεώρηση.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Φόρμα_βιβλιοθήκης_εγγράφων</Display>
  <Edit>Φόρμα_βιβλιοθήκης_εγγράφων</Edit>
  <New>Φόρμα_βιβλιοθήκης_εγγράφων</New>
</FormTemplates>
</file>

<file path=customXml/itemProps1.xml><?xml version="1.0" encoding="utf-8"?>
<ds:datastoreItem xmlns:ds="http://schemas.openxmlformats.org/officeDocument/2006/customXml" ds:itemID="{B4DCD46B-3945-411C-AF3D-A546813FD7D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2F36FFD-7C24-47D7-8F42-C960F8D55A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73AC6B6-C4EF-427F-B5D4-911AF4E50C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120</Words>
  <Application>Microsoft Office PowerPoint</Application>
  <PresentationFormat>Προσαρμογή</PresentationFormat>
  <Paragraphs>10</Paragraphs>
  <Slides>1</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vt:i4>
      </vt:variant>
    </vt:vector>
  </HeadingPairs>
  <TitlesOfParts>
    <vt:vector size="4" baseType="lpstr">
      <vt:lpstr>Arial</vt:lpstr>
      <vt:lpstr>Cambria</vt:lpstr>
      <vt:lpstr>Επαγγελματική κάρτα - Λογότυπο, όνομα, αρχικά κεφαλαία</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2013-07-30T12:17:19Z</dcterms:created>
  <dcterms:modified xsi:type="dcterms:W3CDTF">2013-12-11T13:54:13Z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