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 varScale="1">
        <p:scale>
          <a:sx n="80" d="100"/>
          <a:sy n="80" d="100"/>
        </p:scale>
        <p:origin x="289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6D793E0B-B97B-4409-ABE0-557859E48B65}" type="datetimeFigureOut">
              <a:rPr lang="el-GR" smtClean="0"/>
              <a:t>16/1/2014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F45F31C6-8409-4E0F-AFD4-5691304EC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D99534B9-6B5A-4379-9BB9-90CB48007E7F}" type="datetimeFigureOut">
              <a:t>16/1/2014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DBB298C-95CC-4205-A540-F80A718015A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</a:p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Προσαρμόστε αυτό το πανό με το δικό σας μήνυμα! Επιλέξτε το γράμμα και προσθέστε το δικό σας κείμενο. Χρησιμοποιήστε ένα χαρακτήρα ανά διαφάνεια.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Ελεύθερη σχεδίαση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Ελεύθερη σχεδίαση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Ελεύθερη σχεδίαση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Ελεύθερη σχεδίαση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Ελεύθερη σχεδίαση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Ελεύθερη σχεδίαση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Ελεύθερη σχεδίαση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Ελεύθερη σχεδίαση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" name="Ελεύθερη σχεδίαση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Οβάλ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Ελεύθερη σχεδίαση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" name="Ελεύθερη σχεδίαση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" name="Οβάλ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Ελεύθερη σχεδίαση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2" name="Ελεύθερη σχεδίαση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" name="Ελεύθερη σχεδίαση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" name="Ελεύθερη σχεδίαση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Ελεύθερη σχεδίαση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Ελεύθερη σχεδίαση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Ελεύθερη σχεδίαση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" name="Ελεύθερη σχεδίαση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Ορθογώνιο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Ορθογώνιο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Ορθογώνιο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Ορθογώνιο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Ελεύθερη σχεδίαση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Ελεύθερη σχεδίαση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Ελεύθερη σχεδίαση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Ελεύθερη σχεδίαση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Ελεύθερη σχεδίαση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Ελεύθερη σχεδίαση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Ελεύθερη σχεδίαση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Ελεύθερη σχεδίαση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Ελεύθερη σχεδίαση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16/1/2014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lang="el-GR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5000"/>
              <a:t>Κ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Ι</a:t>
            </a:r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Λ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Ο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Τ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Ξ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Ι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Δ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ΠΑΝΟ &quot;ΚΑΛΟ ΤΑΞΙΔΙ&quot;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Props1.xml><?xml version="1.0" encoding="utf-8"?>
<ds:datastoreItem xmlns:ds="http://schemas.openxmlformats.org/officeDocument/2006/customXml" ds:itemID="{0E656AA5-0BFA-4502-B875-7B13A8AB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B077E2-31FB-47CF-817F-12C6CA60E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BE731E-64E1-45D5-965D-727304D979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Προσαρμογή</PresentationFormat>
  <Paragraphs>30</Paragraphs>
  <Slides>10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ΠΑΝΟ "ΚΑΛΟ ΤΑΞΙΔΙ"</vt:lpstr>
      <vt:lpstr>Κ</vt:lpstr>
      <vt:lpstr>Α</vt:lpstr>
      <vt:lpstr>Λ</vt:lpstr>
      <vt:lpstr>Ο</vt:lpstr>
      <vt:lpstr>Τ</vt:lpstr>
      <vt:lpstr>Α</vt:lpstr>
      <vt:lpstr>Ξ</vt:lpstr>
      <vt:lpstr>Ι</vt:lpstr>
      <vt:lpstr>Δ</vt:lpstr>
      <vt:lpstr>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2013-07-31T17:43:04Z</dcterms:created>
  <dcterms:modified xsi:type="dcterms:W3CDTF">2014-01-16T15:22:02Z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