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5" autoAdjust="0"/>
    <p:restoredTop sz="95324" autoAdjust="0"/>
  </p:normalViewPr>
  <p:slideViewPr>
    <p:cSldViewPr snapToGrid="0">
      <p:cViewPr varScale="1">
        <p:scale>
          <a:sx n="92" d="100"/>
          <a:sy n="92" d="100"/>
        </p:scale>
        <p:origin x="354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Πλαίσιο κράτησης θέσης κεφαλίδας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el-GR" sz="1200"/>
            </a:lvl1pPr>
          </a:lstStyle>
          <a:p>
            <a:endParaRPr lang="el-GR"/>
          </a:p>
        </p:txBody>
      </p:sp>
      <p:sp>
        <p:nvSpPr>
          <p:cNvPr id="3" name="Πλαίσιο κράτησης θέσης ημερομηνίας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el-GR" sz="1200"/>
            </a:lvl1pPr>
          </a:lstStyle>
          <a:p>
            <a:fld id="{6CA66B3E-0E9F-47BB-95C7-3A8734A4C744}" type="datetimeFigureOut">
              <a:rPr lang="el-GR" smtClean="0"/>
              <a:t>11/12/2013</a:t>
            </a:fld>
            <a:endParaRPr lang="el-GR"/>
          </a:p>
        </p:txBody>
      </p:sp>
      <p:sp>
        <p:nvSpPr>
          <p:cNvPr id="4" name="Πλαίσιο κράτησης θέσης υποσέλιδου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el-GR" sz="1200"/>
            </a:lvl1pPr>
          </a:lstStyle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Πλαίσιο κράτησης θέσης κεφαλίδας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el-GR" sz="1200"/>
            </a:lvl1pPr>
          </a:lstStyle>
          <a:p>
            <a:endParaRPr lang="el-GR"/>
          </a:p>
        </p:txBody>
      </p:sp>
      <p:sp>
        <p:nvSpPr>
          <p:cNvPr id="3" name="Πλαίσιο κράτησης θέσης ημερομηνίας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el-GR" sz="1200"/>
            </a:lvl1pPr>
          </a:lstStyle>
          <a:p>
            <a:fld id="{464665B6-2736-48DE-BC9C-D0C5352A5DB3}" type="datetimeFigureOut">
              <a:t>11/12/2013</a:t>
            </a:fld>
            <a:endParaRPr lang="el-GR"/>
          </a:p>
        </p:txBody>
      </p:sp>
      <p:sp>
        <p:nvSpPr>
          <p:cNvPr id="4" name="Πλαίσιο κράτησης θέσης εικόνας διαφάνειας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l-GR"/>
          </a:p>
        </p:txBody>
      </p:sp>
      <p:sp>
        <p:nvSpPr>
          <p:cNvPr id="5" name="Πλαίσιο κράτησης θέσης σημειώσεων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6" name="Πλαίσιο κράτησης θέσης υποσέλιδου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el-GR" sz="1200"/>
            </a:lvl1pPr>
          </a:lstStyle>
          <a:p>
            <a:endParaRPr lang="el-GR"/>
          </a:p>
        </p:txBody>
      </p:sp>
      <p:sp>
        <p:nvSpPr>
          <p:cNvPr id="7" name="Πλαίσιο κράτησης θέσης αριθμού διαφάνειας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latinLnBrk="0">
              <a:defRPr lang="el-GR" sz="1200"/>
            </a:lvl1pPr>
          </a:lstStyle>
          <a:p>
            <a:fld id="{C721DBED-FDD1-49F3-8841-BA1304AA9CCD}" type="slidenum"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lang="el-GR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lang="el-GR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lang="el-GR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lang="el-GR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lang="el-GR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lang="el-GR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lang="el-GR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lang="el-GR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lang="el-GR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Πλαίσιο κράτησης θέσης εικόνας διαφάνειας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Πλαίσιο κράτησης θέσης σημειώσεων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l-GR" dirty="0" smtClean="0"/>
              <a:t>Για να αντικαταστήσετε αυτήν την εικόνα, απλώς επιλέξτε την και διαγράψτε την. Στη συνέχεια, χρησιμοποιήστε το εικονίδιο "Εισαγωγή εικόνας", για να την αντικαταστήσετε με μία από τις δικές σας.</a:t>
            </a:r>
            <a:endParaRPr lang="el-GR" dirty="0"/>
          </a:p>
        </p:txBody>
      </p:sp>
      <p:sp>
        <p:nvSpPr>
          <p:cNvPr id="4" name="Πλαίσιο κράτησης θέσης αριθμού διαφάνειας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l-GR" smtClean="0"/>
              <a:t>1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Ελεύθερη σχεδίαση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Ελεύθερη σχεδίαση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Ελεύθερη σχεδίαση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Ελεύθερη σχεδίαση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Ελεύθερη σχεδίαση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Ελεύθερη σχεδίαση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Ελεύθερη σχεδίαση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Ελεύθερη σχεδίαση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Ελεύθερη σχεδίαση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Ελεύθερη σχεδίαση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Ελεύθερη σχεδίαση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5" name="Εικόνα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6" name="Ομάδα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7" name="Ελεύθερη σχεδίαση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Ελεύθερη σχεδίαση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Ελεύθερη σχεδίαση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Ελεύθερη σχεδίαση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Ελεύθερη σχεδίαση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Ελεύθερη σχεδίαση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Ελεύθερη σχεδίαση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Ελεύθερη σχεδίαση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Ελεύθερη σχεδίαση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Ορθογώνιο 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Ελεύθερη σχεδίαση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Ορθογώνιο 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Ελεύθερη σχεδίαση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Ελεύθερη σχεδίαση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Ελεύθερη σχεδίαση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Ελεύθερη σχεδίαση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Ελεύθερη σχεδίαση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Ορθογώνιο 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Ελεύθερη σχεδίαση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Ελεύθερη σχεδίαση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Ελεύθερη σχεδίαση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Ελεύθερη σχεδίαση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Ελεύθερη σχεδίαση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Ελεύθερη σχεδίαση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Ορθογώνιο 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Ελεύθερη σχεδίαση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Ελεύθερη σχεδίαση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Ελεύθερη σχεδίαση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Ελεύθερη σχεδίαση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Ελεύθερη σχεδίαση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Ελεύθερη σχεδίαση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Ελεύθερη σχεδίαση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Ελεύθερη σχεδίαση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Ελεύθερη σχεδίαση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Ελεύθερη σχεδίαση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Ελεύθερη σχεδίαση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Ελεύθερη σχεδίαση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Ελεύθερη σχεδίαση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Ελεύθερη σχεδίαση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Ορθογώνιο 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Ελεύθερη σχεδίαση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Ελεύθερη σχεδίαση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Ελεύθερη σχεδίαση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Ελεύθερη σχεδίαση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Ελεύθερη σχεδίαση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Ελεύθερη σχεδίαση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Ελεύθερη σχεδίαση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Ελεύθερη σχεδίαση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Ελεύθερη σχεδίαση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Ελεύθερη σχεδίαση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Ελεύθερη σχεδίαση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Ελεύθερη σχεδίαση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Ελεύθερη σχεδίαση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Ελεύθερη σχεδίαση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Ελεύθερη σχεδίαση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Ελεύθερη σχεδίαση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Ελεύθερη σχεδίαση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Ελεύθερη σχεδίαση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Ελεύθερη σχεδίαση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Ελεύθερη σχεδίαση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Ελεύθερη σχεδίαση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Ελεύθερη σχεδίαση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Ελεύθερη σχεδίαση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Ελεύθερη σχεδίαση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Ελεύθερη σχεδίαση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Ελεύθερη σχεδίαση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Ελεύθερη σχεδίαση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Ελεύθερη σχεδίαση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Ορθογώνιο 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Ελεύθερη σχεδίαση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Ελεύθερη σχεδίαση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Ελεύθερη σχεδίαση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Ελεύθερη σχεδίαση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Ελεύθερη σχεδίαση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Ελεύθερη σχεδίαση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Ελεύθερη σχεδίαση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Ελεύθερη σχεδίαση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Ελεύθερη σχεδίαση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Ελεύθερη σχεδίαση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Ελεύθερη σχεδίαση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Ελεύθερη σχεδίαση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Ορθογώνιο 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Ελεύθερη σχεδίαση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Ορθογώνιο 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Ελεύθερη σχεδίαση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Ελεύθερη σχεδίαση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Ελεύθερη σχεδίαση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Ελεύθερη σχεδίαση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Ελεύθερη σχεδίαση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Ελεύθερη σχεδίαση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Ελεύθερη σχεδίαση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Ελεύθερη σχεδίαση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Ελεύθερη σχεδίαση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Ελεύθερη σχεδίαση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Ελεύθερη σχεδίαση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Ελεύθερη σχεδίαση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Ελεύθερη σχεδίαση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Ορθογώνιο 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Ελεύθερη σχεδίαση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Ελεύθερη σχεδίαση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Ορθογώνιο 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Ελεύθερη σχεδίαση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Ελεύθερη σχεδίαση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Ελεύθερη σχεδίαση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Ελεύθερη σχεδίαση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Ελεύθερη σχεδίαση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Ελεύθερη σχεδίαση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Ελεύθερη σχεδίαση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Ελεύθερη σχεδίαση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Ελεύθερη σχεδίαση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Ελεύθερη σχεδίαση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Ελεύθερη σχεδίαση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Ελεύθερη σχεδίαση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Ελεύθερη σχεδίαση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Ελεύθερη σχεδίαση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Ελεύθερη σχεδίαση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3" name="Ελεύθερη σχεδίαση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Ελεύθερη σχεδίαση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Ελεύθερη σχεδίαση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Ελεύθερη σχεδίαση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7" name="Ομάδα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8" name="Ελεύθερη σχεδίαση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Ελεύθερη σχεδίαση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Έλλειψη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Έλλειψη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Έλλειψη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Έλλειψη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Ελεύθερη σχεδίαση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Ελεύθερη σχεδίαση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Ελεύθερη σχεδίαση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Ελεύθερη σχεδίαση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Ελεύθερη σχεδίαση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Ελεύθερη σχεδίαση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Ελεύθερη σχεδίαση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Ελεύθερη σχεδίαση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Ελεύθερη σχεδίαση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Ελεύθερη σχεδίαση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Ελεύθερη σχεδίαση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Ελεύθερη σχεδίαση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Ελεύθερη σχεδίαση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Ελεύθερη σχεδίαση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Ελεύθερη σχεδίαση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Ελεύθερη σχεδίαση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Ελεύθερη σχεδίαση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Ελεύθερη σχεδίαση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Ελεύθερη σχεδίαση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Ελεύθερη σχεδίαση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Ελεύθερη σχεδίαση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Ελεύθερη σχεδίαση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Ελεύθερη σχεδίαση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Ελεύθερη σχεδίαση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Ελεύθερη σχεδίαση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Ελεύθερη σχεδίαση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0" name="Ομάδα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1" name="Ομάδα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4" name="Ελεύθερη σχεδίαση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Ελεύθερη σχεδίαση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Ελεύθερη σχεδίαση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Ελεύθερη σχεδίαση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Ελεύθερη σχεδίαση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Ελεύθερη σχεδίαση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Ελεύθερη σχεδίαση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Ελεύθερη σχεδίαση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Ελεύθερη σχεδίαση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Ελεύθερη σχεδίαση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Ελεύθερη σχεδίαση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Ελεύθερη σχεδίαση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Ελεύθερη σχεδίαση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Ελεύθερη σχεδίαση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Ελεύθερη σχεδίαση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Ελεύθερη σχεδίαση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Ελεύθερη σχεδίαση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Ελεύθερη σχεδίαση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Ελεύθερη σχεδίαση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Ελεύθερη σχεδίαση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Ελεύθερη σχεδίαση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Ελεύθερη σχεδίαση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Ελεύθερη σχεδίαση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Ελεύθερη σχεδίαση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Ελεύθερη σχεδίαση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Ελεύθερη σχεδίαση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Ελεύθερη σχεδίαση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Ελεύθερη σχεδίαση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Ελεύθερη σχεδίαση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Ελεύθερη σχεδίαση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Ελεύθερη σχεδίαση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Ελεύθερη σχεδίαση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Ελεύθερη σχεδίαση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Ελεύθερη σχεδίαση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Ελεύθερη σχεδίαση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Ελεύθερη σχεδίαση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Ελεύθερη σχεδίαση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Ελεύθερη σχεδίαση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Ελεύθερη σχεδίαση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Ελεύθερη σχεδίαση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Ελεύθερη σχεδίαση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Ελεύθερη σχεδίαση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Ελεύθερη σχεδίαση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Ορθογώνιο 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Ελεύθερη σχεδίαση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Ορθογώνιο 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Ελεύθερη σχεδίαση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Ελεύθερη σχεδίαση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Ελεύθερη σχεδίαση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Ελεύθερη σχεδίαση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Ορθογώνιο 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Ελεύθερη σχεδίαση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Ελεύθερη σχεδίαση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Ελεύθερη σχεδίαση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Ελεύθερη σχεδίαση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Ελεύθερη σχεδίαση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Ελεύθερη σχεδίαση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Ελεύθερη σχεδίαση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Ελεύθερη σχεδίαση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Ελεύθερη σχεδίαση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Ελεύθερη σχεδίαση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Ελεύθερη σχεδίαση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Ελεύθερη σχεδίαση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Ελεύθερη σχεδίαση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Ελεύθερη σχεδίαση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Ελεύθερη σχεδίαση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Ελεύθερη σχεδίαση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Ελεύθερη σχεδίαση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Ελεύθερη σχεδίαση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Ορθογώνιο 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Ελεύθερη σχεδίαση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Ελεύθερη σχεδίαση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Ελεύθερη σχεδίαση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Ελεύθερη σχεδίαση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Ορθογώνιο 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Ελεύθερη σχεδίαση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Ελεύθερη σχεδίαση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Ελεύθερη σχεδίαση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Ελεύθερη σχεδίαση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Ελεύθερη σχεδίαση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Ελεύθερη σχεδίαση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Ελεύθερη σχεδίαση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Ελεύθερη σχεδίαση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Ελεύθερη σχεδίαση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Ελεύθερη σχεδίαση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Ελεύθερη σχεδίαση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Ορθογώνιο 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Ελεύθερη σχεδίαση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Ελεύθερη σχεδίαση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Ελεύθερη σχεδίαση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Ελεύθερη σχεδίαση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Ελεύθερη σχεδίαση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Ελεύθερη σχεδίαση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Ορθογώνιο 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Ελεύθερη σχεδίαση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Ελεύθερη σχεδίαση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Ελεύθερη σχεδίαση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Ελεύθερη σχεδίαση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Ελεύθερη σχεδίαση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Ελεύθερη σχεδίαση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Ελεύθερη σχεδίαση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Ελεύθερη σχεδίαση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Ελεύθερη σχεδίαση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Ελεύθερη σχεδίαση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Ελεύθερη σχεδίαση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Ελεύθερη σχεδίαση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Ορθογώνιο 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Ελεύθερη σχεδίαση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Ελεύθερη σχεδίαση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Ελεύθερη σχεδίαση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Ορθογώνιο 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Ελεύθερη σχεδίαση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Ελεύθερη σχεδίαση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Ελεύθερη σχεδίαση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Ελεύθερη σχεδίαση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Ελεύθερη σχεδίαση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Ελεύθερη σχεδίαση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Ορθογώνιο 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Ελεύθερη σχεδίαση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Ελεύθερη σχεδίαση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Ελεύθερη σχεδίαση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Ελεύθερη σχεδίαση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Ελεύθερη σχεδίαση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Ελεύθερη σχεδίαση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Ελεύθερη σχεδίαση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Ελεύθερη σχεδίαση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Ελεύθερη σχεδίαση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Ελεύθερη σχεδίαση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Ελεύθερη σχεδίαση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Ορθογώνιο 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Ελεύθερη σχεδίαση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Ελεύθερη σχεδίαση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Ελεύθερη σχεδίαση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Ελεύθερη σχεδίαση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Ορθογώνιο 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Ελεύθερη σχεδίαση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Ορθογώνιο 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Ελεύθερη σχεδίαση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Ελεύθερη σχεδίαση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Ελεύθερη σχεδίαση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Ελεύθερη σχεδίαση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Ελεύθερη σχεδίαση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Ελεύθερη σχεδίαση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Ελεύθερη σχεδίαση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Ελεύθερη σχεδίαση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Ελεύθερη σχεδίαση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Ορθογώνιο 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Ελεύθερη σχεδίαση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Ελεύθερη σχεδίαση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Ελεύθερη σχεδίαση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Ελεύθερη σχεδίαση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Ελεύθερη σχεδίαση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Ελεύθερη σχεδίαση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Ελεύθερη σχεδίαση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Ελεύθερη σχεδίαση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Ελεύθερη σχεδίαση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Ελεύθερη σχεδίαση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Ελεύθερη σχεδίαση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Ελεύθερη σχεδίαση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Ελεύθερη σχεδίαση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Ελεύθερη σχεδίαση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Ελεύθερη σχεδίαση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Ελεύθερη σχεδίαση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Ελεύθερη σχεδίαση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Ελεύθερη σχεδίαση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Ελεύθερη σχεδίαση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Ελεύθερη σχεδίαση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Ελεύθερη σχεδίαση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Ελεύθερη σχεδίαση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Ελεύθερη σχεδίαση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Ελεύθερη σχεδίαση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Ελεύθερη σχεδίαση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Ελεύθερη σχεδίαση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Ελεύθερη σχεδίαση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Ελεύθερη σχεδίαση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Ελεύθερη σχεδίαση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Ελεύθερη σχεδίαση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Ελεύθερη σχεδίαση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Ελεύθερη σχεδίαση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Ελεύθερη σχεδίαση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Ελεύθερη σχεδίαση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Ελεύθερη σχεδίαση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Ελεύθερη σχεδίαση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Ελεύθερη σχεδίαση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Ελεύθερη σχεδίαση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Ελεύθερη σχεδίαση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Ελεύθερη σχεδίαση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Ελεύθερη σχεδίαση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Ελεύθερη σχεδίαση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Ελεύθερη σχεδίαση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Ελεύθερη σχεδίαση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Ελεύθερη σχεδίαση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Ελεύθερη σχεδίαση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Ελεύθερη σχεδίαση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Ελεύθερη σχεδίαση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Ελεύθερη σχεδίαση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Ελεύθερη σχεδίαση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Ελεύθερη σχεδίαση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Ελεύθερη σχεδίαση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Ελεύθερη σχεδίαση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2" name="Ομάδα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4" name="Ελεύθερη σχεδίαση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Ελεύθερη σχεδίαση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Ελεύθερη σχεδίαση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Ελεύθερη σχεδίαση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Ορθογώνιο 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Ελεύθερη σχεδίαση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Ελεύθερη σχεδίαση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Ελεύθερη σχεδίαση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Ελεύθερη σχεδίαση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Ελεύθερη σχεδίαση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Ελεύθερη σχεδίαση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Ελεύθερη σχεδίαση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Ελεύθερη σχεδίαση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Ελεύθερη σχεδίαση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Ελεύθερη σχεδίαση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Ελεύθερη σχεδίαση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Ελεύθερη σχεδίαση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Ελεύθερη σχεδίαση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Ελεύθερη σχεδίαση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Ελεύθερη σχεδίαση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Ελεύθερη σχεδίαση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Ελεύθερη σχεδίαση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Ελεύθερη σχεδίαση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Ελεύθερη σχεδίαση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Ελεύθερη σχεδίαση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Ελεύθερη σχεδίαση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Ελεύθερη σχεδίαση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Ελεύθερη σχεδίαση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Ελεύθερη σχεδίαση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Ελεύθερη σχεδίαση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Ελεύθερη σχεδίαση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Ελεύθερη σχεδίαση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Ελεύθερη σχεδίαση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Ελεύθερη σχεδίαση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Ελεύθερη σχεδίαση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Ελεύθερη σχεδίαση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Ελεύθερη σχεδίαση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Ελεύθερη σχεδίαση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Ελεύθερη σχεδίαση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Ελεύθερη σχεδίαση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Ελεύθερη σχεδίαση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Ελεύθερη σχεδίαση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Ελεύθερη σχεδίαση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Ελεύθερη σχεδίαση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Ελεύθερη σχεδίαση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Ελεύθερη σχεδίαση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Ελεύθερη σχεδίαση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Ελεύθερη σχεδίαση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Ελεύθερη σχεδίαση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Ελεύθερη σχεδίαση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Ελεύθερη σχεδίαση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Ελεύθερη σχεδίαση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Ελεύθερη σχεδίαση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Ελεύθερη σχεδίαση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Ελεύθερη σχεδίαση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Ελεύθερη σχεδίαση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Ελεύθερη σχεδίαση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Ελεύθερη σχεδίαση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Ελεύθερη σχεδίαση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Ελεύθερη σχεδίαση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Ελεύθερη σχεδίαση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Ελεύθερη σχεδίαση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Ελεύθερη σχεδίαση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Ελεύθερη σχεδίαση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Ελεύθερη σχεδίαση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Ελεύθερη σχεδίαση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Ελεύθερη σχεδίαση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Ελεύθερη σχεδίαση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Ελεύθερη σχεδίαση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Ελεύθερη σχεδίαση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Ελεύθερη σχεδίαση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Ελεύθερη σχεδίαση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Ελεύθερη σχεδίαση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Ελεύθερη σχεδίαση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Ελεύθερη σχεδίαση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Ελεύθερη σχεδίαση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Ελεύθερη σχεδίαση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Ελεύθερη σχεδίαση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Ορθογώνιο 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Ελεύθερη σχεδίαση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Ελεύθερη σχεδίαση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Ελεύθερη σχεδίαση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Ελεύθερη σχεδίαση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Ελεύθερη σχεδίαση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Ελεύθερη σχεδίαση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Ελεύθερη σχεδίαση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Ελεύθερη σχεδίαση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Ελεύθερη σχεδίαση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Ελεύθερη σχεδίαση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Ελεύθερη σχεδίαση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Ελεύθερη σχεδίαση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Ελεύθερη σχεδίαση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Ελεύθερη σχεδίαση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Ελεύθερη σχεδίαση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Ελεύθερη σχεδίαση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Ελεύθερη σχεδίαση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Ελεύθερη σχεδίαση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Ελεύθερη σχεδίαση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Ελεύθερη σχεδίαση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Ελεύθερη σχεδίαση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Ελεύθερη σχεδίαση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Ελεύθερη σχεδίαση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Ελεύθερη σχεδίαση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Ελεύθερη σχεδίαση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Ελεύθερη σχεδίαση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Ελεύθερη σχεδίαση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Ελεύθερη σχεδίαση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Ελεύθερη σχεδίαση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Ελεύθερη σχεδίαση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Ελεύθερη σχεδίαση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Ελεύθερη σχεδίαση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Ορθογώνιο 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Ελεύθερη σχεδίαση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Ελεύθερη σχεδίαση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Ελεύθερη σχεδίαση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Ελεύθερη σχεδίαση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Ελεύθερη σχεδίαση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Ελεύθερη σχεδίαση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Ελεύθερη σχεδίαση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Ελεύθερη σχεδίαση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Ελεύθερη σχεδίαση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Ελεύθερη σχεδίαση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Ελεύθερη σχεδίαση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Ελεύθερη σχεδίαση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Ελεύθερη σχεδίαση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Ελεύθερη σχεδίαση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Ελεύθερη σχεδίαση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Ελεύθερη σχεδίαση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Ελεύθερη σχεδίαση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Ελεύθερη σχεδίαση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Ελεύθερη σχεδίαση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Ελεύθερη σχεδίαση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Ελεύθερη σχεδίαση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Ελεύθερη σχεδίαση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Ελεύθερη σχεδίαση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Ελεύθερη σχεδίαση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Ελεύθερη σχεδίαση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Ελεύθερη σχεδίαση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Ελεύθερη σχεδίαση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Ελεύθερη σχεδίαση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Ελεύθερη σχεδίαση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Ελεύθερη σχεδίαση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Ελεύθερη σχεδίαση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Ορθογώνιο 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Ελεύθερη σχεδίαση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Ελεύθερη σχεδίαση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Ελεύθερη σχεδίαση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Ελεύθερη σχεδίαση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Ελεύθερη σχεδίαση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Ελεύθερη σχεδίαση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Ελεύθερη σχεδίαση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Ελεύθερη σχεδίαση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Ελεύθερη σχεδίαση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Ελεύθερη σχεδίαση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Ελεύθερη σχεδίαση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Ελεύθερη σχεδίαση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Ελεύθερη σχεδίαση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Ελεύθερη σχεδίαση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Ελεύθερη σχεδίαση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Ελεύθερη σχεδίαση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Ελεύθερη σχεδίαση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Ελεύθερη σχεδίαση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Ελεύθερη σχεδίαση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Ελεύθερη σχεδίαση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Ελεύθερη σχεδίαση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Ελεύθερη σχεδίαση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Ελεύθερη σχεδίαση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Ελεύθερη σχεδίαση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Ελεύθερη σχεδίαση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Ελεύθερη σχεδίαση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Ελεύθερη σχεδίαση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Ελεύθερη σχεδίαση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Ελεύθερη σχεδίαση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Ελεύθερη σχεδίαση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Ορθογώνιο 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Ελεύθερη σχεδίαση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Ελεύθερη σχεδίαση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Ελεύθερη σχεδίαση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Ελεύθερη σχεδίαση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Ελεύθερη σχεδίαση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Ελεύθερη σχεδίαση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Ελεύθερη σχεδίαση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Ελεύθερη σχεδίαση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Ελεύθερη σχεδίαση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Ελεύθερη σχεδίαση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Ελεύθερη σχεδίαση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Ελεύθερη σχεδίαση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Ελεύθερη σχεδίαση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Ελεύθερη σχεδίαση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Ελεύθερη σχεδίαση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Ελεύθερη σχεδίαση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Ελεύθερη σχεδίαση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Ελεύθερη σχεδίαση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Ελεύθερη σχεδίαση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Ελεύθερη σχεδίαση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Ελεύθερη σχεδίαση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Ελεύθερη σχεδίαση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Ελεύθερη σχεδίαση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Ελεύθερη σχεδίαση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Ελεύθερη σχεδίαση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3" name="Ελεύθερη σχεδίαση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Ελεύθερη σχεδίαση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Ελεύθερη σχεδίαση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Ελεύθερη σχεδίαση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Ελεύθερη σχεδίαση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Ελεύθερη σχεδίαση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Ελεύθερη σχεδίαση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Ελεύθερη σχεδίαση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Ελεύθερη σχεδίαση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Ελεύθερη σχεδίαση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Ελεύθερη σχεδίαση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Ελεύθερη σχεδίαση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Ελεύθερη σχεδίαση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Ελεύθερη σχεδίαση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Ελεύθερη σχεδίαση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Ελεύθερη σχεδίαση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Ελεύθερη σχεδίαση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Ελεύθερη σχεδίαση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Ελεύθερη σχεδίαση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Ελεύθερη σχεδίαση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Ελεύθερη σχεδίαση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Ελεύθερη σχεδίαση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Ελεύθερη σχεδίαση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Ελεύθερη σχεδίαση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Ελεύθερη σχεδίαση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Ελεύθερη σχεδίαση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Ορθογώνιο 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Ελεύθερη σχεδίαση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Ελεύθερη σχεδίαση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Ελεύθερη σχεδίαση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Ελεύθερη σχεδίαση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4" name="Ελεύθερη σχεδίαση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Τίτλος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 latinLnBrk="0">
              <a:defRPr lang="el-GR" sz="54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Υπότιτλος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800"/>
              </a:spcBef>
              <a:buNone/>
              <a:defRPr lang="el-GR" sz="1800"/>
            </a:lvl1pPr>
            <a:lvl2pPr marL="457200" indent="0" algn="ctr" latinLnBrk="0">
              <a:buNone/>
              <a:defRPr lang="el-GR" sz="2000"/>
            </a:lvl2pPr>
            <a:lvl3pPr marL="914400" indent="0" algn="ctr" latinLnBrk="0">
              <a:buNone/>
              <a:defRPr lang="el-GR" sz="1800"/>
            </a:lvl3pPr>
            <a:lvl4pPr marL="1371600" indent="0" algn="ctr" latinLnBrk="0">
              <a:buNone/>
              <a:defRPr lang="el-GR" sz="1600"/>
            </a:lvl4pPr>
            <a:lvl5pPr marL="1828800" indent="0" algn="ctr" latinLnBrk="0">
              <a:buNone/>
              <a:defRPr lang="el-GR" sz="1600"/>
            </a:lvl5pPr>
            <a:lvl6pPr marL="2286000" indent="0" algn="ctr" latinLnBrk="0">
              <a:buNone/>
              <a:defRPr lang="el-GR" sz="1600"/>
            </a:lvl6pPr>
            <a:lvl7pPr marL="2743200" indent="0" algn="ctr" latinLnBrk="0">
              <a:buNone/>
              <a:defRPr lang="el-GR" sz="1600"/>
            </a:lvl7pPr>
            <a:lvl8pPr marL="3200400" indent="0" algn="ctr" latinLnBrk="0">
              <a:buNone/>
              <a:defRPr lang="el-GR" sz="1600"/>
            </a:lvl8pPr>
            <a:lvl9pPr marL="3657600" indent="0" algn="ctr" latinLnBrk="0">
              <a:buNone/>
              <a:defRPr lang="el-GR" sz="1600"/>
            </a:lvl9pPr>
          </a:lstStyle>
          <a:p>
            <a:r>
              <a:rPr lang="el-GR"/>
              <a:t>Κάντε κλικ για να επεξεργαστείτε το στυλ υποδείγματος υπότιτλου</a:t>
            </a:r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Πλαίσιο κράτησης θέσης περιεχομένου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Πλαίσιο κράτησης θέσης περιεχομένου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5" name="Πλαίσιο κράτησης θέσης ημερομηνίας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11/12/2013</a:t>
            </a:fld>
            <a:endParaRPr lang="el-GR"/>
          </a:p>
        </p:txBody>
      </p:sp>
      <p:sp>
        <p:nvSpPr>
          <p:cNvPr id="6" name="Πλαίσιο κράτησης θέσης υποσέλιδου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Πλαίσιο κράτησης θέσης αριθμού διαφάνειας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Πλαίσιο κράτησης θέσης κειμένου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el-GR" sz="2000" b="0"/>
            </a:lvl1pPr>
            <a:lvl2pPr marL="457200" indent="0" latinLnBrk="0">
              <a:buNone/>
              <a:defRPr lang="el-GR" sz="2000" b="1"/>
            </a:lvl2pPr>
            <a:lvl3pPr marL="914400" indent="0" latinLnBrk="0">
              <a:buNone/>
              <a:defRPr lang="el-GR" sz="1800" b="1"/>
            </a:lvl3pPr>
            <a:lvl4pPr marL="1371600" indent="0" latinLnBrk="0">
              <a:buNone/>
              <a:defRPr lang="el-GR" sz="1600" b="1"/>
            </a:lvl4pPr>
            <a:lvl5pPr marL="1828800" indent="0" latinLnBrk="0">
              <a:buNone/>
              <a:defRPr lang="el-GR" sz="1600" b="1"/>
            </a:lvl5pPr>
            <a:lvl6pPr marL="2286000" indent="0" latinLnBrk="0">
              <a:buNone/>
              <a:defRPr lang="el-GR" sz="1600" b="1"/>
            </a:lvl6pPr>
            <a:lvl7pPr marL="2743200" indent="0" latinLnBrk="0">
              <a:buNone/>
              <a:defRPr lang="el-GR" sz="1600" b="1"/>
            </a:lvl7pPr>
            <a:lvl8pPr marL="3200400" indent="0" latinLnBrk="0">
              <a:buNone/>
              <a:defRPr lang="el-GR" sz="1600" b="1"/>
            </a:lvl8pPr>
            <a:lvl9pPr marL="3657600" indent="0" latinLnBrk="0">
              <a:buNone/>
              <a:defRPr lang="el-GR" sz="1600" b="1"/>
            </a:lvl9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  <p:sp>
        <p:nvSpPr>
          <p:cNvPr id="4" name="Πλαίσιο κράτησης θέσης περιεχομένου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el-GR" sz="1800"/>
            </a:lvl1pPr>
            <a:lvl2pPr latinLnBrk="0">
              <a:defRPr lang="el-GR" sz="1600"/>
            </a:lvl2pPr>
            <a:lvl3pPr latinLnBrk="0">
              <a:defRPr lang="el-GR" sz="1400"/>
            </a:lvl3pPr>
            <a:lvl4pPr latinLnBrk="0">
              <a:defRPr lang="el-GR" sz="1200"/>
            </a:lvl4pPr>
            <a:lvl5pPr latinLnBrk="0">
              <a:defRPr lang="el-GR" sz="1200"/>
            </a:lvl5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5" name="Πλαίσιο κράτησης θέσης κειμένου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el-GR" sz="2000" b="0"/>
            </a:lvl1pPr>
            <a:lvl2pPr marL="457200" indent="0" latinLnBrk="0">
              <a:buNone/>
              <a:defRPr lang="el-GR" sz="2000" b="1"/>
            </a:lvl2pPr>
            <a:lvl3pPr marL="914400" indent="0" latinLnBrk="0">
              <a:buNone/>
              <a:defRPr lang="el-GR" sz="1800" b="1"/>
            </a:lvl3pPr>
            <a:lvl4pPr marL="1371600" indent="0" latinLnBrk="0">
              <a:buNone/>
              <a:defRPr lang="el-GR" sz="1600" b="1"/>
            </a:lvl4pPr>
            <a:lvl5pPr marL="1828800" indent="0" latinLnBrk="0">
              <a:buNone/>
              <a:defRPr lang="el-GR" sz="1600" b="1"/>
            </a:lvl5pPr>
            <a:lvl6pPr marL="2286000" indent="0" latinLnBrk="0">
              <a:buNone/>
              <a:defRPr lang="el-GR" sz="1600" b="1"/>
            </a:lvl6pPr>
            <a:lvl7pPr marL="2743200" indent="0" latinLnBrk="0">
              <a:buNone/>
              <a:defRPr lang="el-GR" sz="1600" b="1"/>
            </a:lvl7pPr>
            <a:lvl8pPr marL="3200400" indent="0" latinLnBrk="0">
              <a:buNone/>
              <a:defRPr lang="el-GR" sz="1600" b="1"/>
            </a:lvl8pPr>
            <a:lvl9pPr marL="3657600" indent="0" latinLnBrk="0">
              <a:buNone/>
              <a:defRPr lang="el-GR" sz="1600" b="1"/>
            </a:lvl9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  <p:sp>
        <p:nvSpPr>
          <p:cNvPr id="6" name="Πλαίσιο κράτησης θέσης περιεχομένου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el-GR" sz="1800"/>
            </a:lvl1pPr>
            <a:lvl2pPr latinLnBrk="0">
              <a:defRPr lang="el-GR" sz="1600"/>
            </a:lvl2pPr>
            <a:lvl3pPr latinLnBrk="0">
              <a:defRPr lang="el-GR" sz="1400"/>
            </a:lvl3pPr>
            <a:lvl4pPr latinLnBrk="0">
              <a:defRPr lang="el-GR" sz="1200"/>
            </a:lvl4pPr>
            <a:lvl5pPr latinLnBrk="0">
              <a:defRPr lang="el-GR" sz="1200"/>
            </a:lvl5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7" name="Πλαίσιο κράτησης θέσης ημερομηνίας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11/12/2013</a:t>
            </a:fld>
            <a:endParaRPr lang="el-GR"/>
          </a:p>
        </p:txBody>
      </p:sp>
      <p:sp>
        <p:nvSpPr>
          <p:cNvPr id="8" name="Πλαίσιο κράτησης θέσης υποσέλιδου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Πλαίσιο κράτησης θέσης αριθμού διαφάνειας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Πλαίσιο κράτησης θέσης ημερομηνίας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11/12/2013</a:t>
            </a:fld>
            <a:endParaRPr lang="el-GR"/>
          </a:p>
        </p:txBody>
      </p:sp>
      <p:sp>
        <p:nvSpPr>
          <p:cNvPr id="4" name="Πλαίσιο κράτησης θέσης υποσέλιδου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Πλαίσιο κράτησης θέσης αριθμού διαφάνειας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Κεν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Ελεύθερη σχεδίαση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6" name="Ελεύθερη σχεδίαση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Πλαίσιο κράτησης θέσης ημερομηνίας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11/12/2013</a:t>
            </a:fld>
            <a:endParaRPr lang="el-GR"/>
          </a:p>
        </p:txBody>
      </p:sp>
      <p:sp>
        <p:nvSpPr>
          <p:cNvPr id="3" name="Πλαίσιο κράτησης θέσης υποσέλιδου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Πλαίσιο κράτησης θέσης αριθμού διαφάνειας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Ελεύθερη σχεδίαση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9" name="Ελεύθερη σχεδίαση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Τίτλος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el-GR" sz="22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Πλαίσιο κράτησης θέσης περιεχομένου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 latinLnBrk="0">
              <a:defRPr lang="el-GR" sz="2000"/>
            </a:lvl1pPr>
            <a:lvl2pPr latinLnBrk="0">
              <a:defRPr lang="el-GR" sz="1800"/>
            </a:lvl2pPr>
            <a:lvl3pPr latinLnBrk="0">
              <a:defRPr lang="el-GR" sz="1600"/>
            </a:lvl3pPr>
            <a:lvl4pPr latinLnBrk="0">
              <a:defRPr lang="el-GR" sz="1400"/>
            </a:lvl4pPr>
            <a:lvl5pPr latinLnBrk="0">
              <a:defRPr lang="el-GR" sz="1400"/>
            </a:lvl5pPr>
            <a:lvl6pPr latinLnBrk="0">
              <a:defRPr lang="el-GR" sz="2000"/>
            </a:lvl6pPr>
            <a:lvl7pPr latinLnBrk="0">
              <a:defRPr lang="el-GR" sz="2000"/>
            </a:lvl7pPr>
            <a:lvl8pPr latinLnBrk="0">
              <a:defRPr lang="el-GR" sz="2000"/>
            </a:lvl8pPr>
            <a:lvl9pPr latinLnBrk="0">
              <a:defRPr lang="el-GR" sz="2000"/>
            </a:lvl9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Πλαίσιο κράτησης θέσης κειμένου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el-GR" sz="1400"/>
            </a:lvl1pPr>
            <a:lvl2pPr marL="457200" indent="0" latinLnBrk="0">
              <a:buNone/>
              <a:defRPr lang="el-GR" sz="1400"/>
            </a:lvl2pPr>
            <a:lvl3pPr marL="914400" indent="0" latinLnBrk="0">
              <a:buNone/>
              <a:defRPr lang="el-GR" sz="1200"/>
            </a:lvl3pPr>
            <a:lvl4pPr marL="1371600" indent="0" latinLnBrk="0">
              <a:buNone/>
              <a:defRPr lang="el-GR" sz="1000"/>
            </a:lvl4pPr>
            <a:lvl5pPr marL="1828800" indent="0" latinLnBrk="0">
              <a:buNone/>
              <a:defRPr lang="el-GR" sz="1000"/>
            </a:lvl5pPr>
            <a:lvl6pPr marL="2286000" indent="0" latinLnBrk="0">
              <a:buNone/>
              <a:defRPr lang="el-GR" sz="1000"/>
            </a:lvl6pPr>
            <a:lvl7pPr marL="2743200" indent="0" latinLnBrk="0">
              <a:buNone/>
              <a:defRPr lang="el-GR" sz="1000"/>
            </a:lvl7pPr>
            <a:lvl8pPr marL="3200400" indent="0" latinLnBrk="0">
              <a:buNone/>
              <a:defRPr lang="el-GR" sz="1000"/>
            </a:lvl8pPr>
            <a:lvl9pPr marL="3657600" indent="0" latinLnBrk="0">
              <a:buNone/>
              <a:defRPr lang="el-GR" sz="1000"/>
            </a:lvl9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  <p:sp>
        <p:nvSpPr>
          <p:cNvPr id="5" name="Πλαίσιο κράτησης θέσης ημερομηνίας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11/12/2013</a:t>
            </a:fld>
            <a:endParaRPr lang="el-GR"/>
          </a:p>
        </p:txBody>
      </p:sp>
      <p:sp>
        <p:nvSpPr>
          <p:cNvPr id="6" name="Πλαίσιο κράτησης θέσης υποσέλιδου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Πλαίσιο κράτησης θέσης αριθμού διαφάνειας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Ελεύθερη σχεδίαση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9" name="Ελεύθερη σχεδίαση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0" name="Ελεύθερη σχεδίαση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11" name="Ομάδα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Ελεύθερη σχεδίαση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" name="Ελεύθερη σχεδίαση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4" name="Ελεύθερη σχεδίαση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5" name="Ελεύθερη σχεδίαση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6" name="Ελεύθερη σχεδίαση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7" name="Ελεύθερη σχεδίαση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8" name="Ελεύθερη σχεδίαση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9" name="Ελεύθερη σχεδίαση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0" name="Ελεύθερη σχεδίαση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1" name="Ελεύθερη σχεδίαση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2" name="Ελεύθερη σχεδίαση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3" name="Ορθογώνιο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" name="Ελεύθερη σχεδίαση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" name="Ελεύθερη σχεδίαση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6" name="Ελεύθερη σχεδίαση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7" name="Ελεύθερη σχεδίαση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</p:grpSp>
      <p:sp>
        <p:nvSpPr>
          <p:cNvPr id="2" name="Τίτλος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el-GR" sz="22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4" name="Πλαίσιο κράτησης θέσης κειμένου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el-GR" sz="1400"/>
            </a:lvl1pPr>
            <a:lvl2pPr marL="457200" indent="0" latinLnBrk="0">
              <a:buNone/>
              <a:defRPr lang="el-GR" sz="1400"/>
            </a:lvl2pPr>
            <a:lvl3pPr marL="914400" indent="0" latinLnBrk="0">
              <a:buNone/>
              <a:defRPr lang="el-GR" sz="1200"/>
            </a:lvl3pPr>
            <a:lvl4pPr marL="1371600" indent="0" latinLnBrk="0">
              <a:buNone/>
              <a:defRPr lang="el-GR" sz="1000"/>
            </a:lvl4pPr>
            <a:lvl5pPr marL="1828800" indent="0" latinLnBrk="0">
              <a:buNone/>
              <a:defRPr lang="el-GR" sz="1000"/>
            </a:lvl5pPr>
            <a:lvl6pPr marL="2286000" indent="0" latinLnBrk="0">
              <a:buNone/>
              <a:defRPr lang="el-GR" sz="1000"/>
            </a:lvl6pPr>
            <a:lvl7pPr marL="2743200" indent="0" latinLnBrk="0">
              <a:buNone/>
              <a:defRPr lang="el-GR" sz="1000"/>
            </a:lvl7pPr>
            <a:lvl8pPr marL="3200400" indent="0" latinLnBrk="0">
              <a:buNone/>
              <a:defRPr lang="el-GR" sz="1000"/>
            </a:lvl8pPr>
            <a:lvl9pPr marL="3657600" indent="0" latinLnBrk="0">
              <a:buNone/>
              <a:defRPr lang="el-GR" sz="1000"/>
            </a:lvl9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  <p:sp>
        <p:nvSpPr>
          <p:cNvPr id="5" name="Πλαίσιο κράτησης θέσης ημερομηνίας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11/12/2013</a:t>
            </a:fld>
            <a:endParaRPr lang="el-GR"/>
          </a:p>
        </p:txBody>
      </p:sp>
      <p:sp>
        <p:nvSpPr>
          <p:cNvPr id="6" name="Πλαίσιο κράτησης θέσης υποσέλιδου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Πλαίσιο κράτησης θέσης αριθμού διαφάνειας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el-GR"/>
          </a:p>
        </p:txBody>
      </p:sp>
      <p:grpSp>
        <p:nvGrpSpPr>
          <p:cNvPr id="28" name="Ομάδα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Ελεύθερη σχεδίαση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0" name="Ελεύθερη σχεδίαση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1" name="Οβάλ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" name="Οβάλ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" name="Οβάλ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4" name="Οβάλ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5" name="Ελεύθερη σχεδίαση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6" name="Ελεύθερη σχεδίαση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7" name="Ελεύθερη σχεδίαση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8" name="Ελεύθερη σχεδίαση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9" name="Ελεύθερη σχεδίαση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40" name="Ελεύθερη σχεδίαση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41" name="Ελεύθερη σχεδίαση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42" name="Ελεύθερη σχεδίαση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43" name="Ελεύθερη σχεδίαση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44" name="Ελεύθερη σχεδίαση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45" name="Ελεύθερη σχεδίαση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46" name="Ελεύθερη σχεδίαση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</p:grpSp>
      <p:sp>
        <p:nvSpPr>
          <p:cNvPr id="50" name="Πλαίσιο κράτησης θέσης εικόνας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lang="el-GR" sz="1600"/>
            </a:lvl1pPr>
            <a:lvl2pPr marL="457200" indent="0" latinLnBrk="0">
              <a:buNone/>
              <a:defRPr lang="el-GR" sz="2800"/>
            </a:lvl2pPr>
            <a:lvl3pPr marL="914400" indent="0" latinLnBrk="0">
              <a:buNone/>
              <a:defRPr lang="el-GR" sz="2400"/>
            </a:lvl3pPr>
            <a:lvl4pPr marL="1371600" indent="0" latinLnBrk="0">
              <a:buNone/>
              <a:defRPr lang="el-GR" sz="2000"/>
            </a:lvl4pPr>
            <a:lvl5pPr marL="1828800" indent="0" latinLnBrk="0">
              <a:buNone/>
              <a:defRPr lang="el-GR" sz="2000"/>
            </a:lvl5pPr>
            <a:lvl6pPr marL="2286000" indent="0" latinLnBrk="0">
              <a:buNone/>
              <a:defRPr lang="el-GR" sz="2000"/>
            </a:lvl6pPr>
            <a:lvl7pPr marL="2743200" indent="0" latinLnBrk="0">
              <a:buNone/>
              <a:defRPr lang="el-GR" sz="2000"/>
            </a:lvl7pPr>
            <a:lvl8pPr marL="3200400" indent="0" latinLnBrk="0">
              <a:buNone/>
              <a:defRPr lang="el-GR" sz="2000"/>
            </a:lvl8pPr>
            <a:lvl9pPr marL="3657600" indent="0" latinLnBrk="0">
              <a:buNone/>
              <a:defRPr lang="el-GR" sz="2000"/>
            </a:lvl9pPr>
          </a:lstStyle>
          <a:p>
            <a:r>
              <a:rPr lang="el-GR"/>
              <a:t>Κάντε κλικ στο εικονίδιο για να προσθέσετε εικόνα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Πλαίσιο κράτησης θέσης κατακόρυφου κειμένου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Πλαίσιο κράτησης θέσης ημερομηνίας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11/12/2013</a:t>
            </a:fld>
            <a:endParaRPr lang="el-GR"/>
          </a:p>
        </p:txBody>
      </p:sp>
      <p:sp>
        <p:nvSpPr>
          <p:cNvPr id="5" name="Πλαίσιο κράτησης θέσης υποσέλιδου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Πλαίσιο κράτησης θέσης αριθμού διαφάνειας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Κατακόρυφος τίτλος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Πλαίσιο κράτησης θέσης κατακόρυφου κειμένου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Πλαίσιο κράτησης θέσης ημερομηνίας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11/12/2013</a:t>
            </a:fld>
            <a:endParaRPr lang="el-GR"/>
          </a:p>
        </p:txBody>
      </p:sp>
      <p:sp>
        <p:nvSpPr>
          <p:cNvPr id="5" name="Πλαίσιο κράτησης θέσης υποσέλιδου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Πλαίσιο κράτησης θέσης αριθμού διαφάνειας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Διαφάνεια τίτλου με εικό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Ελεύθερη σχεδίαση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Ελεύθερη σχεδίαση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Ελεύθερη σχεδίαση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Ελεύθερη σχεδίαση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Ελεύθερη σχεδίαση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Ελεύθερη σχεδίαση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Ελεύθερη σχεδίαση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Ελεύθερη σχεδίαση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Ελεύθερη σχεδίαση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Ελεύθερη σχεδίαση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Ελεύθερη σχεδίαση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6" name="Εικόνα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7" name="Ομάδα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8" name="Ελεύθερη σχεδίαση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Ελεύθερη σχεδίαση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Ελεύθερη σχεδίαση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Ελεύθερη σχεδίαση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Ελεύθερη σχεδίαση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Ελεύθερη σχεδίαση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Ελεύθερη σχεδίαση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Ελεύθερη σχεδίαση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Ελεύθερη σχεδίαση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Ορθογώνιο 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Ελεύθερη σχεδίαση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Ορθογώνιο 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Ελεύθερη σχεδίαση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Ελεύθερη σχεδίαση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Ελεύθερη σχεδίαση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Ελεύθερη σχεδίαση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Ελεύθερη σχεδίαση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Ορθογώνιο 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Ελεύθερη σχεδίαση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Ελεύθερη σχεδίαση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Ελεύθερη σχεδίαση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Ελεύθερη σχεδίαση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Ελεύθερη σχεδίαση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Ελεύθερη σχεδίαση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Ορθογώνιο 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Ελεύθερη σχεδίαση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Ελεύθερη σχεδίαση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Ελεύθερη σχεδίαση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Ελεύθερη σχεδίαση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Ελεύθερη σχεδίαση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Ελεύθερη σχεδίαση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Ελεύθερη σχεδίαση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Ελεύθερη σχεδίαση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Ελεύθερη σχεδίαση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Ελεύθερη σχεδίαση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Ελεύθερη σχεδίαση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Ελεύθερη σχεδίαση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Ελεύθερη σχεδίαση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Ελεύθερη σχεδίαση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Ορθογώνιο 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Ελεύθερη σχεδίαση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Ελεύθερη σχεδίαση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Ελεύθερη σχεδίαση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Ελεύθερη σχεδίαση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Ελεύθερη σχεδίαση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Ελεύθερη σχεδίαση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Ελεύθερη σχεδίαση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Ελεύθερη σχεδίαση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Ελεύθερη σχεδίαση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Ελεύθερη σχεδίαση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Ελεύθερη σχεδίαση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Ελεύθερη σχεδίαση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Ελεύθερη σχεδίαση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Ελεύθερη σχεδίαση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Ελεύθερη σχεδίαση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Ελεύθερη σχεδίαση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Ελεύθερη σχεδίαση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Ελεύθερη σχεδίαση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Ελεύθερη σχεδίαση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Ελεύθερη σχεδίαση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Ελεύθερη σχεδίαση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Ελεύθερη σχεδίαση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Ελεύθερη σχεδίαση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Ελεύθερη σχεδίαση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Ελεύθερη σχεδίαση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Ελεύθερη σχεδίαση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Ελεύθερη σχεδίαση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Ελεύθερη σχεδίαση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Ορθογώνιο 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Ελεύθερη σχεδίαση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Ελεύθερη σχεδίαση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Ελεύθερη σχεδίαση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Ελεύθερη σχεδίαση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Ελεύθερη σχεδίαση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Ελεύθερη σχεδίαση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Ελεύθερη σχεδίαση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Ελεύθερη σχεδίαση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Ελεύθερη σχεδίαση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Ελεύθερη σχεδίαση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Ελεύθερη σχεδίαση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Ελεύθερη σχεδίαση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Ορθογώνιο 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Ελεύθερη σχεδίαση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Ορθογώνιο 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Ελεύθερη σχεδίαση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Ελεύθερη σχεδίαση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Ελεύθερη σχεδίαση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Ελεύθερη σχεδίαση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Ελεύθερη σχεδίαση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Ελεύθερη σχεδίαση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Ελεύθερη σχεδίαση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Ελεύθερη σχεδίαση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Ελεύθερη σχεδίαση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Ελεύθερη σχεδίαση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Ελεύθερη σχεδίαση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Ελεύθερη σχεδίαση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Ελεύθερη σχεδίαση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Ορθογώνιο 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Ελεύθερη σχεδίαση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Ελεύθερη σχεδίαση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Ορθογώνιο 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Ελεύθερη σχεδίαση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Ελεύθερη σχεδίαση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Ελεύθερη σχεδίαση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Ελεύθερη σχεδίαση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Ελεύθερη σχεδίαση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Ελεύθερη σχεδίαση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Ελεύθερη σχεδίαση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Ελεύθερη σχεδίαση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Ελεύθερη σχεδίαση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Ελεύθερη σχεδίαση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Ελεύθερη σχεδίαση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Ελεύθερη σχεδίαση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Ελεύθερη σχεδίαση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Ελεύθερη σχεδίαση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Ελεύθερη σχεδίαση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" name="Ελεύθερη σχεδίαση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Ελεύθερη σχεδίαση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Ελεύθερη σχεδίαση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Ελεύθερη σχεδίαση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8" name="Ομάδα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9" name="Ελεύθερη σχεδίαση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Ελεύθερη σχεδίαση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Έλλειψη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Έλλειψη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Έλλειψη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Έλλειψη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Ελεύθερη σχεδίαση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Ελεύθερη σχεδίαση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Ελεύθερη σχεδίαση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Ελεύθερη σχεδίαση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Ελεύθερη σχεδίαση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Ελεύθερη σχεδίαση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Ελεύθερη σχεδίαση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Ελεύθερη σχεδίαση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Ελεύθερη σχεδίαση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Ελεύθερη σχεδίαση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Ελεύθερη σχεδίαση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Ελεύθερη σχεδίαση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7" name="Ελεύθερη σχεδίαση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Ελεύθερη σχεδίαση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Ελεύθερη σχεδίαση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Ελεύθερη σχεδίαση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Ελεύθερη σχεδίαση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Ελεύθερη σχεδίαση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Ελεύθερη σχεδίαση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Ελεύθερη σχεδίαση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Ελεύθερη σχεδίαση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Ελεύθερη σχεδίαση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Ελεύθερη σχεδίαση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Ελεύθερη σχεδίαση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Ελεύθερη σχεδίαση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Ελεύθερη σχεδίαση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1" name="Ομάδα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2" name="Ομάδα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5" name="Ελεύθερη σχεδίαση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Ελεύθερη σχεδίαση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Ελεύθερη σχεδίαση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Ελεύθερη σχεδίαση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Ελεύθερη σχεδίαση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Ελεύθερη σχεδίαση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Ελεύθερη σχεδίαση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Ελεύθερη σχεδίαση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Ελεύθερη σχεδίαση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Ελεύθερη σχεδίαση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Ελεύθερη σχεδίαση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Ελεύθερη σχεδίαση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Ελεύθερη σχεδίαση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Ελεύθερη σχεδίαση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Ελεύθερη σχεδίαση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Ελεύθερη σχεδίαση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Ελεύθερη σχεδίαση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Ελεύθερη σχεδίαση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Ελεύθερη σχεδίαση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Ελεύθερη σχεδίαση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Ελεύθερη σχεδίαση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Ελεύθερη σχεδίαση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Ελεύθερη σχεδίαση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Ελεύθερη σχεδίαση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Ελεύθερη σχεδίαση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Ελεύθερη σχεδίαση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Ελεύθερη σχεδίαση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Ελεύθερη σχεδίαση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Ελεύθερη σχεδίαση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Ελεύθερη σχεδίαση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Ελεύθερη σχεδίαση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Ελεύθερη σχεδίαση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Ελεύθερη σχεδίαση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Ελεύθερη σχεδίαση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Ελεύθερη σχεδίαση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Ελεύθερη σχεδίαση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Ελεύθερη σχεδίαση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Ελεύθερη σχεδίαση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Ελεύθερη σχεδίαση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Ελεύθερη σχεδίαση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Ελεύθερη σχεδίαση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Ελεύθερη σχεδίαση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Ελεύθερη σχεδίαση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Ορθογώνιο 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Ελεύθερη σχεδίαση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Ορθογώνιο 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Ελεύθερη σχεδίαση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Ελεύθερη σχεδίαση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Ελεύθερη σχεδίαση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Ελεύθερη σχεδίαση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Ορθογώνιο 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Ελεύθερη σχεδίαση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Ελεύθερη σχεδίαση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Ελεύθερη σχεδίαση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Ελεύθερη σχεδίαση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Ελεύθερη σχεδίαση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Ελεύθερη σχεδίαση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Ελεύθερη σχεδίαση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Ελεύθερη σχεδίαση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Ελεύθερη σχεδίαση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Ελεύθερη σχεδίαση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Ελεύθερη σχεδίαση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Ελεύθερη σχεδίαση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Ελεύθερη σχεδίαση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Ελεύθερη σχεδίαση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Ελεύθερη σχεδίαση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Ελεύθερη σχεδίαση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Ελεύθερη σχεδίαση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Ελεύθερη σχεδίαση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Ορθογώνιο 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Ελεύθερη σχεδίαση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Ελεύθερη σχεδίαση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Ελεύθερη σχεδίαση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Ελεύθερη σχεδίαση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Ορθογώνιο 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Ελεύθερη σχεδίαση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Ελεύθερη σχεδίαση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Ελεύθερη σχεδίαση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Ελεύθερη σχεδίαση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Ελεύθερη σχεδίαση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Ελεύθερη σχεδίαση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Ελεύθερη σχεδίαση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Ελεύθερη σχεδίαση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Ελεύθερη σχεδίαση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Ελεύθερη σχεδίαση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Ελεύθερη σχεδίαση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Ορθογώνιο 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Ελεύθερη σχεδίαση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Ελεύθερη σχεδίαση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Ελεύθερη σχεδίαση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Ελεύθερη σχεδίαση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Ελεύθερη σχεδίαση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Ελεύθερη σχεδίαση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Ορθογώνιο 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Ελεύθερη σχεδίαση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Ελεύθερη σχεδίαση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Ελεύθερη σχεδίαση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Ελεύθερη σχεδίαση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Ελεύθερη σχεδίαση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Ελεύθερη σχεδίαση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Ελεύθερη σχεδίαση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Ελεύθερη σχεδίαση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Ελεύθερη σχεδίαση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Ελεύθερη σχεδίαση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Ελεύθερη σχεδίαση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Ελεύθερη σχεδίαση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Ορθογώνιο 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Ελεύθερη σχεδίαση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Ελεύθερη σχεδίαση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Ελεύθερη σχεδίαση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Ορθογώνιο 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Ελεύθερη σχεδίαση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Ελεύθερη σχεδίαση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Ελεύθερη σχεδίαση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Ελεύθερη σχεδίαση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Ελεύθερη σχεδίαση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Ελεύθερη σχεδίαση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Ορθογώνιο 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Ελεύθερη σχεδίαση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Ελεύθερη σχεδίαση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Ελεύθερη σχεδίαση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Ελεύθερη σχεδίαση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Ελεύθερη σχεδίαση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Ελεύθερη σχεδίαση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Ελεύθερη σχεδίαση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Ελεύθερη σχεδίαση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Ελεύθερη σχεδίαση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Ελεύθερη σχεδίαση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Ελεύθερη σχεδίαση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Ορθογώνιο 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Ελεύθερη σχεδίαση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Ελεύθερη σχεδίαση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Ελεύθερη σχεδίαση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Ελεύθερη σχεδίαση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Ορθογώνιο 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Ελεύθερη σχεδίαση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Ορθογώνιο 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Ελεύθερη σχεδίαση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Ελεύθερη σχεδίαση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Ελεύθερη σχεδίαση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Ελεύθερη σχεδίαση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Ελεύθερη σχεδίαση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Ελεύθερη σχεδίαση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Ελεύθερη σχεδίαση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Ελεύθερη σχεδίαση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Ελεύθερη σχεδίαση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Ορθογώνιο 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Ελεύθερη σχεδίαση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Ελεύθερη σχεδίαση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Ελεύθερη σχεδίαση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Ελεύθερη σχεδίαση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Ελεύθερη σχεδίαση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Ελεύθερη σχεδίαση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Ελεύθερη σχεδίαση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Ελεύθερη σχεδίαση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Ελεύθερη σχεδίαση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Ελεύθερη σχεδίαση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Ελεύθερη σχεδίαση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Ελεύθερη σχεδίαση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Ελεύθερη σχεδίαση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Ελεύθερη σχεδίαση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Ελεύθερη σχεδίαση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Ελεύθερη σχεδίαση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Ελεύθερη σχεδίαση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Ελεύθερη σχεδίαση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Ελεύθερη σχεδίαση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Ελεύθερη σχεδίαση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Ελεύθερη σχεδίαση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Ελεύθερη σχεδίαση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Ελεύθερη σχεδίαση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Ελεύθερη σχεδίαση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Ελεύθερη σχεδίαση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Ελεύθερη σχεδίαση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Ελεύθερη σχεδίαση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Ελεύθερη σχεδίαση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Ελεύθερη σχεδίαση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Ελεύθερη σχεδίαση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Ελεύθερη σχεδίαση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Ελεύθερη σχεδίαση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Ελεύθερη σχεδίαση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Ελεύθερη σχεδίαση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Ελεύθερη σχεδίαση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Ελεύθερη σχεδίαση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Ελεύθερη σχεδίαση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Ελεύθερη σχεδίαση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Ελεύθερη σχεδίαση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Ελεύθερη σχεδίαση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Ελεύθερη σχεδίαση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Ελεύθερη σχεδίαση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Ελεύθερη σχεδίαση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Ελεύθερη σχεδίαση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Ελεύθερη σχεδίαση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Ελεύθερη σχεδίαση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Ελεύθερη σχεδίαση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Ελεύθερη σχεδίαση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Ελεύθερη σχεδίαση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Ελεύθερη σχεδίαση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Ελεύθερη σχεδίαση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Ελεύθερη σχεδίαση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Ελεύθερη σχεδίαση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3" name="Ομάδα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5" name="Ελεύθερη σχεδίαση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Ελεύθερη σχεδίαση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Ελεύθερη σχεδίαση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Ελεύθερη σχεδίαση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Ορθογώνιο 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Ελεύθερη σχεδίαση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Ελεύθερη σχεδίαση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Ελεύθερη σχεδίαση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Ελεύθερη σχεδίαση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Ελεύθερη σχεδίαση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Ελεύθερη σχεδίαση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Ελεύθερη σχεδίαση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Ελεύθερη σχεδίαση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Ελεύθερη σχεδίαση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Ελεύθερη σχεδίαση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Ελεύθερη σχεδίαση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Ελεύθερη σχεδίαση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Ελεύθερη σχεδίαση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Ελεύθερη σχεδίαση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Ελεύθερη σχεδίαση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Ελεύθερη σχεδίαση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Ελεύθερη σχεδίαση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Ελεύθερη σχεδίαση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Ελεύθερη σχεδίαση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Ελεύθερη σχεδίαση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Ελεύθερη σχεδίαση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Ελεύθερη σχεδίαση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Ελεύθερη σχεδίαση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Ελεύθερη σχεδίαση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Ελεύθερη σχεδίαση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Ελεύθερη σχεδίαση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Ελεύθερη σχεδίαση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Ελεύθερη σχεδίαση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Ελεύθερη σχεδίαση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Ελεύθερη σχεδίαση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Ελεύθερη σχεδίαση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Ελεύθερη σχεδίαση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Ελεύθερη σχεδίαση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Ελεύθερη σχεδίαση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Ελεύθερη σχεδίαση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Ελεύθερη σχεδίαση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Ελεύθερη σχεδίαση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Ελεύθερη σχεδίαση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Ελεύθερη σχεδίαση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Ελεύθερη σχεδίαση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Ελεύθερη σχεδίαση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Ελεύθερη σχεδίαση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Ελεύθερη σχεδίαση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Ελεύθερη σχεδίαση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Ελεύθερη σχεδίαση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Ελεύθερη σχεδίαση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Ελεύθερη σχεδίαση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Ελεύθερη σχεδίαση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Ελεύθερη σχεδίαση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Ελεύθερη σχεδίαση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Ελεύθερη σχεδίαση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Ελεύθερη σχεδίαση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Ελεύθερη σχεδίαση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Ελεύθερη σχεδίαση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Ελεύθερη σχεδίαση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Ελεύθερη σχεδίαση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Ελεύθερη σχεδίαση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Ελεύθερη σχεδίαση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Ελεύθερη σχεδίαση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Ελεύθερη σχεδίαση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Ελεύθερη σχεδίαση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Ελεύθερη σχεδίαση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Ελεύθερη σχεδίαση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Ελεύθερη σχεδίαση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Ελεύθερη σχεδίαση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Ελεύθερη σχεδίαση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Ελεύθερη σχεδίαση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Ελεύθερη σχεδίαση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Ελεύθερη σχεδίαση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Ελεύθερη σχεδίαση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Ελεύθερη σχεδίαση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Ελεύθερη σχεδίαση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Ελεύθερη σχεδίαση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Ορθογώνιο 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Ελεύθερη σχεδίαση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Ελεύθερη σχεδίαση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Ελεύθερη σχεδίαση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Ελεύθερη σχεδίαση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Ελεύθερη σχεδίαση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Ελεύθερη σχεδίαση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Ελεύθερη σχεδίαση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Ελεύθερη σχεδίαση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Ελεύθερη σχεδίαση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Ελεύθερη σχεδίαση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Ελεύθερη σχεδίαση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Ελεύθερη σχεδίαση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Ελεύθερη σχεδίαση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Ελεύθερη σχεδίαση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Ελεύθερη σχεδίαση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Ελεύθερη σχεδίαση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Ελεύθερη σχεδίαση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Ελεύθερη σχεδίαση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Ελεύθερη σχεδίαση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Ελεύθερη σχεδίαση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Ελεύθερη σχεδίαση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Ελεύθερη σχεδίαση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Ελεύθερη σχεδίαση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Ελεύθερη σχεδίαση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Ελεύθερη σχεδίαση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Ελεύθερη σχεδίαση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Ελεύθερη σχεδίαση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Ελεύθερη σχεδίαση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Ελεύθερη σχεδίαση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Ελεύθερη σχεδίαση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Ελεύθερη σχεδίαση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Ελεύθερη σχεδίαση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Ορθογώνιο 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Ελεύθερη σχεδίαση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Ελεύθερη σχεδίαση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Ελεύθερη σχεδίαση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Ελεύθερη σχεδίαση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Ελεύθερη σχεδίαση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Ελεύθερη σχεδίαση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Ελεύθερη σχεδίαση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Ελεύθερη σχεδίαση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Ελεύθερη σχεδίαση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Ελεύθερη σχεδίαση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Ελεύθερη σχεδίαση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Ελεύθερη σχεδίαση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Ελεύθερη σχεδίαση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Ελεύθερη σχεδίαση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Ελεύθερη σχεδίαση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Ελεύθερη σχεδίαση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Ελεύθερη σχεδίαση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Ελεύθερη σχεδίαση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Ελεύθερη σχεδίαση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Ελεύθερη σχεδίαση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Ελεύθερη σχεδίαση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Ελεύθερη σχεδίαση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Ελεύθερη σχεδίαση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Ελεύθερη σχεδίαση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Ελεύθερη σχεδίαση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Ελεύθερη σχεδίαση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Ελεύθερη σχεδίαση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Ελεύθερη σχεδίαση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Ελεύθερη σχεδίαση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Ελεύθερη σχεδίαση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Ελεύθερη σχεδίαση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Ορθογώνιο 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Ελεύθερη σχεδίαση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Ελεύθερη σχεδίαση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Ελεύθερη σχεδίαση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Ελεύθερη σχεδίαση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Ελεύθερη σχεδίαση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Ελεύθερη σχεδίαση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Ελεύθερη σχεδίαση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Ελεύθερη σχεδίαση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Ελεύθερη σχεδίαση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Ελεύθερη σχεδίαση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Ελεύθερη σχεδίαση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Ελεύθερη σχεδίαση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Ελεύθερη σχεδίαση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Ελεύθερη σχεδίαση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Ελεύθερη σχεδίαση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Ελεύθερη σχεδίαση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Ελεύθερη σχεδίαση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Ελεύθερη σχεδίαση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Ελεύθερη σχεδίαση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Ελεύθερη σχεδίαση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Ελεύθερη σχεδίαση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Ελεύθερη σχεδίαση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Ελεύθερη σχεδίαση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Ελεύθερη σχεδίαση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Ελεύθερη σχεδίαση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Ελεύθερη σχεδίαση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Ελεύθερη σχεδίαση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Ελεύθερη σχεδίαση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Ελεύθερη σχεδίαση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Ελεύθερη σχεδίαση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Ορθογώνιο 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Ελεύθερη σχεδίαση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Ελεύθερη σχεδίαση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Ελεύθερη σχεδίαση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Ελεύθερη σχεδίαση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Ελεύθερη σχεδίαση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Ελεύθερη σχεδίαση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Ελεύθερη σχεδίαση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Ελεύθερη σχεδίαση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Ελεύθερη σχεδίαση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Ελεύθερη σχεδίαση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Ελεύθερη σχεδίαση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Ελεύθερη σχεδίαση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Ελεύθερη σχεδίαση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Ελεύθερη σχεδίαση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Ελεύθερη σχεδίαση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Ελεύθερη σχεδίαση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Ελεύθερη σχεδίαση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Ελεύθερη σχεδίαση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Ελεύθερη σχεδίαση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Ελεύθερη σχεδίαση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Ελεύθερη σχεδίαση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Ελεύθερη σχεδίαση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Ελεύθερη σχεδίαση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Ελεύθερη σχεδίαση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Ελεύθερη σχεδίαση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4" name="Ελεύθερη σχεδίαση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Ελεύθερη σχεδίαση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Ελεύθερη σχεδίαση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Ελεύθερη σχεδίαση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Ελεύθερη σχεδίαση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Ελεύθερη σχεδίαση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Ελεύθερη σχεδίαση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Ελεύθερη σχεδίαση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Ελεύθερη σχεδίαση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Ελεύθερη σχεδίαση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Ελεύθερη σχεδίαση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Ελεύθερη σχεδίαση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Ελεύθερη σχεδίαση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Ελεύθερη σχεδίαση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Ελεύθερη σχεδίαση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Ελεύθερη σχεδίαση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Ελεύθερη σχεδίαση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Ελεύθερη σχεδίαση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Ελεύθερη σχεδίαση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Ελεύθερη σχεδίαση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Ελεύθερη σχεδίαση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Ελεύθερη σχεδίαση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Ελεύθερη σχεδίαση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Ελεύθερη σχεδίαση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Ελεύθερη σχεδίαση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Ελεύθερη σχεδίαση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Ορθογώνιο 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Ελεύθερη σχεδίαση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Ελεύθερη σχεδίαση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Ελεύθερη σχεδίαση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Ελεύθερη σχεδίαση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5" name="Ελεύθερη σχεδίαση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Τίτλος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 latinLnBrk="0">
              <a:defRPr lang="el-GR" sz="30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Υπότιτλος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0"/>
              </a:spcBef>
              <a:buNone/>
              <a:defRPr lang="el-GR" sz="1400"/>
            </a:lvl1pPr>
            <a:lvl2pPr marL="457200" indent="0" algn="ctr" latinLnBrk="0">
              <a:buNone/>
              <a:defRPr lang="el-GR" sz="2000"/>
            </a:lvl2pPr>
            <a:lvl3pPr marL="914400" indent="0" algn="ctr" latinLnBrk="0">
              <a:buNone/>
              <a:defRPr lang="el-GR" sz="1800"/>
            </a:lvl3pPr>
            <a:lvl4pPr marL="1371600" indent="0" algn="ctr" latinLnBrk="0">
              <a:buNone/>
              <a:defRPr lang="el-GR" sz="1600"/>
            </a:lvl4pPr>
            <a:lvl5pPr marL="1828800" indent="0" algn="ctr" latinLnBrk="0">
              <a:buNone/>
              <a:defRPr lang="el-GR" sz="1600"/>
            </a:lvl5pPr>
            <a:lvl6pPr marL="2286000" indent="0" algn="ctr" latinLnBrk="0">
              <a:buNone/>
              <a:defRPr lang="el-GR" sz="1600"/>
            </a:lvl6pPr>
            <a:lvl7pPr marL="2743200" indent="0" algn="ctr" latinLnBrk="0">
              <a:buNone/>
              <a:defRPr lang="el-GR" sz="1600"/>
            </a:lvl7pPr>
            <a:lvl8pPr marL="3200400" indent="0" algn="ctr" latinLnBrk="0">
              <a:buNone/>
              <a:defRPr lang="el-GR" sz="1600"/>
            </a:lvl8pPr>
            <a:lvl9pPr marL="3657600" indent="0" algn="ctr" latinLnBrk="0">
              <a:buNone/>
              <a:defRPr lang="el-GR" sz="1600"/>
            </a:lvl9pPr>
          </a:lstStyle>
          <a:p>
            <a:r>
              <a:rPr lang="el-GR"/>
              <a:t>Κάντε κλικ για να επεξεργαστείτε το στυλ υποδείγματος υπότιτλου</a:t>
            </a:r>
          </a:p>
        </p:txBody>
      </p:sp>
      <p:sp>
        <p:nvSpPr>
          <p:cNvPr id="608" name="Πλαίσιο κράτησης θέσης εικόνας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l-GR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l-GR"/>
              <a:t>Κάντε κλικ στο εικονίδιο για να προσθέσετε εικόνα</a:t>
            </a: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Δύο οριζόντιες εικόνε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Ελεύθερη σχεδίαση 608"/>
          <p:cNvSpPr/>
          <p:nvPr userDrawn="1"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Ελεύθερη σχεδίαση 609"/>
          <p:cNvSpPr/>
          <p:nvPr userDrawn="1"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Ελεύθερη σχεδίαση 610"/>
          <p:cNvSpPr/>
          <p:nvPr userDrawn="1"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Ελεύθερη σχεδίαση 385"/>
          <p:cNvSpPr>
            <a:spLocks noEditPoints="1"/>
          </p:cNvSpPr>
          <p:nvPr userDrawn="1"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Ελεύθερη σχεδίαση 382"/>
          <p:cNvSpPr>
            <a:spLocks noEditPoints="1"/>
          </p:cNvSpPr>
          <p:nvPr userDrawn="1"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Ελεύθερη σχεδίαση 383"/>
          <p:cNvSpPr>
            <a:spLocks noEditPoints="1"/>
          </p:cNvSpPr>
          <p:nvPr userDrawn="1"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2" name="Εικόνα 6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13" name="Ελεύθερη σχεδίαση 380"/>
          <p:cNvSpPr>
            <a:spLocks noEditPoints="1"/>
          </p:cNvSpPr>
          <p:nvPr userDrawn="1"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Ελεύθερη σχεδίαση 383"/>
          <p:cNvSpPr>
            <a:spLocks noEditPoints="1"/>
          </p:cNvSpPr>
          <p:nvPr userDrawn="1"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Ελεύθερη σχεδίαση 385"/>
          <p:cNvSpPr>
            <a:spLocks noEditPoints="1"/>
          </p:cNvSpPr>
          <p:nvPr userDrawn="1"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Ελεύθερη σχεδίαση 383"/>
          <p:cNvSpPr>
            <a:spLocks noEditPoints="1"/>
          </p:cNvSpPr>
          <p:nvPr userDrawn="1"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Ελεύθερη σχεδίαση 380"/>
          <p:cNvSpPr>
            <a:spLocks noEditPoints="1"/>
          </p:cNvSpPr>
          <p:nvPr userDrawn="1"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Ελεύθερη σχεδίαση 382"/>
          <p:cNvSpPr>
            <a:spLocks noEditPoints="1"/>
          </p:cNvSpPr>
          <p:nvPr userDrawn="1"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Ελεύθερη σχεδίαση 381"/>
          <p:cNvSpPr>
            <a:spLocks noEditPoints="1"/>
          </p:cNvSpPr>
          <p:nvPr userDrawn="1"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Ελεύθερη σχεδίαση 384"/>
          <p:cNvSpPr>
            <a:spLocks noEditPoints="1"/>
          </p:cNvSpPr>
          <p:nvPr userDrawn="1"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Ελεύθερη σχεδίαση 381"/>
          <p:cNvSpPr>
            <a:spLocks noEditPoints="1"/>
          </p:cNvSpPr>
          <p:nvPr userDrawn="1"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Ελεύθερη σχεδίαση 384"/>
          <p:cNvSpPr>
            <a:spLocks noEditPoints="1"/>
          </p:cNvSpPr>
          <p:nvPr userDrawn="1"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Ελεύθερη σχεδίαση 385"/>
          <p:cNvSpPr>
            <a:spLocks noEditPoints="1"/>
          </p:cNvSpPr>
          <p:nvPr userDrawn="1"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Ελεύθερη σχεδίαση 382"/>
          <p:cNvSpPr>
            <a:spLocks noEditPoints="1"/>
          </p:cNvSpPr>
          <p:nvPr userDrawn="1"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Ελεύθερη σχεδίαση 380"/>
          <p:cNvSpPr>
            <a:spLocks noEditPoints="1"/>
          </p:cNvSpPr>
          <p:nvPr userDrawn="1"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Ελεύθερη σχεδίαση 382"/>
          <p:cNvSpPr>
            <a:spLocks noEditPoints="1"/>
          </p:cNvSpPr>
          <p:nvPr userDrawn="1"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Ελεύθερη σχεδίαση 381"/>
          <p:cNvSpPr>
            <a:spLocks noEditPoints="1"/>
          </p:cNvSpPr>
          <p:nvPr userDrawn="1"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Ελεύθερη σχεδίαση 383"/>
          <p:cNvSpPr>
            <a:spLocks noEditPoints="1"/>
          </p:cNvSpPr>
          <p:nvPr userDrawn="1"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" name="Ομάδα 631"/>
          <p:cNvGrpSpPr/>
          <p:nvPr userDrawn="1"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30" name="Ομάδα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101" name="Ελεύθερη σχεδίαση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Ελεύθερη σχεδίαση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Ελεύθερη σχεδίαση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Ελεύθερη σχεδίαση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Ελεύθερη σχεδίαση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Ελεύθερη σχεδίαση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Ελεύθερη σχεδίαση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Ελεύθερη σχεδίαση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Ελεύθερη σχεδίαση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Ελεύθερη σχεδίαση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Ελεύθερη σχεδίαση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Ελεύθερη σχεδίαση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Ελεύθερη σχεδίαση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Ελεύθερη σχεδίαση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1" name="Ελεύθερη σχεδίαση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2" name="Ομάδα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33" name="Ελεύθερη σχεδίαση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Ελεύθερη σχεδίαση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Ελεύθερη σχεδίαση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Ελεύθερη σχεδίαση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Ελεύθερη σχεδίαση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Ελεύθερη σχεδίαση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Ελεύθερη σχεδίαση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Ελεύθερη σχεδίαση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Ελεύθερη σχεδίαση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Ελεύθερη σχεδίαση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Ελεύθερη σχεδίαση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Ελεύθερη σχεδίαση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Ελεύθερη σχεδίαση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Ελεύθερη σχεδίαση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Ελεύθερη σχεδίαση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Ελεύθερη σχεδίαση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Ελεύθερη σχεδίαση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Ελεύθερη σχεδίαση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Ελεύθερη σχεδίαση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Ελεύθερη σχεδίαση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Ελεύθερη σχεδίαση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Ελεύθερη σχεδίαση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Ελεύθερη σχεδίαση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Ελεύθερη σχεδίαση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Ελεύθερη σχεδίαση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Ελεύθερη σχεδίαση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Ελεύθερη σχεδίαση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Ελεύθερη σχεδίαση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Ελεύθερη σχεδίαση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Ελεύθερη σχεδίαση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Ελεύθερη σχεδίαση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Ελεύθερη σχεδίαση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Ελεύθερη σχεδίαση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Ελεύθερη σχεδίαση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Ελεύθερη σχεδίαση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Ελεύθερη σχεδίαση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Ελεύθερη σχεδίαση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Ελεύθερη σχεδίαση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Ελεύθερη σχεδίαση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Ελεύθερη σχεδίαση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Ελεύθερη σχεδίαση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Ελεύθερη σχεδίαση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Ελεύθερη σχεδίαση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Ελεύθερη σχεδίαση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Ελεύθερη σχεδίαση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Ελεύθερη σχεδίαση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Ελεύθερη σχεδίαση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Ελεύθερη σχεδίαση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Ελεύθερη σχεδίαση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Ελεύθερη σχεδίαση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Ελεύθερη σχεδίαση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Ελεύθερη σχεδίαση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Ελεύθερη σχεδίαση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Ελεύθερη σχεδίαση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Ελεύθερη σχεδίαση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Ελεύθερη σχεδίαση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Ελεύθερη σχεδίαση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Ελεύθερη σχεδίαση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Ελεύθερη σχεδίαση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Ελεύθερη σχεδίαση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Ελεύθερη σχεδίαση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Ελεύθερη σχεδίαση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Ελεύθερη σχεδίαση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Ελεύθερη σχεδίαση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Ελεύθερη σχεδίαση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Ελεύθερη σχεδίαση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Ελεύθερη σχεδίαση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Ελεύθερη σχεδίαση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5" name="Ομάδα 719"/>
          <p:cNvGrpSpPr/>
          <p:nvPr userDrawn="1"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116" name="Ελεύθερη σχεδίαση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Ελεύθερη σχεδίαση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Ελεύθερη σχεδίαση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Ελεύθερη σχεδίαση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Ελεύθερη σχεδίαση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Ελεύθερη σχεδίαση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Ελεύθερη σχεδίαση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Ελεύθερη σχεδίαση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Ελεύθερη σχεδίαση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Ορθογώνιο 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Ελεύθερη σχεδίαση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Ορθογώνιο 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Ελεύθερη σχεδίαση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Ελεύθερη σχεδίαση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Ελεύθερη σχεδίαση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Ελεύθερη σχεδίαση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Ελεύθερη σχεδίαση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Ορθογώνιο 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Ελεύθερη σχεδίαση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Ελεύθερη σχεδίαση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Ελεύθερη σχεδίαση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Ελεύθερη σχεδίαση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Ελεύθερη σχεδίαση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Ελεύθερη σχεδίαση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Ορθογώνιο 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Ελεύθερη σχεδίαση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Ελεύθερη σχεδίαση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Ελεύθερη σχεδίαση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Ελεύθερη σχεδίαση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Ελεύθερη σχεδίαση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Ελεύθερη σχεδίαση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Ελεύθερη σχεδίαση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Ελεύθερη σχεδίαση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Ελεύθερη σχεδίαση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Ελεύθερη σχεδίαση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Ελεύθερη σχεδίαση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Ελεύθερη σχεδίαση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Ελεύθερη σχεδίαση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Ελεύθερη σχεδίαση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Ορθογώνιο 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Ελεύθερη σχεδίαση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Ελεύθερη σχεδίαση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Ελεύθερη σχεδίαση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Ελεύθερη σχεδίαση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Ελεύθερη σχεδίαση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Ελεύθερη σχεδίαση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Ελεύθερη σχεδίαση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Ελεύθερη σχεδίαση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Ελεύθερη σχεδίαση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Ελεύθερη σχεδίαση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Ελεύθερη σχεδίαση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Ελεύθερη σχεδίαση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Ελεύθερη σχεδίαση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Ελεύθερη σχεδίαση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Ελεύθερη σχεδίαση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Ελεύθερη σχεδίαση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Ελεύθερη σχεδίαση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Ελεύθερη σχεδίαση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Ελεύθερη σχεδίαση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Ελεύθερη σχεδίαση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Ελεύθερη σχεδίαση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Ελεύθερη σχεδίαση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Ελεύθερη σχεδίαση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Ελεύθερη σχεδίαση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Ελεύθερη σχεδίαση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Ελεύθερη σχεδίαση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Ελεύθερη σχεδίαση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Ελεύθερη σχεδίαση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Ορθογώνιο 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Ελεύθερη σχεδίαση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Ελεύθερη σχεδίαση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Ελεύθερη σχεδίαση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Ελεύθερη σχεδίαση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Ελεύθερη σχεδίαση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Ελεύθερη σχεδίαση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Ελεύθερη σχεδίαση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Ελεύθερη σχεδίαση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Ελεύθερη σχεδίαση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Ελεύθερη σχεδίαση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Ελεύθερη σχεδίαση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Ελεύθερη σχεδίαση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Ορθογώνιο 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Ελεύθερη σχεδίαση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Ορθογώνιο 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Ελεύθερη σχεδίαση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Ελεύθερη σχεδίαση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Ελεύθερη σχεδίαση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Ελεύθερη σχεδίαση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Ελεύθερη σχεδίαση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Ελεύθερη σχεδίαση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Ελεύθερη σχεδίαση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Ελεύθερη σχεδίαση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Ελεύθερη σχεδίαση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Ελεύθερη σχεδίαση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Ελεύθερη σχεδίαση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Ελεύθερη σχεδίαση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Ελεύθερη σχεδίαση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Ορθογώνιο 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Ελεύθερη σχεδίαση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Ελεύθερη σχεδίαση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Ορθογώνιο 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Ελεύθερη σχεδίαση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Ελεύθερη σχεδίαση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Ελεύθερη σχεδίαση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Ελεύθερη σχεδίαση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Ελεύθερη σχεδίαση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Ελεύθερη σχεδίαση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Ελεύθερη σχεδίαση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Ελεύθερη σχεδίαση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Ελεύθερη σχεδίαση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Ελεύθερη σχεδίαση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Ελεύθερη σχεδίαση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Ελεύθερη σχεδίαση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Ελεύθερη σχεδίαση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Ελεύθερη σχεδίαση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Ελεύθερη σχεδίαση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2" name="Ελεύθερη σχεδίαση 382"/>
          <p:cNvSpPr>
            <a:spLocks noEditPoints="1"/>
          </p:cNvSpPr>
          <p:nvPr userDrawn="1"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Ελεύθερη σχεδίαση 381"/>
          <p:cNvSpPr>
            <a:spLocks noEditPoints="1"/>
          </p:cNvSpPr>
          <p:nvPr userDrawn="1"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Πλαίσιο κράτησης θέσης εικόνας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l-GR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719" name="Πλαίσιο κράτησης θέσης εικόνας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l-GR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2" name="Τίτλος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 latinLnBrk="0">
              <a:defRPr lang="el-GR" sz="22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5" name="Πλαίσιο κράτησης θέσης κειμένου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l-GR" sz="1400"/>
            </a:lvl1pPr>
            <a:lvl2pPr marL="0" indent="0" latinLnBrk="0">
              <a:buNone/>
              <a:defRPr lang="el-GR" sz="1400"/>
            </a:lvl2pPr>
            <a:lvl3pPr marL="0" indent="0" latinLnBrk="0">
              <a:buNone/>
              <a:defRPr lang="el-GR" sz="1400"/>
            </a:lvl3pPr>
            <a:lvl4pPr marL="0" indent="0" latinLnBrk="0">
              <a:buNone/>
              <a:defRPr lang="el-GR" sz="1400"/>
            </a:lvl4pPr>
            <a:lvl5pPr marL="0" indent="0" latinLnBrk="0">
              <a:buNone/>
              <a:defRPr lang="el-GR" sz="1400"/>
            </a:lvl5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Δύο οβάλ εικόνε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Ελεύθερη σχεδίαση 233"/>
          <p:cNvSpPr/>
          <p:nvPr userDrawn="1"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Ομάδα 234"/>
          <p:cNvGrpSpPr/>
          <p:nvPr userDrawn="1"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8" name="Ελεύθερη σχεδίαση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Ελεύθερη σχεδίαση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Ομάδα 237"/>
          <p:cNvGrpSpPr/>
          <p:nvPr userDrawn="1"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11" name="Ελεύθερη σχεδίαση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Ελεύθερη σχεδίαση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Ελεύθερη σχεδίαση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Ελεύθερη σχεδίαση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Ελεύθερη σχεδίαση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Ελεύθερη σχεδίαση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Ομάδα 244"/>
          <p:cNvGrpSpPr/>
          <p:nvPr userDrawn="1"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18" name="Ελεύθερη σχεδίαση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Ελεύθερη σχεδίαση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Ελεύθερη σχεδίαση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Ελεύθερη σχεδίαση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Ελεύθερη σχεδίαση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Ελεύθερη σχεδίαση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Ελεύθερη σχεδίαση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Ελεύθερη σχεδίαση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Ελεύθερη σχεδίαση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Ελεύθερη σχεδίαση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Ελεύθερη σχεδίαση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Ελεύθερη σχεδίαση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Ελεύθερη σχεδίαση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Ελεύθερη σχεδίαση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Ελεύθερη σχεδίαση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Ελεύθερη σχεδίαση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Ελεύθερη σχεδίαση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Ελεύθερη σχεδίαση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Ελεύθερη σχεδίαση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Ελεύθερη σχεδίαση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Ελεύθερη σχεδίαση 265"/>
          <p:cNvSpPr/>
          <p:nvPr userDrawn="1"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Ελεύθερη σχεδίαση 378"/>
          <p:cNvSpPr>
            <a:spLocks noEditPoints="1"/>
          </p:cNvSpPr>
          <p:nvPr userDrawn="1"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Ομάδα 267"/>
          <p:cNvGrpSpPr/>
          <p:nvPr userDrawn="1"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41" name="Ελεύθερη σχεδίαση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Ελεύθερη σχεδίαση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Ελεύθερη σχεδίαση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Ελεύθερη σχεδίαση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Ελεύθερη σχεδίαση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Ελεύθερη σχεδίαση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Ομάδα 274"/>
          <p:cNvGrpSpPr/>
          <p:nvPr userDrawn="1"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48" name="Ελεύθερη σχεδίαση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Ελεύθερη σχεδίαση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Ελεύθερη σχεδίαση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Ελεύθερη σχεδίαση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Ελεύθερη σχεδίαση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Ελεύθερη σχεδίαση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Ελεύθερη σχεδίαση 377"/>
          <p:cNvSpPr>
            <a:spLocks noEditPoints="1"/>
          </p:cNvSpPr>
          <p:nvPr userDrawn="1"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Ελεύθερη σχεδίαση 378"/>
          <p:cNvSpPr>
            <a:spLocks noEditPoints="1"/>
          </p:cNvSpPr>
          <p:nvPr userDrawn="1"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6" name="Ομάδα 283"/>
          <p:cNvGrpSpPr/>
          <p:nvPr userDrawn="1"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57" name="Ελεύθερη σχεδίαση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Ελεύθερη σχεδίαση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Ελεύθερη σχεδίαση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Ελεύθερη σχεδίαση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Ελεύθερη σχεδίαση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Ελεύθερη σχεδίαση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Ελεύθερη σχεδίαση 379"/>
          <p:cNvSpPr>
            <a:spLocks noEditPoints="1"/>
          </p:cNvSpPr>
          <p:nvPr userDrawn="1"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Ελεύθερη σχεδίαση 386"/>
          <p:cNvSpPr>
            <a:spLocks noEditPoints="1"/>
          </p:cNvSpPr>
          <p:nvPr userDrawn="1"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Ελεύθερη σχεδίαση 387"/>
          <p:cNvSpPr>
            <a:spLocks noEditPoints="1"/>
          </p:cNvSpPr>
          <p:nvPr userDrawn="1"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Ελεύθερη σχεδίαση 388"/>
          <p:cNvSpPr>
            <a:spLocks noEditPoints="1"/>
          </p:cNvSpPr>
          <p:nvPr userDrawn="1"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Ελεύθερη σχεδίαση 389"/>
          <p:cNvSpPr>
            <a:spLocks noEditPoints="1"/>
          </p:cNvSpPr>
          <p:nvPr userDrawn="1"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Ελεύθερη σχεδίαση 390"/>
          <p:cNvSpPr>
            <a:spLocks noEditPoints="1"/>
          </p:cNvSpPr>
          <p:nvPr userDrawn="1"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Ελεύθερη σχεδίαση 391"/>
          <p:cNvSpPr>
            <a:spLocks noEditPoints="1"/>
          </p:cNvSpPr>
          <p:nvPr userDrawn="1"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Ελεύθερη σχεδίαση 381"/>
          <p:cNvSpPr>
            <a:spLocks noEditPoints="1"/>
          </p:cNvSpPr>
          <p:nvPr userDrawn="1"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Ελεύθερη σχεδίαση 382"/>
          <p:cNvSpPr>
            <a:spLocks noEditPoints="1"/>
          </p:cNvSpPr>
          <p:nvPr userDrawn="1"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Ελεύθερη σχεδίαση 383"/>
          <p:cNvSpPr>
            <a:spLocks noEditPoints="1"/>
          </p:cNvSpPr>
          <p:nvPr userDrawn="1"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Ελεύθερη σχεδίαση 370"/>
          <p:cNvSpPr>
            <a:spLocks noEditPoints="1"/>
          </p:cNvSpPr>
          <p:nvPr userDrawn="1"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Ελεύθερη σχεδίαση 371"/>
          <p:cNvSpPr>
            <a:spLocks noEditPoints="1"/>
          </p:cNvSpPr>
          <p:nvPr userDrawn="1"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Ελεύθερη σχεδίαση 372"/>
          <p:cNvSpPr>
            <a:spLocks noEditPoints="1"/>
          </p:cNvSpPr>
          <p:nvPr userDrawn="1"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Ελεύθερη σχεδίαση 373"/>
          <p:cNvSpPr>
            <a:spLocks noEditPoints="1"/>
          </p:cNvSpPr>
          <p:nvPr userDrawn="1"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Ελεύθερη σχεδίαση 211"/>
          <p:cNvSpPr>
            <a:spLocks/>
          </p:cNvSpPr>
          <p:nvPr userDrawn="1"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Ελεύθερη σχεδίαση 212"/>
          <p:cNvSpPr>
            <a:spLocks/>
          </p:cNvSpPr>
          <p:nvPr userDrawn="1"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Ελεύθερη σχεδίαση 213"/>
          <p:cNvSpPr>
            <a:spLocks/>
          </p:cNvSpPr>
          <p:nvPr userDrawn="1"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Ελεύθερη σχεδίαση 214"/>
          <p:cNvSpPr>
            <a:spLocks/>
          </p:cNvSpPr>
          <p:nvPr userDrawn="1"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Ελεύθερη σχεδίαση 215"/>
          <p:cNvSpPr>
            <a:spLocks noEditPoints="1"/>
          </p:cNvSpPr>
          <p:nvPr userDrawn="1"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Ελεύθερη σχεδίαση 216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Ελεύθερη σχεδίαση 217"/>
          <p:cNvSpPr>
            <a:spLocks/>
          </p:cNvSpPr>
          <p:nvPr userDrawn="1"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Ελεύθερη σχεδίαση 218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Ελεύθερη σχεδίαση 219"/>
          <p:cNvSpPr>
            <a:spLocks/>
          </p:cNvSpPr>
          <p:nvPr userDrawn="1"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Ελεύθερη σχεδίαση 220"/>
          <p:cNvSpPr>
            <a:spLocks/>
          </p:cNvSpPr>
          <p:nvPr userDrawn="1"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Ελεύθερη σχεδίαση 221"/>
          <p:cNvSpPr>
            <a:spLocks/>
          </p:cNvSpPr>
          <p:nvPr userDrawn="1"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Ελεύθερη σχεδίαση 222"/>
          <p:cNvSpPr>
            <a:spLocks/>
          </p:cNvSpPr>
          <p:nvPr userDrawn="1"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Ελεύθερη σχεδίαση 223"/>
          <p:cNvSpPr>
            <a:spLocks/>
          </p:cNvSpPr>
          <p:nvPr userDrawn="1"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Ελεύθερη σχεδίαση 224"/>
          <p:cNvSpPr>
            <a:spLocks/>
          </p:cNvSpPr>
          <p:nvPr userDrawn="1"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Ελεύθερη σχεδίαση 225"/>
          <p:cNvSpPr>
            <a:spLocks/>
          </p:cNvSpPr>
          <p:nvPr userDrawn="1"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Ελεύθερη σχεδίαση 226"/>
          <p:cNvSpPr>
            <a:spLocks/>
          </p:cNvSpPr>
          <p:nvPr userDrawn="1"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Ελεύθερη σχεδίαση 227"/>
          <p:cNvSpPr>
            <a:spLocks/>
          </p:cNvSpPr>
          <p:nvPr userDrawn="1"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Ελεύθερη σχεδίαση 228"/>
          <p:cNvSpPr>
            <a:spLocks/>
          </p:cNvSpPr>
          <p:nvPr userDrawn="1"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Ελεύθερη σχεδίαση 229"/>
          <p:cNvSpPr>
            <a:spLocks/>
          </p:cNvSpPr>
          <p:nvPr userDrawn="1"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Ελεύθερη σχεδίαση 230"/>
          <p:cNvSpPr>
            <a:spLocks/>
          </p:cNvSpPr>
          <p:nvPr userDrawn="1"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Ελεύθερη σχεδίαση 231"/>
          <p:cNvSpPr>
            <a:spLocks/>
          </p:cNvSpPr>
          <p:nvPr userDrawn="1"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Ελεύθερη σχεδίαση 232"/>
          <p:cNvSpPr>
            <a:spLocks/>
          </p:cNvSpPr>
          <p:nvPr userDrawn="1"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Ελεύθερη σχεδίαση 233"/>
          <p:cNvSpPr>
            <a:spLocks/>
          </p:cNvSpPr>
          <p:nvPr userDrawn="1"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Ελεύθερη σχεδίαση 234"/>
          <p:cNvSpPr>
            <a:spLocks/>
          </p:cNvSpPr>
          <p:nvPr userDrawn="1"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Ελεύθερη σχεδίαση 235"/>
          <p:cNvSpPr>
            <a:spLocks/>
          </p:cNvSpPr>
          <p:nvPr userDrawn="1"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Ελεύθερη σχεδίαση 236"/>
          <p:cNvSpPr>
            <a:spLocks/>
          </p:cNvSpPr>
          <p:nvPr userDrawn="1"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Ελεύθερη σχεδίαση 237"/>
          <p:cNvSpPr>
            <a:spLocks/>
          </p:cNvSpPr>
          <p:nvPr userDrawn="1"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Ελεύθερη σχεδίαση 238"/>
          <p:cNvSpPr>
            <a:spLocks/>
          </p:cNvSpPr>
          <p:nvPr userDrawn="1"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Ελεύθερη σχεδίαση 239"/>
          <p:cNvSpPr>
            <a:spLocks/>
          </p:cNvSpPr>
          <p:nvPr userDrawn="1"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Ελεύθερη σχεδίαση 240"/>
          <p:cNvSpPr>
            <a:spLocks/>
          </p:cNvSpPr>
          <p:nvPr userDrawn="1"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Ελεύθερη σχεδίαση 241"/>
          <p:cNvSpPr>
            <a:spLocks/>
          </p:cNvSpPr>
          <p:nvPr userDrawn="1"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Ελεύθερη σχεδίαση 242"/>
          <p:cNvSpPr>
            <a:spLocks/>
          </p:cNvSpPr>
          <p:nvPr userDrawn="1"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Ελεύθερη σχεδίαση 243"/>
          <p:cNvSpPr>
            <a:spLocks/>
          </p:cNvSpPr>
          <p:nvPr userDrawn="1"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Ελεύθερη σχεδίαση 244"/>
          <p:cNvSpPr>
            <a:spLocks/>
          </p:cNvSpPr>
          <p:nvPr userDrawn="1"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Ελεύθερη σχεδίαση 245"/>
          <p:cNvSpPr>
            <a:spLocks/>
          </p:cNvSpPr>
          <p:nvPr userDrawn="1"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Ελεύθερη σχεδίαση 246"/>
          <p:cNvSpPr>
            <a:spLocks/>
          </p:cNvSpPr>
          <p:nvPr userDrawn="1"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Ορθογώνιο  247"/>
          <p:cNvSpPr>
            <a:spLocks noChangeArrowheads="1"/>
          </p:cNvSpPr>
          <p:nvPr userDrawn="1"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Ελεύθερη σχεδίαση 248"/>
          <p:cNvSpPr>
            <a:spLocks/>
          </p:cNvSpPr>
          <p:nvPr userDrawn="1"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Ελεύθερη σχεδίαση 249"/>
          <p:cNvSpPr>
            <a:spLocks/>
          </p:cNvSpPr>
          <p:nvPr userDrawn="1"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Ελεύθερη σχεδίαση 250"/>
          <p:cNvSpPr>
            <a:spLocks/>
          </p:cNvSpPr>
          <p:nvPr userDrawn="1"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Ελεύθερη σχεδίαση 251"/>
          <p:cNvSpPr>
            <a:spLocks/>
          </p:cNvSpPr>
          <p:nvPr userDrawn="1"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Ελεύθερη σχεδίαση 252"/>
          <p:cNvSpPr>
            <a:spLocks/>
          </p:cNvSpPr>
          <p:nvPr userDrawn="1"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Ελεύθερη σχεδίαση 253"/>
          <p:cNvSpPr>
            <a:spLocks/>
          </p:cNvSpPr>
          <p:nvPr userDrawn="1"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Ελεύθερη σχεδίαση 254"/>
          <p:cNvSpPr>
            <a:spLocks/>
          </p:cNvSpPr>
          <p:nvPr userDrawn="1"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Ελεύθερη σχεδίαση 255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Ελεύθερη σχεδίαση 256"/>
          <p:cNvSpPr>
            <a:spLocks/>
          </p:cNvSpPr>
          <p:nvPr userDrawn="1"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Ελεύθερη σχεδίαση 257"/>
          <p:cNvSpPr>
            <a:spLocks/>
          </p:cNvSpPr>
          <p:nvPr userDrawn="1"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Ελεύθερη σχεδίαση 258"/>
          <p:cNvSpPr>
            <a:spLocks/>
          </p:cNvSpPr>
          <p:nvPr userDrawn="1"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Ελεύθερη σχεδίαση 259"/>
          <p:cNvSpPr>
            <a:spLocks/>
          </p:cNvSpPr>
          <p:nvPr userDrawn="1"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Ελεύθερη σχεδίαση 260"/>
          <p:cNvSpPr>
            <a:spLocks/>
          </p:cNvSpPr>
          <p:nvPr userDrawn="1"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Ελεύθερη σχεδίαση 261"/>
          <p:cNvSpPr>
            <a:spLocks/>
          </p:cNvSpPr>
          <p:nvPr userDrawn="1"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Ελεύθερη σχεδίαση 262"/>
          <p:cNvSpPr>
            <a:spLocks/>
          </p:cNvSpPr>
          <p:nvPr userDrawn="1"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Ορθογώνιο  263"/>
          <p:cNvSpPr>
            <a:spLocks noChangeArrowheads="1"/>
          </p:cNvSpPr>
          <p:nvPr userDrawn="1"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Ελεύθερη σχεδίαση 264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Ελεύθερη σχεδίαση 265"/>
          <p:cNvSpPr>
            <a:spLocks/>
          </p:cNvSpPr>
          <p:nvPr userDrawn="1"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Ελεύθερη σχεδίαση 266"/>
          <p:cNvSpPr>
            <a:spLocks/>
          </p:cNvSpPr>
          <p:nvPr userDrawn="1"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Ελεύθερη σχεδίαση 267"/>
          <p:cNvSpPr>
            <a:spLocks/>
          </p:cNvSpPr>
          <p:nvPr userDrawn="1"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Ελεύθερη σχεδίαση 268"/>
          <p:cNvSpPr>
            <a:spLocks/>
          </p:cNvSpPr>
          <p:nvPr userDrawn="1"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Ελεύθερη σχεδίαση 269"/>
          <p:cNvSpPr>
            <a:spLocks/>
          </p:cNvSpPr>
          <p:nvPr userDrawn="1"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Ελεύθερη σχεδίαση 270"/>
          <p:cNvSpPr>
            <a:spLocks/>
          </p:cNvSpPr>
          <p:nvPr userDrawn="1"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Ελεύθερη σχεδίαση 271"/>
          <p:cNvSpPr>
            <a:spLocks/>
          </p:cNvSpPr>
          <p:nvPr userDrawn="1"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Ελεύθερη σχεδίαση 272"/>
          <p:cNvSpPr>
            <a:spLocks/>
          </p:cNvSpPr>
          <p:nvPr userDrawn="1"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Ελεύθερη σχεδίαση 273"/>
          <p:cNvSpPr>
            <a:spLocks/>
          </p:cNvSpPr>
          <p:nvPr userDrawn="1"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Ελεύθερη σχεδίαση 274"/>
          <p:cNvSpPr>
            <a:spLocks/>
          </p:cNvSpPr>
          <p:nvPr userDrawn="1"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Ελεύθερη σχεδίαση 275"/>
          <p:cNvSpPr>
            <a:spLocks/>
          </p:cNvSpPr>
          <p:nvPr userDrawn="1"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Ελεύθερη σχεδίαση 276"/>
          <p:cNvSpPr>
            <a:spLocks/>
          </p:cNvSpPr>
          <p:nvPr userDrawn="1"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Ελεύθερη σχεδίαση 277"/>
          <p:cNvSpPr>
            <a:spLocks/>
          </p:cNvSpPr>
          <p:nvPr userDrawn="1"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Ελεύθερη σχεδίαση 278"/>
          <p:cNvSpPr>
            <a:spLocks/>
          </p:cNvSpPr>
          <p:nvPr userDrawn="1"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Ελεύθερη σχεδίαση 279"/>
          <p:cNvSpPr>
            <a:spLocks/>
          </p:cNvSpPr>
          <p:nvPr userDrawn="1"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Ορθογώνιο  280"/>
          <p:cNvSpPr>
            <a:spLocks noChangeArrowheads="1"/>
          </p:cNvSpPr>
          <p:nvPr userDrawn="1"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Ελεύθερη σχεδίαση 281"/>
          <p:cNvSpPr>
            <a:spLocks/>
          </p:cNvSpPr>
          <p:nvPr userDrawn="1"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Ελεύθερη σχεδίαση 282"/>
          <p:cNvSpPr>
            <a:spLocks/>
          </p:cNvSpPr>
          <p:nvPr userDrawn="1"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Ελεύθερη σχεδίαση 283"/>
          <p:cNvSpPr>
            <a:spLocks/>
          </p:cNvSpPr>
          <p:nvPr userDrawn="1"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Ελεύθερη σχεδίαση 284"/>
          <p:cNvSpPr>
            <a:spLocks noEditPoints="1"/>
          </p:cNvSpPr>
          <p:nvPr userDrawn="1"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Ελεύθερη σχεδίαση 285"/>
          <p:cNvSpPr>
            <a:spLocks/>
          </p:cNvSpPr>
          <p:nvPr userDrawn="1"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Ελεύθερη σχεδίαση 286"/>
          <p:cNvSpPr>
            <a:spLocks/>
          </p:cNvSpPr>
          <p:nvPr userDrawn="1"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Ελεύθερη σχεδίαση 287"/>
          <p:cNvSpPr>
            <a:spLocks/>
          </p:cNvSpPr>
          <p:nvPr userDrawn="1"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Ελεύθερη σχεδίαση 288"/>
          <p:cNvSpPr>
            <a:spLocks/>
          </p:cNvSpPr>
          <p:nvPr userDrawn="1"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Ελεύθερη σχεδίαση 289"/>
          <p:cNvSpPr>
            <a:spLocks/>
          </p:cNvSpPr>
          <p:nvPr userDrawn="1"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Ελεύθερη σχεδίαση 290"/>
          <p:cNvSpPr>
            <a:spLocks/>
          </p:cNvSpPr>
          <p:nvPr userDrawn="1"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Ελεύθερη σχεδίαση 291"/>
          <p:cNvSpPr>
            <a:spLocks/>
          </p:cNvSpPr>
          <p:nvPr userDrawn="1"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Ελεύθερη σχεδίαση 292"/>
          <p:cNvSpPr>
            <a:spLocks/>
          </p:cNvSpPr>
          <p:nvPr userDrawn="1"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Ελεύθερη σχεδίαση 293"/>
          <p:cNvSpPr>
            <a:spLocks/>
          </p:cNvSpPr>
          <p:nvPr userDrawn="1"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Ελεύθερη σχεδίαση 294"/>
          <p:cNvSpPr>
            <a:spLocks/>
          </p:cNvSpPr>
          <p:nvPr userDrawn="1"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Ελεύθερη σχεδίαση 295"/>
          <p:cNvSpPr>
            <a:spLocks/>
          </p:cNvSpPr>
          <p:nvPr userDrawn="1"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Ελεύθερη σχεδίαση 296"/>
          <p:cNvSpPr>
            <a:spLocks/>
          </p:cNvSpPr>
          <p:nvPr userDrawn="1"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Ελεύθερη σχεδίαση 297"/>
          <p:cNvSpPr>
            <a:spLocks/>
          </p:cNvSpPr>
          <p:nvPr userDrawn="1"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Ελεύθερη σχεδίαση 298"/>
          <p:cNvSpPr>
            <a:spLocks/>
          </p:cNvSpPr>
          <p:nvPr userDrawn="1"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Ελεύθερη σχεδίαση 299"/>
          <p:cNvSpPr>
            <a:spLocks/>
          </p:cNvSpPr>
          <p:nvPr userDrawn="1"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Ελεύθερη σχεδίαση 300"/>
          <p:cNvSpPr>
            <a:spLocks/>
          </p:cNvSpPr>
          <p:nvPr userDrawn="1"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Ελεύθερη σχεδίαση 301"/>
          <p:cNvSpPr>
            <a:spLocks/>
          </p:cNvSpPr>
          <p:nvPr userDrawn="1"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Ελεύθερη σχεδίαση 302"/>
          <p:cNvSpPr>
            <a:spLocks/>
          </p:cNvSpPr>
          <p:nvPr userDrawn="1"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Ελεύθερη σχεδίαση 303"/>
          <p:cNvSpPr>
            <a:spLocks/>
          </p:cNvSpPr>
          <p:nvPr userDrawn="1"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Ελεύθερη σχεδίαση 304"/>
          <p:cNvSpPr>
            <a:spLocks/>
          </p:cNvSpPr>
          <p:nvPr userDrawn="1"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Ελεύθερη σχεδίαση 305"/>
          <p:cNvSpPr>
            <a:spLocks/>
          </p:cNvSpPr>
          <p:nvPr userDrawn="1"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Ελεύθερη σχεδίαση 306"/>
          <p:cNvSpPr>
            <a:spLocks/>
          </p:cNvSpPr>
          <p:nvPr userDrawn="1"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Ελεύθερη σχεδίαση 307"/>
          <p:cNvSpPr>
            <a:spLocks/>
          </p:cNvSpPr>
          <p:nvPr userDrawn="1"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Ελεύθερη σχεδίαση 308"/>
          <p:cNvSpPr>
            <a:spLocks/>
          </p:cNvSpPr>
          <p:nvPr userDrawn="1"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Ελεύθερη σχεδίαση 309"/>
          <p:cNvSpPr>
            <a:spLocks/>
          </p:cNvSpPr>
          <p:nvPr userDrawn="1"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Ελεύθερη σχεδίαση 310"/>
          <p:cNvSpPr>
            <a:spLocks/>
          </p:cNvSpPr>
          <p:nvPr userDrawn="1"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Ελεύθερη σχεδίαση 311"/>
          <p:cNvSpPr>
            <a:spLocks/>
          </p:cNvSpPr>
          <p:nvPr userDrawn="1"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Ελεύθερη σχεδίαση 312"/>
          <p:cNvSpPr>
            <a:spLocks/>
          </p:cNvSpPr>
          <p:nvPr userDrawn="1"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Ελεύθερη σχεδίαση 313"/>
          <p:cNvSpPr>
            <a:spLocks/>
          </p:cNvSpPr>
          <p:nvPr userDrawn="1"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Ελεύθερη σχεδίαση 314"/>
          <p:cNvSpPr>
            <a:spLocks/>
          </p:cNvSpPr>
          <p:nvPr userDrawn="1"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Ελεύθερη σχεδίαση 315"/>
          <p:cNvSpPr>
            <a:spLocks/>
          </p:cNvSpPr>
          <p:nvPr userDrawn="1"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Ελεύθερη σχεδίαση 316"/>
          <p:cNvSpPr>
            <a:spLocks/>
          </p:cNvSpPr>
          <p:nvPr userDrawn="1"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Ελεύθερη σχεδίαση 317"/>
          <p:cNvSpPr>
            <a:spLocks/>
          </p:cNvSpPr>
          <p:nvPr userDrawn="1"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Ελεύθερη σχεδίαση 318"/>
          <p:cNvSpPr>
            <a:spLocks/>
          </p:cNvSpPr>
          <p:nvPr userDrawn="1"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Ελεύθερη σχεδίαση 319"/>
          <p:cNvSpPr>
            <a:spLocks/>
          </p:cNvSpPr>
          <p:nvPr userDrawn="1"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Ελεύθερη σχεδίαση 320"/>
          <p:cNvSpPr>
            <a:spLocks/>
          </p:cNvSpPr>
          <p:nvPr userDrawn="1"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Ελεύθερη σχεδίαση 321"/>
          <p:cNvSpPr>
            <a:spLocks/>
          </p:cNvSpPr>
          <p:nvPr userDrawn="1"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Ελεύθερη σχεδίαση 322"/>
          <p:cNvSpPr>
            <a:spLocks/>
          </p:cNvSpPr>
          <p:nvPr userDrawn="1"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Ελεύθερη σχεδίαση 323"/>
          <p:cNvSpPr>
            <a:spLocks/>
          </p:cNvSpPr>
          <p:nvPr userDrawn="1"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Ελεύθερη σχεδίαση 324"/>
          <p:cNvSpPr>
            <a:spLocks/>
          </p:cNvSpPr>
          <p:nvPr userDrawn="1"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Ορθογώνιο  325"/>
          <p:cNvSpPr>
            <a:spLocks noChangeArrowheads="1"/>
          </p:cNvSpPr>
          <p:nvPr userDrawn="1"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Ελεύθερη σχεδίαση 326"/>
          <p:cNvSpPr>
            <a:spLocks/>
          </p:cNvSpPr>
          <p:nvPr userDrawn="1"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Ελεύθερη σχεδίαση 327"/>
          <p:cNvSpPr>
            <a:spLocks/>
          </p:cNvSpPr>
          <p:nvPr userDrawn="1"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Ελεύθερη σχεδίαση 328"/>
          <p:cNvSpPr>
            <a:spLocks/>
          </p:cNvSpPr>
          <p:nvPr userDrawn="1"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Ελεύθερη σχεδίαση 329"/>
          <p:cNvSpPr>
            <a:spLocks/>
          </p:cNvSpPr>
          <p:nvPr userDrawn="1"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Ελεύθερη σχεδίαση 330"/>
          <p:cNvSpPr>
            <a:spLocks/>
          </p:cNvSpPr>
          <p:nvPr userDrawn="1"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Ελεύθερη σχεδίαση 331"/>
          <p:cNvSpPr>
            <a:spLocks/>
          </p:cNvSpPr>
          <p:nvPr userDrawn="1"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Ελεύθερη σχεδίαση 332"/>
          <p:cNvSpPr>
            <a:spLocks/>
          </p:cNvSpPr>
          <p:nvPr userDrawn="1"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Ελεύθερη σχεδίαση 333"/>
          <p:cNvSpPr>
            <a:spLocks/>
          </p:cNvSpPr>
          <p:nvPr userDrawn="1"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Ελεύθερη σχεδίαση 334"/>
          <p:cNvSpPr>
            <a:spLocks/>
          </p:cNvSpPr>
          <p:nvPr userDrawn="1"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Ελεύθερη σχεδίαση 335"/>
          <p:cNvSpPr>
            <a:spLocks/>
          </p:cNvSpPr>
          <p:nvPr userDrawn="1"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Ελεύθερη σχεδίαση 336"/>
          <p:cNvSpPr>
            <a:spLocks/>
          </p:cNvSpPr>
          <p:nvPr userDrawn="1"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Ελεύθερη σχεδίαση 337"/>
          <p:cNvSpPr>
            <a:spLocks/>
          </p:cNvSpPr>
          <p:nvPr userDrawn="1"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Ελεύθερη σχεδίαση 338"/>
          <p:cNvSpPr>
            <a:spLocks/>
          </p:cNvSpPr>
          <p:nvPr userDrawn="1"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Ελεύθερη σχεδίαση 339"/>
          <p:cNvSpPr>
            <a:spLocks/>
          </p:cNvSpPr>
          <p:nvPr userDrawn="1"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Ελεύθερη σχεδίαση 340"/>
          <p:cNvSpPr>
            <a:spLocks/>
          </p:cNvSpPr>
          <p:nvPr userDrawn="1"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Ελεύθερη σχεδίαση 341"/>
          <p:cNvSpPr>
            <a:spLocks/>
          </p:cNvSpPr>
          <p:nvPr userDrawn="1"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Ελεύθερη σχεδίαση 342"/>
          <p:cNvSpPr>
            <a:spLocks/>
          </p:cNvSpPr>
          <p:nvPr userDrawn="1"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Ελεύθερη σχεδίαση 343"/>
          <p:cNvSpPr>
            <a:spLocks/>
          </p:cNvSpPr>
          <p:nvPr userDrawn="1"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Ελεύθερη σχεδίαση 344"/>
          <p:cNvSpPr>
            <a:spLocks noEditPoints="1"/>
          </p:cNvSpPr>
          <p:nvPr userDrawn="1"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Ελεύθερη σχεδίαση 345"/>
          <p:cNvSpPr>
            <a:spLocks/>
          </p:cNvSpPr>
          <p:nvPr userDrawn="1"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Ελεύθερη σχεδίαση 346"/>
          <p:cNvSpPr>
            <a:spLocks/>
          </p:cNvSpPr>
          <p:nvPr userDrawn="1"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Ελεύθερη σχεδίαση 347"/>
          <p:cNvSpPr>
            <a:spLocks/>
          </p:cNvSpPr>
          <p:nvPr userDrawn="1"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Ελεύθερη σχεδίαση 348"/>
          <p:cNvSpPr>
            <a:spLocks/>
          </p:cNvSpPr>
          <p:nvPr userDrawn="1"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Ελεύθερη σχεδίαση 349"/>
          <p:cNvSpPr>
            <a:spLocks/>
          </p:cNvSpPr>
          <p:nvPr userDrawn="1"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Ορθογώνιο  350"/>
          <p:cNvSpPr>
            <a:spLocks noChangeArrowheads="1"/>
          </p:cNvSpPr>
          <p:nvPr userDrawn="1"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Ελεύθερη σχεδίαση 351"/>
          <p:cNvSpPr>
            <a:spLocks/>
          </p:cNvSpPr>
          <p:nvPr userDrawn="1"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Ελεύθερη σχεδίαση 352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Ελεύθερη σχεδίαση 353"/>
          <p:cNvSpPr>
            <a:spLocks/>
          </p:cNvSpPr>
          <p:nvPr userDrawn="1"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Ελεύθερη σχεδίαση 354"/>
          <p:cNvSpPr>
            <a:spLocks/>
          </p:cNvSpPr>
          <p:nvPr userDrawn="1"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Ελεύθερη σχεδίαση 355"/>
          <p:cNvSpPr>
            <a:spLocks/>
          </p:cNvSpPr>
          <p:nvPr userDrawn="1"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Ελεύθερη σχεδίαση 356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Ελεύθερη σχεδίαση 357"/>
          <p:cNvSpPr>
            <a:spLocks/>
          </p:cNvSpPr>
          <p:nvPr userDrawn="1"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Ελεύθερη σχεδίαση 358"/>
          <p:cNvSpPr>
            <a:spLocks/>
          </p:cNvSpPr>
          <p:nvPr userDrawn="1"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Ελεύθερη σχεδίαση 359"/>
          <p:cNvSpPr>
            <a:spLocks/>
          </p:cNvSpPr>
          <p:nvPr userDrawn="1"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Ελεύθερη σχεδίαση 360"/>
          <p:cNvSpPr>
            <a:spLocks/>
          </p:cNvSpPr>
          <p:nvPr userDrawn="1"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Ελεύθερη σχεδίαση 361"/>
          <p:cNvSpPr>
            <a:spLocks/>
          </p:cNvSpPr>
          <p:nvPr userDrawn="1"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Ορθογώνιο  362"/>
          <p:cNvSpPr>
            <a:spLocks noChangeArrowheads="1"/>
          </p:cNvSpPr>
          <p:nvPr userDrawn="1"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Ορθογώνιο  363"/>
          <p:cNvSpPr>
            <a:spLocks noChangeArrowheads="1"/>
          </p:cNvSpPr>
          <p:nvPr userDrawn="1"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Ελεύθερη σχεδίαση 364"/>
          <p:cNvSpPr>
            <a:spLocks noEditPoints="1"/>
          </p:cNvSpPr>
          <p:nvPr userDrawn="1"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Ελεύθερη σχεδίαση 365"/>
          <p:cNvSpPr>
            <a:spLocks/>
          </p:cNvSpPr>
          <p:nvPr userDrawn="1"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Ελεύθερη σχεδίαση 366"/>
          <p:cNvSpPr>
            <a:spLocks/>
          </p:cNvSpPr>
          <p:nvPr userDrawn="1"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33" name="Ομάδα 460"/>
          <p:cNvGrpSpPr/>
          <p:nvPr userDrawn="1"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234" name="Ελεύθερη σχεδίαση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Ελεύθερη σχεδίαση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Ελεύθερη σχεδίαση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Ελεύθερη σχεδίαση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Ελεύθερη σχεδίαση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Ελεύθερη σχεδίαση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Ελεύθερη σχεδίαση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Ελεύθερη σχεδίαση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Ελεύθερη σχεδίαση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Ελεύθερη σχεδίαση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Ελεύθερη σχεδίαση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Ελεύθερη σχεδίαση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Ελεύθερη σχεδίαση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Ελεύθερη σχεδίαση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Ελεύθερη σχεδίαση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Ελεύθερη σχεδίαση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Ελεύθερη σχεδίαση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Ελεύθερη σχεδίαση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Ελεύθερη σχεδίαση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Ορθογώνιο 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Ελεύθερη σχεδίαση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Ελεύθερη σχεδίαση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Ελεύθερη σχεδίαση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Ελεύθερη σχεδίαση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Ελεύθερη σχεδίαση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Ελεύθερη σχεδίαση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Ελεύθερη σχεδίαση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Ελεύθερη σχεδίαση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Ελεύθερη σχεδίαση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Ελεύθερη σχεδίαση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Ελεύθερη σχεδίαση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Ελεύθερη σχεδίαση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Ελεύθερη σχεδίαση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Ελεύθερη σχεδίαση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Ελεύθερη σχεδίαση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Ελεύθερη σχεδίαση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Ορθογώνιο 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Ελεύθερη σχεδίαση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Ελεύθερη σχεδίαση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Ελεύθερη σχεδίαση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Ελεύθερη σχεδίαση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Ελεύθερη σχεδίαση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Ελεύθερη σχεδίαση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Ελεύθερη σχεδίαση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Ελεύθερη σχεδίαση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Ελεύθερη σχεδίαση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Ελεύθερη σχεδίαση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Ορθογώνιο 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Ελεύθερη σχεδίαση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Ελεύθερη σχεδίαση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Ελεύθερη σχεδίαση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Ελεύθερη σχεδίαση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Ορθογώνιο 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Ελεύθερη σχεδίαση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Ορθογώνιο 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Ελεύθερη σχεδίαση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Ελεύθερη σχεδίαση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Ελεύθερη σχεδίαση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Ελεύθερη σχεδίαση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Ελεύθερη σχεδίαση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Ελεύθερη σχεδίαση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Ελεύθερη σχεδίαση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Ελεύθερη σχεδίαση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Ελεύθερη σχεδίαση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Ελεύθερη σχεδίαση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Ελεύθερη σχεδίαση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Ελεύθερη σχεδίαση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Ελεύθερη σχεδίαση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Ελεύθερη σχεδίαση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Ορθογώνιο 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Ελεύθερη σχεδίαση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Ελεύθερη σχεδίαση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Ελεύθερη σχεδίαση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Ελεύθερη σχεδίαση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Ελεύθερη σχεδίαση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Ελεύθερη σχεδίαση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Ελεύθερη σχεδίαση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Ελεύθερη σχεδίαση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Ελεύθερη σχεδίαση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Ελεύθερη σχεδίαση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Ελεύθερη σχεδίαση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Ελεύθερη σχεδίαση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Ελεύθερη σχεδίαση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Ελεύθερη σχεδίαση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Ελεύθερη σχεδίαση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Ελεύθερη σχεδίαση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Ελεύθερη σχεδίαση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Ορθογώνιο 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Ελεύθερη σχεδίαση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Ελεύθερη σχεδίαση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Ελεύθερη σχεδίαση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Ελεύθερη σχεδίαση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Ελεύθερη σχεδίαση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Ελεύθερη σχεδίαση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Ελεύθερη σχεδίαση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Ελεύθερη σχεδίαση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Ελεύθερη σχεδίαση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Ορθογώνιο 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Ελεύθερη σχεδίαση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Ορθογώνιο 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Ελεύθερη σχεδίαση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Ελεύθερη σχεδίαση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Ελεύθερη σχεδίαση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Ελεύθερη σχεδίαση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Ελεύθερη σχεδίαση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Ελεύθερη σχεδίαση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Ελεύθερη σχεδίαση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Ελεύθερη σχεδίαση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Ελεύθερη σχεδίαση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Ελεύθερη σχεδίαση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Ελεύθερη σχεδίαση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Ελεύθερη σχεδίαση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Ελεύθερη σχεδίαση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Ελεύθερη σχεδίαση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Ελεύθερη σχεδίαση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Ελεύθερη σχεδίαση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Ελεύθερη σχεδίαση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Ελεύθερη σχεδίαση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Ελεύθερη σχεδίαση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Ελεύθερη σχεδίαση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Ελεύθερη σχεδίαση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Ελεύθερη σχεδίαση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Ελεύθερη σχεδίαση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Ελεύθερη σχεδίαση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Ελεύθερη σχεδίαση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Ελεύθερη σχεδίαση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Ελεύθερη σχεδίαση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Ελεύθερη σχεδίαση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Ελεύθερη σχεδίαση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Ελεύθερη σχεδίαση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Ελεύθερη σχεδίαση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Ορθογώνιο 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Ελεύθερη σχεδίαση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Ελεύθερη σχεδίαση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Ελεύθερη σχεδίαση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Ελεύθερη σχεδίαση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Ελεύθερη σχεδίαση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Ελεύθερη σχεδίαση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Ελεύθερη σχεδίαση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Ελεύθερη σχεδίαση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Ελεύθερη σχεδίαση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Ελεύθερη σχεδίαση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Ελεύθερη σχεδίαση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Ελεύθερη σχεδίαση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Ελεύθερη σχεδίαση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Ελεύθερη σχεδίαση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Ελεύθερη σχεδίαση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Ελεύθερη σχεδίαση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Ελεύθερη σχεδίαση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Ελεύθερη σχεδίαση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Ελεύθερη σχεδίαση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Ελεύθερη σχεδίαση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Ελεύθερη σχεδίαση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Ελεύθερη σχεδίαση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Ελεύθερη σχεδίαση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Ελεύθερη σχεδίαση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Ελεύθερη σχεδίαση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Ελεύθερη σχεδίαση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Ελεύθερη σχεδίαση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Ελεύθερη σχεδίαση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Ελεύθερη σχεδίαση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Ελεύθερη σχεδίαση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Ελεύθερη σχεδίαση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Ελεύθερη σχεδίαση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Ελεύθερη σχεδίαση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Ορθογώνιο 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Ελεύθερη σχεδίαση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Ελεύθερη σχεδίαση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Ελεύθερη σχεδίαση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Ελεύθερη σχεδίαση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Ελεύθερη σχεδίαση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Ελεύθερη σχεδίαση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Ελεύθερη σχεδίαση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Ελεύθερη σχεδίαση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Ελεύθερη σχεδίαση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Ελεύθερη σχεδίαση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Ελεύθερη σχεδίαση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Ελεύθερη σχεδίαση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Ορθογώνιο 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Ελεύθερη σχεδίαση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Ελεύθερη σχεδίαση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Ομάδα 872"/>
          <p:cNvGrpSpPr/>
          <p:nvPr userDrawn="1"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416" name="Έλλειψη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Ελεύθερη σχεδίαση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Ομάδα 876"/>
          <p:cNvGrpSpPr/>
          <p:nvPr userDrawn="1"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419" name="Έλλειψη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Ελεύθερη σχεδίαση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Πλαίσιο κράτησης θέσης εικόνας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l-GR" sz="1400">
                <a:solidFill>
                  <a:schemeClr val="tx1"/>
                </a:solidFill>
              </a:defRPr>
            </a:lvl1pPr>
          </a:lstStyle>
          <a:p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880" name="Πλαίσιο κράτησης θέσης εικόνας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l-GR" sz="1400">
                <a:solidFill>
                  <a:schemeClr val="tx1"/>
                </a:solidFill>
              </a:defRPr>
            </a:lvl1pPr>
          </a:lstStyle>
          <a:p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2" name="Τίτλος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el-GR" sz="22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5" name="Πλαίσιο κράτησης θέσης κειμένου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l-GR" sz="1400"/>
            </a:lvl1pPr>
            <a:lvl2pPr marL="0" indent="0" latinLnBrk="0">
              <a:buNone/>
              <a:defRPr lang="el-GR" sz="1400"/>
            </a:lvl2pPr>
            <a:lvl3pPr marL="0" indent="0" latinLnBrk="0">
              <a:buNone/>
              <a:defRPr lang="el-GR" sz="1400"/>
            </a:lvl3pPr>
            <a:lvl4pPr marL="0" indent="0" latinLnBrk="0">
              <a:buNone/>
              <a:defRPr lang="el-GR" sz="1400"/>
            </a:lvl4pPr>
            <a:lvl5pPr marL="0" indent="0" latinLnBrk="0">
              <a:buNone/>
              <a:defRPr lang="el-GR" sz="1400"/>
            </a:lvl5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Τρεις οβάλ εικόνε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Ελεύθερη σχεδίαση 608"/>
          <p:cNvSpPr/>
          <p:nvPr userDrawn="1"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Ελεύθερη σχεδίαση 609"/>
          <p:cNvSpPr/>
          <p:nvPr userDrawn="1"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Έλλειψη 22"/>
          <p:cNvSpPr/>
          <p:nvPr userDrawn="1"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Έλλειψη 22"/>
          <p:cNvSpPr/>
          <p:nvPr userDrawn="1"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Ελεύθερη σχεδίαση 6"/>
          <p:cNvSpPr>
            <a:spLocks noEditPoints="1"/>
          </p:cNvSpPr>
          <p:nvPr userDrawn="1"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Ελεύθερη σχεδίαση 6"/>
          <p:cNvSpPr>
            <a:spLocks noEditPoints="1"/>
          </p:cNvSpPr>
          <p:nvPr userDrawn="1"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Ελεύθερη σχεδίαση 616"/>
          <p:cNvSpPr/>
          <p:nvPr userDrawn="1"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Ελεύθερη σχεδίαση 617"/>
          <p:cNvSpPr/>
          <p:nvPr userDrawn="1"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Ομάδα 618"/>
          <p:cNvGrpSpPr/>
          <p:nvPr userDrawn="1"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16" name="Ελεύθερη σχεδίαση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Έλλειψη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Ελεύθερη σχεδίαση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Ελεύθερη σχεδίαση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Ελεύθερη σχεδίαση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Έλλειψη 12"/>
          <p:cNvSpPr/>
          <p:nvPr userDrawn="1"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Ελεύθερη σχεδίαση 6"/>
          <p:cNvSpPr>
            <a:spLocks noEditPoints="1"/>
          </p:cNvSpPr>
          <p:nvPr userDrawn="1"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Πλαίσιο κράτησης θέσης εικόνας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l-GR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616" name="Πλαίσιο κράτησης θέσης εικόνας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l-GR" sz="1400"/>
            </a:lvl1pPr>
          </a:lstStyle>
          <a:p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626" name="Πλαίσιο κράτησης θέσης εικόνας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l-GR" sz="1400"/>
            </a:lvl1pPr>
          </a:lstStyle>
          <a:p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2" name="Τίτλος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el-GR" sz="22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5" name="Πλαίσιο κράτησης θέσης κειμένου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l-GR" sz="1400"/>
            </a:lvl1pPr>
            <a:lvl2pPr marL="0" indent="0" latinLnBrk="0">
              <a:buNone/>
              <a:defRPr lang="el-GR" sz="1400"/>
            </a:lvl2pPr>
            <a:lvl3pPr marL="0" indent="0" latinLnBrk="0">
              <a:buNone/>
              <a:defRPr lang="el-GR" sz="1400"/>
            </a:lvl3pPr>
            <a:lvl4pPr marL="0" indent="0" latinLnBrk="0">
              <a:buNone/>
              <a:defRPr lang="el-GR" sz="1400"/>
            </a:lvl4pPr>
            <a:lvl5pPr marL="0" indent="0" latinLnBrk="0">
              <a:buNone/>
              <a:defRPr lang="el-GR" sz="1400"/>
            </a:lvl5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Δύο κατακόρυφες εικόνε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Ελεύθερη σχεδίαση 608"/>
          <p:cNvSpPr/>
          <p:nvPr userDrawn="1"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Ομάδα 609"/>
          <p:cNvGrpSpPr/>
          <p:nvPr userDrawn="1"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8" name="Ελεύθερη σχεδίαση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Ελεύθερη σχεδίαση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Ελεύθερη σχεδίαση 612"/>
          <p:cNvSpPr/>
          <p:nvPr userDrawn="1"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Ομάδα 613"/>
          <p:cNvGrpSpPr/>
          <p:nvPr userDrawn="1"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12" name="Ελεύθερη σχεδίαση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Ελεύθερη σχεδίαση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Ελεύθερη σχεδίαση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Ομάδα 618"/>
          <p:cNvGrpSpPr/>
          <p:nvPr userDrawn="1"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16" name="Ελεύθερη σχεδίαση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Ελεύθερη σχεδίαση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Ελεύθερη σχεδίαση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Ομάδα 622"/>
          <p:cNvGrpSpPr/>
          <p:nvPr userDrawn="1"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20" name="Ελεύθερη σχεδίαση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Ελεύθερη σχεδίαση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Ελεύθερη σχεδίαση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Ελεύθερη σχεδίαση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Ελεύθερη σχεδίαση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Ελεύθερη σχεδίαση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Ελεύθερη σχεδίαση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Ελεύθερη σχεδίαση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Ελεύθερη σχεδίαση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Ελεύθερη σχεδίαση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Ελεύθερη σχεδίαση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Ελεύθερη σχεδίαση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Ελεύθερη σχεδίαση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Ελεύθερη σχεδίαση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Ελεύθερη σχεδίαση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Ελεύθερη σχεδίαση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Ελεύθερη σχεδίαση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Ελεύθερη σχεδίαση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Ελεύθερη σχεδίαση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Ελεύθερη σχεδίαση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Ελεύθερη σχεδίαση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Ελεύθερη σχεδίαση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Ελεύθερη σχεδίαση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Ελεύθερη σχεδίαση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Ελεύθερη σχεδίαση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Ελεύθερη σχεδίαση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Ελεύθερη σχεδίαση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Ελεύθερη σχεδίαση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Ελεύθερη σχεδίαση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Ελεύθερη σχεδίαση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Ελεύθερη σχεδίαση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Ελεύθερη σχεδίαση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Ελεύθερη σχεδίαση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Ελεύθερη σχεδίαση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Ελεύθερη σχεδίαση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Ελεύθερη σχεδίαση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Ελεύθερη σχεδίαση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Ελεύθερη σχεδίαση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Ελεύθερη σχεδίαση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Ελεύθερη σχεδίαση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Ελεύθερη σχεδίαση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Ελεύθερη σχεδίαση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Ελεύθερη σχεδίαση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Ελεύθερη σχεδίαση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Ελεύθερη σχεδίαση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Ελεύθερη σχεδίαση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Ελεύθερη σχεδίαση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Ελεύθερη σχεδίαση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Ελεύθερη σχεδίαση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Ελεύθερη σχεδίαση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Ελεύθερη σχεδίαση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Ελεύθερη σχεδίαση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Ελεύθερη σχεδίαση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Ελεύθερη σχεδίαση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Ελεύθερη σχεδίαση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Ελεύθερη σχεδίαση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Ελεύθερη σχεδίαση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Ελεύθερη σχεδίαση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Ελεύθερη σχεδίαση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Ελεύθερη σχεδίαση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Ελεύθερη σχεδίαση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Ελεύθερη σχεδίαση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Ελεύθερη σχεδίαση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Ελεύθερη σχεδίαση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Ελεύθερη σχεδίαση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Ελεύθερη σχεδίαση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Ελεύθερη σχεδίαση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Ελεύθερη σχεδίαση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Ελεύθερη σχεδίαση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Ελεύθερη σχεδίαση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Ελεύθερη σχεδίαση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Ελεύθερη σχεδίαση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Ελεύθερη σχεδίαση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Ελεύθερη σχεδίαση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Ελεύθερη σχεδίαση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Ελεύθερη σχεδίαση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Ελεύθερη σχεδίαση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Ελεύθερη σχεδίαση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Ελεύθερη σχεδίαση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Ελεύθερη σχεδίαση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Ελεύθερη σχεδίαση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Ελεύθερη σχεδίαση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Ελεύθερη σχεδίαση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Ελεύθερη σχεδίαση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Ελεύθερη σχεδίαση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Ελεύθερη σχεδίαση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Ελεύθερη σχεδίαση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Ελεύθερη σχεδίαση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Ελεύθερη σχεδίαση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Ελεύθερη σχεδίαση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Ελεύθερη σχεδίαση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Ελεύθερη σχεδίαση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Ελεύθερη σχεδίαση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Ελεύθερη σχεδίαση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Ελεύθερη σχεδίαση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Ελεύθερη σχεδίαση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Ελεύθερη σχεδίαση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Ελεύθερη σχεδίαση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Ελεύθερη σχεδίαση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Ελεύθερη σχεδίαση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Ορθογώνιο 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Ελεύθερη σχεδίαση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Ελεύθερη σχεδίαση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Ελεύθερη σχεδίαση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Ελεύθερη σχεδίαση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Ελεύθερη σχεδίαση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Ελεύθερη σχεδίαση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Ελεύθερη σχεδίαση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Ελεύθερη σχεδίαση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Ελεύθερη σχεδίαση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Ελεύθερη σχεδίαση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Ελεύθερη σχεδίαση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Ελεύθερη σχεδίαση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Ελεύθερη σχεδίαση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Ελεύθερη σχεδίαση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Ελεύθερη σχεδίαση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Ελεύθερη σχεδίαση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Ελεύθερη σχεδίαση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Ελεύθερη σχεδίαση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Ελεύθερη σχεδίαση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Ορθογώνιο 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Ελεύθερη σχεδίαση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Ελεύθερη σχεδίαση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Ελεύθερη σχεδίαση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Ελεύθερη σχεδίαση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Ελεύθερη σχεδίαση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Ελεύθερη σχεδίαση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Ελεύθερη σχεδίαση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Ελεύθερη σχεδίαση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Ελεύθερη σχεδίαση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Ελεύθερη σχεδίαση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Ελεύθερη σχεδίαση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Ελεύθερη σχεδίαση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Ελεύθερη σχεδίαση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Ελεύθερη σχεδίαση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Ελεύθερη σχεδίαση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Ελεύθερη σχεδίαση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Ελεύθερη σχεδίαση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Ορθογώνιο 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Ελεύθερη σχεδίαση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Ελεύθερη σχεδίαση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Ελεύθερη σχεδίαση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Ελεύθερη σχεδίαση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Ορθογώνιο 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Ελεύθερη σχεδίαση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Ορθογώνιο 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Ορθογώνιο 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Ελεύθερη σχεδίαση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Ελεύθερη σχεδίαση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Ελεύθερη σχεδίαση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Ορθογώνιο 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Ελεύθερη σχεδίαση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Ορθογώνιο 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Ελεύθερη σχεδίαση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" name="Ομάδα 777"/>
          <p:cNvGrpSpPr/>
          <p:nvPr userDrawn="1"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175" name="Ελεύθερη σχεδίαση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Ελεύθερη σχεδίαση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Ελεύθερη σχεδίαση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Ελεύθερη σχεδίαση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Ελεύθερη σχεδίαση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Ελεύθερη σχεδίαση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Ελεύθερη σχεδίαση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Ελεύθερη σχεδίαση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Ελεύθερη σχεδίαση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Ελεύθερη σχεδίαση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Ελεύθερη σχεδίαση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Ελεύθερη σχεδίαση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Ελεύθερη σχεδίαση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Ελεύθερη σχεδίαση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Ελεύθερη σχεδίαση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Ελεύθερη σχεδίαση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Ελεύθερη σχεδίαση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Πλαίσιο κράτησης θέσης εικόνας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l-GR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796" name="Πλαίσιο κράτησης θέσης εικόνας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l-GR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2" name="Τίτλος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 latinLnBrk="0">
              <a:defRPr lang="el-GR" sz="22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5" name="Πλαίσιο κράτησης θέσης κειμένου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l-GR" sz="1400"/>
            </a:lvl1pPr>
            <a:lvl2pPr marL="0" indent="0" latinLnBrk="0">
              <a:buNone/>
              <a:defRPr lang="el-GR" sz="1400"/>
            </a:lvl2pPr>
            <a:lvl3pPr marL="0" indent="0" latinLnBrk="0">
              <a:buNone/>
              <a:defRPr lang="el-GR" sz="1400"/>
            </a:lvl3pPr>
            <a:lvl4pPr marL="0" indent="0" latinLnBrk="0">
              <a:buNone/>
              <a:defRPr lang="el-GR" sz="1400"/>
            </a:lvl4pPr>
            <a:lvl5pPr marL="0" indent="0" latinLnBrk="0">
              <a:buNone/>
              <a:defRPr lang="el-GR" sz="1400"/>
            </a:lvl5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Οριζόντιες και κατακόρυφες εικόνε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Ελεύθερη σχεδίαση 233"/>
          <p:cNvSpPr/>
          <p:nvPr userDrawn="1"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Ελεύθερη σχεδίαση 234"/>
          <p:cNvSpPr/>
          <p:nvPr userDrawn="1"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Ομάδα 235"/>
          <p:cNvGrpSpPr/>
          <p:nvPr userDrawn="1"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9" name="Ελεύθερη σχεδίαση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Ελεύθερη σχεδίαση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Ελεύθερη σχεδίαση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Ελεύθερη σχεδίαση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Ελεύθερη σχεδίαση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Ελεύθερη σχεδίαση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Ελεύθερη σχεδίαση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Ελεύθερη σχεδίαση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Ελεύθερη σχεδίαση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Ελεύθερη σχεδίαση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Ελεύθερη σχεδίαση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Ελεύθερη σχεδίαση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Ελεύθερη σχεδίαση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Ελεύθερη σχεδίαση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Ελεύθερη σχεδίαση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Ελεύθερη σχεδίαση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Ελεύθερη σχεδίαση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Ελεύθερη σχεδίαση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Ελεύθερη σχεδίαση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Ορθογώνιο 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Ελεύθερη σχεδίαση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Ελεύθερη σχεδίαση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Ελεύθερη σχεδίαση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Ελεύθερη σχεδίαση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Ορθογώνιο 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Ελεύθερη σχεδίαση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Ορθογώνιο 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Ελεύθερη σχεδίαση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Ελεύθερη σχεδίαση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Ελεύθερη σχεδίαση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Ελεύθερη σχεδίαση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Ελεύθερη σχεδίαση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Ελεύθερη σχεδίαση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Ελεύθερη σχεδίαση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Ελεύθερη σχεδίαση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Ελεύθερη σχεδίαση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Ελεύθερη σχεδίαση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Ελεύθερη σχεδίαση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Ελεύθερη σχεδίαση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Ελεύθερη σχεδίαση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Ελεύθερη σχεδίαση 5"/>
          <p:cNvSpPr>
            <a:spLocks noEditPoints="1"/>
          </p:cNvSpPr>
          <p:nvPr userDrawn="1"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" name="Ομάδα 277"/>
          <p:cNvGrpSpPr/>
          <p:nvPr userDrawn="1"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51" name="Ελεύθερη σχεδίαση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Ελεύθερη σχεδίαση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Ελεύθερη σχεδίαση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Ελεύθερη σχεδίαση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Ελεύθερη σχεδίαση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Ελεύθερη σχεδίαση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Ελεύθερη σχεδίαση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Ελεύθερη σχεδίαση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Ελεύθερη σχεδίαση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Ελεύθερη σχεδίαση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Ελεύθερη σχεδίαση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Ελεύθερη σχεδίαση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Ελεύθερη σχεδίαση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Ελεύθερη σχεδίαση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Ελεύθερη σχεδίαση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Ελεύθερη σχεδίαση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Ελεύθερη σχεδίαση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Ελεύθερη σχεδίαση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Ελεύθερη σχεδίαση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Ελεύθερη σχεδίαση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Ελεύθερη σχεδίαση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Ελεύθερη σχεδίαση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Ομάδα 300"/>
          <p:cNvGrpSpPr/>
          <p:nvPr userDrawn="1"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74" name="Ελεύθερη σχεδίαση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Ελεύθερη σχεδίαση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Ελεύθερη σχεδίαση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Ελεύθερη σχεδίαση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Ελεύθερη σχεδίαση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Ελεύθερη σχεδίαση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Πλαίσιο κράτησης θέσης εικόνας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l-GR" sz="1400"/>
            </a:lvl1pPr>
          </a:lstStyle>
          <a:p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309" name="Πλαίσιο κράτησης θέσης εικόνας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el-GR" sz="1400"/>
            </a:lvl1pPr>
          </a:lstStyle>
          <a:p>
            <a:r>
              <a:rPr lang="el-GR"/>
              <a:t>Κάντε κλικ στο εικονίδιο για να προσθέσετε εικόνα</a:t>
            </a:r>
          </a:p>
        </p:txBody>
      </p:sp>
      <p:sp>
        <p:nvSpPr>
          <p:cNvPr id="2" name="Τίτλος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 latinLnBrk="0">
              <a:defRPr lang="el-GR" sz="22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5" name="Πλαίσιο κράτησης θέσης κειμένου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el-GR" sz="1400"/>
            </a:lvl1pPr>
            <a:lvl2pPr marL="0" indent="0" latinLnBrk="0">
              <a:buNone/>
              <a:defRPr lang="el-GR" sz="1400"/>
            </a:lvl2pPr>
            <a:lvl3pPr marL="0" indent="0" latinLnBrk="0">
              <a:buNone/>
              <a:defRPr lang="el-GR" sz="1400"/>
            </a:lvl3pPr>
            <a:lvl4pPr marL="0" indent="0" latinLnBrk="0">
              <a:buNone/>
              <a:defRPr lang="el-GR" sz="1400"/>
            </a:lvl4pPr>
            <a:lvl5pPr marL="0" indent="0" latinLnBrk="0">
              <a:buNone/>
              <a:defRPr lang="el-GR" sz="1400"/>
            </a:lvl5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περιεχό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Πλαίσιο κράτησης θέσης περιεχομένου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Πλαίσιο κράτησης θέσης ημερομηνίας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11/12/2013</a:t>
            </a:fld>
            <a:endParaRPr lang="el-GR"/>
          </a:p>
        </p:txBody>
      </p:sp>
      <p:sp>
        <p:nvSpPr>
          <p:cNvPr id="5" name="Πλαίσιο κράτησης θέσης υποσέλιδου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Πλαίσιο κράτησης θέσης αριθμού διαφάνειας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Ελεύθερη σχεδίαση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9" name="Ελεύθερη σχεδίαση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Τίτλος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latinLnBrk="0">
              <a:defRPr lang="el-GR" sz="4400"/>
            </a:lvl1pPr>
          </a:lstStyle>
          <a:p>
            <a:r>
              <a:rPr lang="el-GR"/>
              <a:t>Κάντε κλικ για να επεξεργαστείτε το στυλ υποδείγματος τίτλου</a:t>
            </a:r>
          </a:p>
        </p:txBody>
      </p:sp>
      <p:sp>
        <p:nvSpPr>
          <p:cNvPr id="3" name="Πλαίσιο κράτησης θέσης κειμένου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el-GR" sz="20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el-GR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el-GR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el-GR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el-GR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el-GR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el-GR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el-GR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el-GR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Ελεύθερη σχεδίαση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7" name="Ελεύθερη σχεδίαση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Πλαίσιο κράτησης θέσης τίτλου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l-GR" dirty="0"/>
              <a:t>Κάντε κλικ για να επεξεργαστείτε το στυλ </a:t>
            </a:r>
            <a:r>
              <a:rPr lang="el-GR" noProof="0" dirty="0"/>
              <a:t>υποδείγματος</a:t>
            </a:r>
            <a:r>
              <a:rPr lang="el-GR" dirty="0"/>
              <a:t> τίτλου</a:t>
            </a:r>
          </a:p>
        </p:txBody>
      </p:sp>
      <p:sp>
        <p:nvSpPr>
          <p:cNvPr id="3" name="Πλαίσιο κράτησης θέσης κειμένου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/>
              <a:t>Κάντε κλικ για να επεξεργαστείτε τα στυλ υποδείγματος κειμένου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Πλαίσιο κράτησης θέσης ημερομηνίας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el-GR"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pPr/>
              <a:t>11/12/2013</a:t>
            </a:fld>
            <a:endParaRPr lang="el-GR"/>
          </a:p>
        </p:txBody>
      </p:sp>
      <p:sp>
        <p:nvSpPr>
          <p:cNvPr id="5" name="Πλαίσιο κράτησης θέσης υποσέλιδου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latinLnBrk="0">
              <a:defRPr lang="el-GR" sz="800">
                <a:solidFill>
                  <a:schemeClr val="tx1"/>
                </a:solidFill>
              </a:defRPr>
            </a:lvl1pPr>
          </a:lstStyle>
          <a:p>
            <a:endParaRPr lang="el-GR"/>
          </a:p>
        </p:txBody>
      </p:sp>
      <p:sp>
        <p:nvSpPr>
          <p:cNvPr id="6" name="Πλαίσιο κράτησης θέσης αριθμού διαφάνειας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el-GR"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pPr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l-GR"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l-GR"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l-GR"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l-GR"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l-GR"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l-GR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l-GR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l-GR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el-GR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el-GR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l-GR"/>
              <a:t>Τίτλος άλμπουμ</a:t>
            </a:r>
          </a:p>
        </p:txBody>
      </p:sp>
      <p:sp>
        <p:nvSpPr>
          <p:cNvPr id="3" name="Υπότιτλος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l-GR"/>
              <a:t>Υπότιτλος</a:t>
            </a:r>
          </a:p>
        </p:txBody>
      </p:sp>
      <p:pic>
        <p:nvPicPr>
          <p:cNvPr id="8" name="Πλαίσιο κράτησης θέσης εικόνας 7" descr="Μωρό που κοιμάται με πλεκτό καπελάκι" title="Δείγμα εικόνας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εικόνας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Θέση εικόνας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Τίτλος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Θέση κειμένου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9461821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εικόνας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Θέση εικόνας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Τίτλος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Θέση κειμένου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9157021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εικόνας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Θέση εικόνας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Θέση εικόνας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Τίτλος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Θέση κειμένου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7285386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εικόνας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Θέση εικόνας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Τίτλος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Θέση κειμένου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316522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εικόνας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Θέση εικόνας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Τίτλος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Θέση κειμένου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4338180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3" name="Θέση κειμένου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Θέση εικόνας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9699419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Animal Sketch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Φόρμα_βιβλιοθήκης_εγγράφων</Display>
  <Edit>Φόρμα_βιβλιοθήκης_εγγράφων</Edit>
  <New>Φόρμα_βιβλιοθήκης_εγγράφων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Αυτή η τιμή υποδεικνύει τον αριθμό αποθηκεύσεων ή αναθεωρήσεων. Η εφαρμογή είναι υπεύθυνη για την ενημέρωση αυτής της τιμής έπειτα από κάθε αναθεώρηση.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39</Words>
  <Application>Microsoft Office PowerPoint</Application>
  <PresentationFormat>Ευρεία οθόνη</PresentationFormat>
  <Paragraphs>4</Paragraphs>
  <Slides>7</Slides>
  <Notes>1</Notes>
  <HiddenSlides>0</HiddenSlides>
  <MMClips>0</MMClips>
  <ScaleCrop>false</ScaleCrop>
  <HeadingPairs>
    <vt:vector size="6" baseType="variant">
      <vt:variant>
        <vt:lpstr>Γραμματοσειρές που χρησιμοποιούνται</vt:lpstr>
      </vt:variant>
      <vt:variant>
        <vt:i4>3</vt:i4>
      </vt:variant>
      <vt:variant>
        <vt:lpstr>Θέμα</vt:lpstr>
      </vt:variant>
      <vt:variant>
        <vt:i4>1</vt:i4>
      </vt:variant>
      <vt:variant>
        <vt:lpstr>Τίτλοι διαφανειών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Animal Sketch 16x9</vt:lpstr>
      <vt:lpstr>Τίτλος άλμπουμ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2013-12-11T11:16:51Z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