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Κείμενο]"/>
      <dgm:spPr/>
      <dgm:t>
        <a:bodyPr/>
        <a:lstStyle/>
        <a:p>
          <a:r>
            <a:rPr lang="el-GR" dirty="0"/>
            <a:t>Πρώτη ημέρα στην τάξη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l-GR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l-GR"/>
        </a:p>
      </dgm:t>
    </dgm:pt>
    <dgm:pt modelId="{C2FA0BAB-FDC3-4AE0-86F6-722946E72E0B}">
      <dgm:prSet phldrT="[Κείμενο]"/>
      <dgm:spPr/>
      <dgm:t>
        <a:bodyPr/>
        <a:lstStyle/>
        <a:p>
          <a:r>
            <a:rPr lang="el-GR" dirty="0"/>
            <a:t>15 Αυγούστου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l-GR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l-GR"/>
        </a:p>
      </dgm:t>
    </dgm:pt>
    <dgm:pt modelId="{1C0E0690-0D28-498A-9713-AAA00D9F988C}">
      <dgm:prSet phldrT="[Κείμενο]"/>
      <dgm:spPr/>
      <dgm:t>
        <a:bodyPr/>
        <a:lstStyle/>
        <a:p>
          <a:r>
            <a:rPr lang="el-GR" dirty="0"/>
            <a:t>Τεστ #1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l-GR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l-GR"/>
        </a:p>
      </dgm:t>
    </dgm:pt>
    <dgm:pt modelId="{814FBD6B-E8B9-4A8A-99A6-3C744024F994}">
      <dgm:prSet phldrT="[Κείμενο]"/>
      <dgm:spPr/>
      <dgm:t>
        <a:bodyPr/>
        <a:lstStyle/>
        <a:p>
          <a:r>
            <a:rPr lang="el-GR" dirty="0" smtClean="0"/>
            <a:t>9</a:t>
          </a:r>
          <a:r>
            <a:rPr lang="pl-PL" dirty="0" smtClean="0"/>
            <a:t> </a:t>
          </a:r>
          <a:r>
            <a:rPr lang="el-GR" dirty="0" smtClean="0"/>
            <a:t>Οκτωβρίου</a:t>
          </a:r>
          <a:endParaRPr lang="el-GR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l-GR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l-GR"/>
        </a:p>
      </dgm:t>
    </dgm:pt>
    <dgm:pt modelId="{30E7E69C-CFDD-4141-8033-E02187194337}">
      <dgm:prSet phldrT="[Κείμενο]"/>
      <dgm:spPr/>
      <dgm:t>
        <a:bodyPr/>
        <a:lstStyle/>
        <a:p>
          <a:r>
            <a:rPr lang="el-GR"/>
            <a:t>Προθεσμία ερευνητικής εργασίας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l-GR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l-GR"/>
        </a:p>
      </dgm:t>
    </dgm:pt>
    <dgm:pt modelId="{58E0917B-7C9B-4987-80F4-1B70ACE949A4}">
      <dgm:prSet phldrT="[Κείμενο]"/>
      <dgm:spPr/>
      <dgm:t>
        <a:bodyPr/>
        <a:lstStyle/>
        <a:p>
          <a:r>
            <a:rPr lang="el-GR" dirty="0" smtClean="0"/>
            <a:t>10</a:t>
          </a:r>
          <a:r>
            <a:rPr lang="pl-PL" dirty="0" smtClean="0"/>
            <a:t> </a:t>
          </a:r>
          <a:r>
            <a:rPr lang="el-GR" dirty="0" smtClean="0"/>
            <a:t>Ιανουαρίου</a:t>
          </a:r>
          <a:endParaRPr lang="el-GR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l-GR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l-GR"/>
        </a:p>
      </dgm:t>
    </dgm:pt>
    <dgm:pt modelId="{70FC1ADB-F403-4C8D-9765-CD47B92C50B7}">
      <dgm:prSet phldrT="[Κείμενο]"/>
      <dgm:spPr/>
      <dgm:t>
        <a:bodyPr/>
        <a:lstStyle/>
        <a:p>
          <a:r>
            <a:rPr lang="el-GR" dirty="0"/>
            <a:t>Τεστ #2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l-GR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l-GR"/>
        </a:p>
      </dgm:t>
    </dgm:pt>
    <dgm:pt modelId="{309755A1-CC05-44A2-9B1C-44B820106082}">
      <dgm:prSet phldrT="[Κείμενο]"/>
      <dgm:spPr/>
      <dgm:t>
        <a:bodyPr/>
        <a:lstStyle/>
        <a:p>
          <a:r>
            <a:rPr lang="el-GR"/>
            <a:t>18 Μαρτίου</a:t>
          </a:r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l-GR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l-GR"/>
        </a:p>
      </dgm:t>
    </dgm:pt>
    <dgm:pt modelId="{995A1454-1744-47A0-9EA0-ADD8F0B949A8}">
      <dgm:prSet phldrT="[Κείμενο]"/>
      <dgm:spPr/>
      <dgm:t>
        <a:bodyPr/>
        <a:lstStyle/>
        <a:p>
          <a:r>
            <a:rPr lang="el-GR"/>
            <a:t>Προθεσμία τελικής εργασίας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l-GR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l-GR"/>
        </a:p>
      </dgm:t>
    </dgm:pt>
    <dgm:pt modelId="{0A5B6C51-D9EE-4E10-8666-D2A1A5D83D07}">
      <dgm:prSet phldrT="[Κείμενο]"/>
      <dgm:spPr/>
      <dgm:t>
        <a:bodyPr/>
        <a:lstStyle/>
        <a:p>
          <a:r>
            <a:rPr lang="el-GR" dirty="0" smtClean="0"/>
            <a:t>26</a:t>
          </a:r>
          <a:r>
            <a:rPr lang="pl-PL" dirty="0" smtClean="0"/>
            <a:t> </a:t>
          </a:r>
          <a:r>
            <a:rPr lang="el-GR" dirty="0" smtClean="0"/>
            <a:t>Μαΐου</a:t>
          </a:r>
          <a:endParaRPr lang="el-GR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l-GR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l-GR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 custScaleX="11160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 custScaleX="11221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1101" y="0"/>
          <a:ext cx="1828679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/>
            <a:t>Πρώτη ημέρα στην τάξη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/>
            <a:t>15 Αυγούστου</a:t>
          </a:r>
        </a:p>
      </dsp:txBody>
      <dsp:txXfrm>
        <a:off x="1101" y="0"/>
        <a:ext cx="1828679" cy="1810512"/>
      </dsp:txXfrm>
    </dsp:sp>
    <dsp:sp modelId="{D1720A3A-5323-47FA-A501-DB9E770BAE3D}">
      <dsp:nvSpPr>
        <dsp:cNvPr id="0" name=""/>
        <dsp:cNvSpPr/>
      </dsp:nvSpPr>
      <dsp:spPr>
        <a:xfrm>
          <a:off x="689127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911705" y="2715768"/>
          <a:ext cx="1638484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/>
            <a:t>Τεστ #1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9</a:t>
          </a:r>
          <a:r>
            <a:rPr lang="pl-PL" sz="1500" kern="1200" dirty="0" smtClean="0"/>
            <a:t> </a:t>
          </a:r>
          <a:r>
            <a:rPr lang="el-GR" sz="1500" kern="1200" dirty="0" smtClean="0"/>
            <a:t>Οκτωβρίου</a:t>
          </a:r>
          <a:endParaRPr lang="el-GR" sz="1500" kern="1200" dirty="0"/>
        </a:p>
      </dsp:txBody>
      <dsp:txXfrm>
        <a:off x="1911705" y="2715768"/>
        <a:ext cx="1638484" cy="1810512"/>
      </dsp:txXfrm>
    </dsp:sp>
    <dsp:sp modelId="{DAAE9942-3612-4795-A6AA-72B58A68559F}">
      <dsp:nvSpPr>
        <dsp:cNvPr id="0" name=""/>
        <dsp:cNvSpPr/>
      </dsp:nvSpPr>
      <dsp:spPr>
        <a:xfrm>
          <a:off x="250463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32113" y="0"/>
          <a:ext cx="1838624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/>
            <a:t>Προθεσμία ερευνητικής εργασίας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10</a:t>
          </a:r>
          <a:r>
            <a:rPr lang="pl-PL" sz="1500" kern="1200" dirty="0" smtClean="0"/>
            <a:t> </a:t>
          </a:r>
          <a:r>
            <a:rPr lang="el-GR" sz="1500" kern="1200" dirty="0" smtClean="0"/>
            <a:t>Ιανουαρίου</a:t>
          </a:r>
          <a:endParaRPr lang="el-GR" sz="1500" kern="1200" dirty="0"/>
        </a:p>
      </dsp:txBody>
      <dsp:txXfrm>
        <a:off x="3632113" y="0"/>
        <a:ext cx="1838624" cy="1810512"/>
      </dsp:txXfrm>
    </dsp:sp>
    <dsp:sp modelId="{DDB75857-E643-48BD-A6CE-76C56D189731}">
      <dsp:nvSpPr>
        <dsp:cNvPr id="0" name=""/>
        <dsp:cNvSpPr/>
      </dsp:nvSpPr>
      <dsp:spPr>
        <a:xfrm>
          <a:off x="4325112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552662" y="2715768"/>
          <a:ext cx="1638484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/>
            <a:t>Τεστ #2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/>
            <a:t>18 Μαρτίου</a:t>
          </a:r>
        </a:p>
      </dsp:txBody>
      <dsp:txXfrm>
        <a:off x="5552662" y="2715768"/>
        <a:ext cx="1638484" cy="1810512"/>
      </dsp:txXfrm>
    </dsp:sp>
    <dsp:sp modelId="{1C4DEAE2-5E91-451B-9FD4-F8E2742DA4C0}">
      <dsp:nvSpPr>
        <dsp:cNvPr id="0" name=""/>
        <dsp:cNvSpPr/>
      </dsp:nvSpPr>
      <dsp:spPr>
        <a:xfrm>
          <a:off x="6145590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273070" y="0"/>
          <a:ext cx="1638484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/>
            <a:t>Προθεσμία τελικής εργασίας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26</a:t>
          </a:r>
          <a:r>
            <a:rPr lang="pl-PL" sz="1500" kern="1200" dirty="0" smtClean="0"/>
            <a:t> </a:t>
          </a:r>
          <a:r>
            <a:rPr lang="el-GR" sz="1500" kern="1200" dirty="0" smtClean="0"/>
            <a:t>Μαΐου</a:t>
          </a:r>
          <a:endParaRPr lang="el-GR" sz="1500" kern="1200" dirty="0"/>
        </a:p>
      </dsp:txBody>
      <dsp:txXfrm>
        <a:off x="7273070" y="0"/>
        <a:ext cx="1638484" cy="1810512"/>
      </dsp:txXfrm>
    </dsp:sp>
    <dsp:sp modelId="{9A02CA11-B5C5-45A6-B08F-3CD31F50CF35}">
      <dsp:nvSpPr>
        <dsp:cNvPr id="0" name=""/>
        <dsp:cNvSpPr/>
      </dsp:nvSpPr>
      <dsp:spPr>
        <a:xfrm>
          <a:off x="7865998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87B7FB52-F715-4F5E-8E56-54C669BA8211}" type="datetimeFigureOut">
              <a:rPr lang="el-GR"/>
              <a:t>27/12/2013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59D3B0C7-9A35-4A01-94E6-BCA70A26D3F8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AA2FF6F4-E233-455C-AC9B-80C0A9A91A8A}" type="datetimeFigureOut">
              <a:t>27/12/2013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70FA3906-5EC9-4029-BF49-DDD886D7863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A3906-5EC9-4029-BF49-DDD886D78639}" type="slidenum">
              <a:rPr lang="el-GR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el-GR" sz="600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el-G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el-GR" sz="2800"/>
            </a:lvl2pPr>
            <a:lvl3pPr marL="914400" indent="0" algn="ctr" latinLnBrk="0">
              <a:buNone/>
              <a:defRPr lang="el-GR" sz="2400"/>
            </a:lvl3pPr>
            <a:lvl4pPr marL="1371600" indent="0" algn="ctr" latinLnBrk="0">
              <a:buNone/>
              <a:defRPr lang="el-GR" sz="2000"/>
            </a:lvl4pPr>
            <a:lvl5pPr marL="1828800" indent="0" algn="ctr" latinLnBrk="0">
              <a:buNone/>
              <a:defRPr lang="el-GR" sz="2000"/>
            </a:lvl5pPr>
            <a:lvl6pPr marL="2286000" indent="0" algn="ctr" latinLnBrk="0">
              <a:buNone/>
              <a:defRPr lang="el-GR" sz="2000"/>
            </a:lvl6pPr>
            <a:lvl7pPr marL="2743200" indent="0" algn="ctr" latinLnBrk="0">
              <a:buNone/>
              <a:defRPr lang="el-GR" sz="2000"/>
            </a:lvl7pPr>
            <a:lvl8pPr marL="3200400" indent="0" algn="ctr" latinLnBrk="0">
              <a:buNone/>
              <a:defRPr lang="el-GR" sz="2000"/>
            </a:lvl8pPr>
            <a:lvl9pPr marL="3657600" indent="0" algn="ctr" latinLnBrk="0">
              <a:buNone/>
              <a:defRPr lang="el-GR" sz="2000"/>
            </a:lvl9pPr>
          </a:lstStyle>
          <a:p>
            <a:r>
              <a:rPr lang="el-GR"/>
              <a:t>Κάντε κλικ για να επεξεργαστείτε το στυλ υποδείγματος υπότιτλου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27/12/2013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27/12/2013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27/12/2013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27/12/2013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el-GR" sz="6000" b="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27/12/2013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el-GR" sz="2400"/>
            </a:lvl1pPr>
            <a:lvl2pPr latinLnBrk="0">
              <a:defRPr lang="el-GR" sz="2000"/>
            </a:lvl2pPr>
            <a:lvl3pPr latinLnBrk="0">
              <a:defRPr lang="el-GR" sz="1800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800"/>
            </a:lvl6pPr>
            <a:lvl7pPr latinLnBrk="0">
              <a:defRPr lang="el-GR" sz="1800"/>
            </a:lvl7pPr>
            <a:lvl8pPr latinLnBrk="0">
              <a:defRPr lang="el-GR" sz="1800"/>
            </a:lvl8pPr>
            <a:lvl9pPr latinLnBrk="0">
              <a:defRPr lang="el-GR" sz="18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el-GR" sz="2400"/>
            </a:lvl1pPr>
            <a:lvl2pPr latinLnBrk="0">
              <a:defRPr lang="el-GR" sz="2000"/>
            </a:lvl2pPr>
            <a:lvl3pPr latinLnBrk="0">
              <a:defRPr lang="el-GR" sz="1800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800"/>
            </a:lvl6pPr>
            <a:lvl7pPr latinLnBrk="0">
              <a:defRPr lang="el-GR" sz="1800"/>
            </a:lvl7pPr>
            <a:lvl8pPr latinLnBrk="0">
              <a:defRPr lang="el-GR" sz="1800"/>
            </a:lvl8pPr>
            <a:lvl9pPr latinLnBrk="0">
              <a:defRPr lang="el-GR" sz="18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27/12/2013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el-GR" sz="2400" b="1"/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el-GR" sz="2400"/>
            </a:lvl1pPr>
            <a:lvl2pPr latinLnBrk="0">
              <a:defRPr lang="el-GR" sz="2000"/>
            </a:lvl2pPr>
            <a:lvl3pPr latinLnBrk="0">
              <a:defRPr lang="el-GR" sz="1800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600"/>
            </a:lvl6pPr>
            <a:lvl7pPr latinLnBrk="0">
              <a:defRPr lang="el-GR" sz="1600"/>
            </a:lvl7pPr>
            <a:lvl8pPr latinLnBrk="0">
              <a:defRPr lang="el-GR" sz="1600"/>
            </a:lvl8pPr>
            <a:lvl9pPr latinLnBrk="0">
              <a:defRPr lang="el-GR" sz="16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Πλαίσι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el-GR" sz="2400" b="1"/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6" name="Πλαίσι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el-GR" sz="2400"/>
            </a:lvl1pPr>
            <a:lvl2pPr latinLnBrk="0">
              <a:defRPr lang="el-GR" sz="2000"/>
            </a:lvl2pPr>
            <a:lvl3pPr latinLnBrk="0">
              <a:defRPr lang="el-GR" sz="1800"/>
            </a:lvl3pPr>
            <a:lvl4pPr latinLnBrk="0">
              <a:defRPr lang="el-GR" sz="1600"/>
            </a:lvl4pPr>
            <a:lvl5pPr latinLnBrk="0">
              <a:defRPr lang="el-GR" sz="1600"/>
            </a:lvl5pPr>
            <a:lvl6pPr latinLnBrk="0">
              <a:defRPr lang="el-GR" sz="1600"/>
            </a:lvl6pPr>
            <a:lvl7pPr latinLnBrk="0">
              <a:defRPr lang="el-GR" sz="1600"/>
            </a:lvl7pPr>
            <a:lvl8pPr latinLnBrk="0">
              <a:defRPr lang="el-GR" sz="1600"/>
            </a:lvl8pPr>
            <a:lvl9pPr latinLnBrk="0">
              <a:defRPr lang="el-GR" sz="16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Πλαίσι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27/12/2013</a:t>
            </a:fld>
            <a:endParaRPr lang="el-GR"/>
          </a:p>
        </p:txBody>
      </p:sp>
      <p:sp>
        <p:nvSpPr>
          <p:cNvPr id="8" name="Πλαίσι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Πλαίσι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Πλαίσι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27/12/2013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27/12/2013</a:t>
            </a:fld>
            <a:endParaRPr lang="el-GR"/>
          </a:p>
        </p:txBody>
      </p:sp>
      <p:sp>
        <p:nvSpPr>
          <p:cNvPr id="3" name="Πλαίσι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el-GR" sz="3200" b="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el-GR" sz="3200"/>
            </a:lvl1pPr>
            <a:lvl2pPr latinLnBrk="0">
              <a:defRPr lang="el-GR" sz="2800"/>
            </a:lvl2pPr>
            <a:lvl3pPr latinLnBrk="0">
              <a:defRPr lang="el-GR" sz="2400"/>
            </a:lvl3pPr>
            <a:lvl4pPr latinLnBrk="0">
              <a:defRPr lang="el-GR" sz="2000"/>
            </a:lvl4pPr>
            <a:lvl5pPr latinLnBrk="0">
              <a:defRPr lang="el-GR" sz="2000"/>
            </a:lvl5pPr>
            <a:lvl6pPr latinLnBrk="0">
              <a:defRPr lang="el-GR" sz="2000"/>
            </a:lvl6pPr>
            <a:lvl7pPr latinLnBrk="0">
              <a:defRPr lang="el-GR" sz="2000"/>
            </a:lvl7pPr>
            <a:lvl8pPr latinLnBrk="0">
              <a:defRPr lang="el-GR" sz="2000"/>
            </a:lvl8pPr>
            <a:lvl9pPr latinLnBrk="0">
              <a:defRPr lang="el-GR" sz="20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27/12/2013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el-GR" sz="3200" b="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el-GR" sz="32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27/12/2013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 στυλ </a:t>
            </a:r>
            <a:r>
              <a:rPr lang="el-GR" noProof="0" dirty="0"/>
              <a:t>υποδείγματος</a:t>
            </a:r>
            <a:r>
              <a:rPr lang="el-GR" dirty="0"/>
              <a:t>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27/12/2013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el-G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l-G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l-G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l-G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l-G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l-G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l-G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SmartArt βασικής λωρίδας χρόνου</a:t>
            </a:r>
          </a:p>
        </p:txBody>
      </p:sp>
      <p:graphicFrame>
        <p:nvGraphicFramePr>
          <p:cNvPr id="5" name="Διάγραμμα 4" descr="Βασική λωρίδα χρόνου" title="SmartArt"/>
          <p:cNvGraphicFramePr/>
          <p:nvPr>
            <p:extLst>
              <p:ext uri="{D42A27DB-BD31-4B8C-83A1-F6EECF244321}">
                <p14:modId xmlns:p14="http://schemas.microsoft.com/office/powerpoint/2010/main" val="45468243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PresentationFormat>Ευρεία οθόνη</PresentationFormat>
  <Paragraphs>12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Georgia</vt:lpstr>
      <vt:lpstr>Timeline 01 16x9</vt:lpstr>
      <vt:lpstr>SmartArt βασικής λωρίδας χρόνου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SmartArt βασικής λωρίδας χρόνου</dc:title>
  <dc:creator/>
  <cp:lastModifiedBy/>
  <cp:revision>2</cp:revision>
  <dcterms:created xsi:type="dcterms:W3CDTF">2013-06-24T21:24:20Z</dcterms:created>
  <dcterms:modified xsi:type="dcterms:W3CDTF">2013-12-27T10:27:41Z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