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63" d="100"/>
          <a:sy n="63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2DCD5EBD-C616-4121-9DAE-B88DB20D57A7}" type="datetimeFigureOut">
              <a:rPr lang="el-GR" smtClean="0"/>
              <a:t>20/11/2013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89ED90CB-459C-4B12-B364-B0CA1993A9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F251D991-21AC-415A-AB20-722F3BCDD040}" type="datetimeFigureOut">
              <a:t>20/11/2013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E5863F8-513E-44B9-9F9C-A7685A64A6A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Θέλετε διαφορετικό χαιρετισμό; Για να προσθέσετε τον δικό σας, επιλέξτε απλώς το κείμενο και πληκτρολογήστε το μήνυμά σας.</a:t>
            </a:r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7" name="Πλαίσιο κράτησης θέσης εικόνας διαφάνειας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ξωτερική σελί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Εικόνα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Ελεύθερη σχεδίαση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 userDrawn="1">
            <p:ph type="ctrTitle" hasCustomPrompt="1"/>
          </p:nvPr>
        </p:nvSpPr>
        <p:spPr>
          <a:xfrm>
            <a:off x="1573967" y="6467707"/>
            <a:ext cx="5969833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l-GR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el-GR" dirty="0"/>
              <a:t>ΕΠΕΞΕΡΓΑΣΙΑ τίτλου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20/11/2013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l-G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l-G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l-G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12720" y="6467707"/>
            <a:ext cx="4831080" cy="3144644"/>
          </a:xfrm>
        </p:spPr>
        <p:txBody>
          <a:bodyPr>
            <a:normAutofit fontScale="90000"/>
          </a:bodyPr>
          <a:lstStyle/>
          <a:p>
            <a:r>
              <a:rPr lang="el-GR" sz="14400" dirty="0"/>
              <a:t>ΧΡΟΝΙΑ ΠΟΛΛΑ</a:t>
            </a:r>
            <a:r>
              <a:rPr lang="el-GR" sz="12000" dirty="0"/>
              <a:t> </a:t>
            </a:r>
            <a:r>
              <a:rPr lang="el-GR" dirty="0"/>
              <a:t>ΚΑΙ ΚΑΛΑ!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άρτα γενεθλίων σε ροζ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Προσαρμογή</PresentationFormat>
  <Paragraphs>3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Κάρτα γενεθλίων σε ροζ</vt:lpstr>
      <vt:lpstr>ΧΡΟΝΙΑ ΠΟΛΛΑ ΚΑΙ ΚΑΛΑ!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2013-11-20T12:17:13Z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