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0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38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43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9367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81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470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09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733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83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186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57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27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375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70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85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61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8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392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8851314"/>
      </p:ext>
    </p:extLst>
  </p:cSld>
  <p:clrMapOvr>
    <a:masterClrMapping/>
  </p:clrMapOvr>
</p:sld>
</file>

<file path=ppt/theme/theme1.xml><?xml version="1.0" encoding="utf-8"?>
<a:theme xmlns:a="http://schemas.openxmlformats.org/drawingml/2006/main" name="Ίχνος ατμού">
  <a:themeElements>
    <a:clrScheme name="Ίχνος ατμού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Ίχνος ατμού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Ίχνος ατμού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TC104033937[[fn=Ίχνος ατμού]]</Template>
  <TotalTime>0</TotalTime>
  <Words>0</Words>
  <Application>Microsoft Office PowerPoint</Application>
  <PresentationFormat>Ευρεία οθόνη</PresentationFormat>
  <Paragraphs>0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Ίχνος ατμού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Sarun Da-asa</dc:creator>
  <cp:lastModifiedBy>Sarun Da-asa</cp:lastModifiedBy>
  <cp:revision>1</cp:revision>
  <dcterms:created xsi:type="dcterms:W3CDTF">2013-07-31T04:08:26Z</dcterms:created>
  <dcterms:modified xsi:type="dcterms:W3CDTF">2013-07-31T04:09:05Z</dcterms:modified>
</cp:coreProperties>
</file>