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806956DF-7E2F-43FE-BC12-4D8A1F8CF98F}" type="datetimeFigureOut">
              <a:rPr lang="el-GR" smtClean="0"/>
              <a:t>25/7/2013</a:t>
            </a:fld>
            <a:endParaRPr lang="el-GR"/>
          </a:p>
        </p:txBody>
      </p:sp>
      <p:sp>
        <p:nvSpPr>
          <p:cNvPr id="4" name="Πλαίσιο κράτησης θέσης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5" name="Πλαίσιο κράτησης θέσης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372C9622-825F-483B-9629-0B4C496EABC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Πλαίσιο κράτησης θέσης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6B06F9D3-7FF5-498A-8B2E-0989FB4F03EA}" type="datetimeFigureOut">
              <a:t>2013-07-25</a:t>
            </a:fld>
            <a:endParaRPr lang="el-GR"/>
          </a:p>
        </p:txBody>
      </p:sp>
      <p:sp>
        <p:nvSpPr>
          <p:cNvPr id="4" name="Πλαίσιο κράτησης θέσης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Πλαίσιο κράτησης θέσης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Κάντε κλικ για να επεξεργαστείτε τα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Πλαίσιο κράτησης θέσης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Πλαίσιο κράτησης θέσης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268933CD-08BB-4B4D-8279-023CDEB974E4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Πλαίσιο κράτησης θέσης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Πλαίσιο κράτησης θέσης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Πλαίσιο κράτησης θέσης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ρόγραμμα τάξη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>
            <a:normAutofit/>
          </a:bodyPr>
          <a:lstStyle>
            <a:lvl1pPr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l-GR" noProof="0" dirty="0"/>
              <a:t>Κάντε κλικ για να επεξεργαστείτε το στυλ υποδείγματος τίτλου</a:t>
            </a:r>
          </a:p>
        </p:txBody>
      </p:sp>
      <p:sp>
        <p:nvSpPr>
          <p:cNvPr id="6" name="Πλαίσιο κράτησης θέσης κειμένου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el-GR" sz="18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Έτος</a:t>
            </a:r>
          </a:p>
        </p:txBody>
      </p:sp>
      <p:sp>
        <p:nvSpPr>
          <p:cNvPr id="7" name="Πλαίσιο κειμένου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l-GR" sz="1600" noProof="0" dirty="0" err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Δευτ</a:t>
            </a:r>
            <a:r>
              <a:rPr lang="el-GR" sz="160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8" name="Πλαίσιο κειμένου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l-GR" sz="1600" noProof="0" dirty="0" err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Τρ</a:t>
            </a:r>
            <a:r>
              <a:rPr lang="el-GR" sz="160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9" name="Πλαίσιο κειμένου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l-GR" sz="160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Τετ.</a:t>
            </a:r>
          </a:p>
        </p:txBody>
      </p:sp>
      <p:sp>
        <p:nvSpPr>
          <p:cNvPr id="10" name="Πλαίσιο κειμένου 9"/>
          <p:cNvSpPr txBox="1"/>
          <p:nvPr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l-GR" sz="1600" noProof="0" dirty="0" err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Πεμ</a:t>
            </a:r>
            <a:r>
              <a:rPr lang="el-GR" sz="160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11" name="Πλαίσιο κειμένου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l-GR" sz="160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Παρ.</a:t>
            </a:r>
          </a:p>
        </p:txBody>
      </p:sp>
      <p:sp>
        <p:nvSpPr>
          <p:cNvPr id="12" name="Πλαίσιο κειμένου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l-GR" sz="1600" noProof="0" dirty="0" err="1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Σάβ</a:t>
            </a:r>
            <a:r>
              <a:rPr lang="el-GR" sz="160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13" name="Πλαίσιο κειμένου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el-GR" sz="180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Κυρ.</a:t>
            </a:r>
          </a:p>
        </p:txBody>
      </p:sp>
      <p:sp>
        <p:nvSpPr>
          <p:cNvPr id="14" name="Πλαίσιο κράτησης θέσης κειμένου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90" y="1383912"/>
            <a:ext cx="769172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0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15" name="Πλαίσιο κράτησης θέσης κειμένου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90" y="2233128"/>
            <a:ext cx="769172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0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16" name="Πλαίσιο κράτησης θέσης κειμένου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90" y="3082344"/>
            <a:ext cx="769172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0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17" name="Πλαίσιο κράτησης θέσης κειμένου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90" y="3931560"/>
            <a:ext cx="769172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0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18" name="Πλαίσιο κράτησης θέσης κειμένου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90" y="4780776"/>
            <a:ext cx="769172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0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19" name="Πλαίσιο κράτησης θέσης κειμένου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769172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0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20" name="Πλαίσιο κράτησης θέσης κειμένου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l-GR" sz="120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Ημερομηνία</a:t>
            </a:r>
          </a:p>
        </p:txBody>
      </p:sp>
      <p:sp>
        <p:nvSpPr>
          <p:cNvPr id="21" name="Πλαίσιο κειμένου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6:00</a:t>
            </a:r>
            <a:b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π.μ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22" name="Πλαίσιο κειμένου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6:30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π.μ.</a:t>
            </a:r>
          </a:p>
        </p:txBody>
      </p:sp>
      <p:sp>
        <p:nvSpPr>
          <p:cNvPr id="23" name="Πλαίσιο κειμένου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π.μ.</a:t>
            </a:r>
          </a:p>
        </p:txBody>
      </p:sp>
      <p:sp>
        <p:nvSpPr>
          <p:cNvPr id="24" name="Πλαίσιο κειμένου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7:30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π.μ.</a:t>
            </a:r>
          </a:p>
        </p:txBody>
      </p:sp>
      <p:sp>
        <p:nvSpPr>
          <p:cNvPr id="25" name="Πλαίσιο κειμένου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π.μ.</a:t>
            </a:r>
          </a:p>
        </p:txBody>
      </p:sp>
      <p:sp>
        <p:nvSpPr>
          <p:cNvPr id="26" name="Πλαίσιο κειμένου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8:30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π.μ.</a:t>
            </a:r>
          </a:p>
        </p:txBody>
      </p:sp>
      <p:sp>
        <p:nvSpPr>
          <p:cNvPr id="27" name="Πλαίσιο κειμένου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π.μ.</a:t>
            </a:r>
          </a:p>
        </p:txBody>
      </p:sp>
      <p:sp>
        <p:nvSpPr>
          <p:cNvPr id="28" name="Πλαίσιο κειμένου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π.μ.</a:t>
            </a:r>
          </a:p>
        </p:txBody>
      </p:sp>
      <p:sp>
        <p:nvSpPr>
          <p:cNvPr id="29" name="Πλαίσιο κειμένου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10:30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π.μ.</a:t>
            </a:r>
          </a:p>
        </p:txBody>
      </p:sp>
      <p:sp>
        <p:nvSpPr>
          <p:cNvPr id="30" name="Πλαίσιο κειμένου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π.μ.</a:t>
            </a:r>
          </a:p>
        </p:txBody>
      </p:sp>
      <p:sp>
        <p:nvSpPr>
          <p:cNvPr id="31" name="Πλαίσιο κειμένου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11:30</a:t>
            </a:r>
            <a:b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π.μ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32" name="Πλαίσιο κειμένου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33" name="Πλαίσιο κειμένου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12:30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34" name="Πλαίσιο κειμένου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35" name="Πλαίσιο κειμένου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01:30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36" name="Πλαίσιο κειμένου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02:00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37" name="Πλαίσιο κειμένου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02:30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38" name="Πλαίσιο κειμένου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03:00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39" name="Πλαίσιο κειμένου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03:30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40" name="Πλαίσιο κειμένου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04:00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41" name="Πλαίσιο κειμένου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04:30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42" name="Πλαίσιο κειμένου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05:00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43" name="Πλαίσιο κειμένου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05:30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44" name="Πλαίσιο κειμένου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06:00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45" name="Πλαίσιο κειμένου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06:30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46" name="Πλαίσιο κειμένου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07:00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47" name="Πλαίσιο κειμένου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07:30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48" name="Πλαίσιο κειμένου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08:00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50" name="Πλαίσιο κειμένου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l-GR" sz="750" noProof="0" dirty="0" smtClean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9:30</a:t>
            </a: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l-GR" sz="750" noProof="0" dirty="0">
                <a:solidFill>
                  <a:schemeClr val="tx2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μ.μ.</a:t>
            </a:r>
          </a:p>
        </p:txBody>
      </p:sp>
      <p:sp>
        <p:nvSpPr>
          <p:cNvPr id="52" name="Πλαίσιο κράτησης θέσης κειμένου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64371" y="5935221"/>
            <a:ext cx="2335574" cy="840230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l-GR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Προσθέστε εδώ ένα θέμα ή μια σημείωση. Αλλάξτε το μέγεθος, μετακινήστε, αντιγράψτε ή διαγράψτε οποιοδήποτε από τα πλαίσια σημειώσεων για να δημιουργήσετε το προσαρμοσμένο σας πρόγραμμα.</a:t>
            </a:r>
          </a:p>
        </p:txBody>
      </p:sp>
      <p:sp>
        <p:nvSpPr>
          <p:cNvPr id="53" name="Πλαίσιο κράτησης θέσης κειμένου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762" y="5935221"/>
            <a:ext cx="2343151" cy="840230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l-GR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Προσθέστε εδώ ένα θέμα ή μια σημείωση. Αλλάξτε το μέγεθος, μετακινήστε, αντιγράψτε ή διαγράψτε οποιοδήποτε από τα πλαίσια σημειώσεων για να δημιουργήσετε το προσαρμοσμένο σας πρόγραμμα.</a:t>
            </a:r>
          </a:p>
        </p:txBody>
      </p:sp>
      <p:sp>
        <p:nvSpPr>
          <p:cNvPr id="54" name="Πλαίσιο κράτησης θέσης κειμένου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38290" y="1288122"/>
            <a:ext cx="1168439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l-GR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Θέμα ή σημείωση</a:t>
            </a:r>
          </a:p>
        </p:txBody>
      </p:sp>
      <p:sp>
        <p:nvSpPr>
          <p:cNvPr id="55" name="Πλαίσιο κράτησης θέσης κειμένου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69609" y="1288122"/>
            <a:ext cx="1169280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l-GR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Θέμα ή σημείωση</a:t>
            </a:r>
          </a:p>
        </p:txBody>
      </p:sp>
      <p:sp>
        <p:nvSpPr>
          <p:cNvPr id="56" name="Πλαίσιο κράτησης θέσης κειμένου 16"/>
          <p:cNvSpPr>
            <a:spLocks noGrp="1"/>
          </p:cNvSpPr>
          <p:nvPr>
            <p:ph type="body" sz="quarter" idx="77" hasCustomPrompt="1"/>
          </p:nvPr>
        </p:nvSpPr>
        <p:spPr>
          <a:xfrm>
            <a:off x="3309865" y="2123567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l-GR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Θέμα ή σημείωση</a:t>
            </a:r>
          </a:p>
        </p:txBody>
      </p:sp>
      <p:sp>
        <p:nvSpPr>
          <p:cNvPr id="57" name="Πλαίσιο κράτησης θέσης κειμένου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32105" y="2123567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l-GR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Θέμα ή σημείωση</a:t>
            </a:r>
          </a:p>
        </p:txBody>
      </p:sp>
      <p:sp>
        <p:nvSpPr>
          <p:cNvPr id="58" name="Πλαίσιο κράτησης θέσης κειμένου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38290" y="2968427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l-GR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Θέμα ή σημείωση</a:t>
            </a:r>
          </a:p>
        </p:txBody>
      </p:sp>
      <p:sp>
        <p:nvSpPr>
          <p:cNvPr id="59" name="Πλαίσιο κράτησης θέσης κειμένου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67228" y="2968427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l-GR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Θέμα ή σημείωση</a:t>
            </a:r>
          </a:p>
        </p:txBody>
      </p:sp>
      <p:sp>
        <p:nvSpPr>
          <p:cNvPr id="60" name="Πλαίσιο κράτησης θέσης κειμένου 16"/>
          <p:cNvSpPr>
            <a:spLocks noGrp="1"/>
          </p:cNvSpPr>
          <p:nvPr>
            <p:ph type="body" sz="quarter" idx="81" hasCustomPrompt="1"/>
          </p:nvPr>
        </p:nvSpPr>
        <p:spPr>
          <a:xfrm>
            <a:off x="3307484" y="3819857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l-GR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Θέμα ή σημείωση</a:t>
            </a:r>
          </a:p>
        </p:txBody>
      </p:sp>
      <p:sp>
        <p:nvSpPr>
          <p:cNvPr id="61" name="Πλαίσιο κράτησης θέσης κειμένου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32105" y="3819857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l-GR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Θέμα ή σημείωση</a:t>
            </a:r>
          </a:p>
        </p:txBody>
      </p:sp>
      <p:sp>
        <p:nvSpPr>
          <p:cNvPr id="62" name="Πλαίσιο κράτησης θέσης κειμένου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59240" y="4659037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l-GR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Θέμα ή σημείωση</a:t>
            </a:r>
          </a:p>
        </p:txBody>
      </p:sp>
      <p:sp>
        <p:nvSpPr>
          <p:cNvPr id="63" name="Πλαίσιο κράτησης θέσης κειμένου 16"/>
          <p:cNvSpPr>
            <a:spLocks noGrp="1"/>
          </p:cNvSpPr>
          <p:nvPr>
            <p:ph type="body" sz="quarter" idx="84" hasCustomPrompt="1"/>
          </p:nvPr>
        </p:nvSpPr>
        <p:spPr>
          <a:xfrm>
            <a:off x="3019353" y="5516146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 latinLnBrk="0">
              <a:spcBef>
                <a:spcPts val="400"/>
              </a:spcBef>
              <a:buNone/>
              <a:defRPr lang="el-GR" sz="900" baseline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l-GR" sz="1200">
                <a:latin typeface="+mj-lt"/>
              </a:defRPr>
            </a:lvl5pPr>
          </a:lstStyle>
          <a:p>
            <a:pPr lvl="0"/>
            <a:r>
              <a:rPr lang="el-GR" noProof="0" dirty="0"/>
              <a:t>Θέμα ή σημείωση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Ορθογώνιο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 noProof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Ορθογώνιο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 noProof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Ορθογώνιο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 noProof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 noProof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3" name="Ομάδα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Ορθογώνιο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8" name="Ορθογώνιο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Ορθογώνιο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" name="Ορθογώνιο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Ορθογώνιο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" name="Ορθογώνιο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" name="Ορθογώνιο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" name="Ορθογώνιο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5" name="Ορθογώνιο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Ορθογώνιο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" name="Ορθογώνιο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8" name="Ορθογώνιο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9" name="Ορθογώνιο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0" name="Ορθογώνιο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1" name="Ορθογώνιο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1800" noProof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6" name="Ορθογώνιο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 noProof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Πλαίσιο κράτησης θέσης τίτλου 1"/>
          <p:cNvSpPr>
            <a:spLocks noGrp="1"/>
          </p:cNvSpPr>
          <p:nvPr>
            <p:ph type="title"/>
          </p:nvPr>
        </p:nvSpPr>
        <p:spPr bwMode="white">
          <a:xfrm>
            <a:off x="225245" y="160590"/>
            <a:ext cx="8625833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l-GR" noProof="0" dirty="0"/>
              <a:t>Κάντε κλικ για να επεξεργαστείτε το στυλ υποδείγματος τίτλου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dirty="0"/>
              <a:t>Κάντε κλικ για να επεξεργαστείτε τα στυλ υποδείγματος κειμένου</a:t>
            </a:r>
          </a:p>
          <a:p>
            <a:pPr lvl="1"/>
            <a:r>
              <a:rPr lang="el-GR" noProof="0" dirty="0"/>
              <a:t>Δεύτερο επίπεδο</a:t>
            </a:r>
          </a:p>
          <a:p>
            <a:pPr lvl="2"/>
            <a:r>
              <a:rPr lang="el-GR" noProof="0" dirty="0"/>
              <a:t>Τρίτο επίπεδο</a:t>
            </a:r>
          </a:p>
          <a:p>
            <a:pPr lvl="3"/>
            <a:r>
              <a:rPr lang="el-GR" noProof="0" dirty="0"/>
              <a:t>Τέταρτο επίπεδο</a:t>
            </a:r>
          </a:p>
          <a:p>
            <a:pPr lvl="4"/>
            <a:r>
              <a:rPr lang="el-GR" noProof="0" dirty="0"/>
              <a:t>Πέμπτο επίπεδο</a:t>
            </a:r>
          </a:p>
        </p:txBody>
      </p:sp>
      <p:sp>
        <p:nvSpPr>
          <p:cNvPr id="4" name="Πλαίσιο κράτησης θέσης ημερομηνίας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l-GR" sz="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B31FECA2-2929-40C7-AC47-2D5737D41DCB}" type="datetimeFigureOut">
              <a:rPr lang="el-GR" noProof="0" smtClean="0"/>
              <a:pPr/>
              <a:t>25/7/2013</a:t>
            </a:fld>
            <a:endParaRPr lang="el-GR" noProof="0" dirty="0"/>
          </a:p>
        </p:txBody>
      </p:sp>
      <p:sp>
        <p:nvSpPr>
          <p:cNvPr id="5" name="Πλαίσιο κράτησης θέσης υποσέλιδου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l-GR" sz="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l-GR" noProof="0" dirty="0"/>
          </a:p>
        </p:txBody>
      </p:sp>
      <p:sp>
        <p:nvSpPr>
          <p:cNvPr id="6" name="Πλαίσιο κράτησης θέσης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l-GR" sz="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F13ADCE2-49EB-4E10-8BFC-748743852E47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l-GR" sz="2200" kern="1200">
          <a:solidFill>
            <a:schemeClr val="bg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l-GR"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6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4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Πρόγραμμα μαθημάτων</a:t>
            </a:r>
          </a:p>
        </p:txBody>
      </p:sp>
      <p:sp>
        <p:nvSpPr>
          <p:cNvPr id="3" name="Πλαίσιο κράτησης θέσης κειμένου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el-GR" dirty="0"/>
              <a:t>2013</a:t>
            </a:r>
          </a:p>
        </p:txBody>
      </p:sp>
      <p:sp>
        <p:nvSpPr>
          <p:cNvPr id="4" name="Πλαίσιο κράτησης θέσης κειμένου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l-GR" dirty="0"/>
              <a:t>21 Οκτ.</a:t>
            </a:r>
          </a:p>
        </p:txBody>
      </p:sp>
      <p:sp>
        <p:nvSpPr>
          <p:cNvPr id="5" name="Πλαίσιο κράτησης θέσης κειμένου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l-GR" dirty="0"/>
              <a:t>22 Οκτ.</a:t>
            </a:r>
          </a:p>
        </p:txBody>
      </p:sp>
      <p:sp>
        <p:nvSpPr>
          <p:cNvPr id="6" name="Πλαίσιο κράτησης θέσης κειμένου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l-GR" dirty="0"/>
              <a:t>23 Οκτ.</a:t>
            </a:r>
          </a:p>
        </p:txBody>
      </p:sp>
      <p:sp>
        <p:nvSpPr>
          <p:cNvPr id="7" name="Πλαίσιο κράτησης θέσης κειμένου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l-GR" dirty="0"/>
              <a:t>24 Οκτ.</a:t>
            </a:r>
          </a:p>
        </p:txBody>
      </p:sp>
      <p:sp>
        <p:nvSpPr>
          <p:cNvPr id="8" name="Πλαίσιο κράτησης θέσης κειμένου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l-GR" dirty="0"/>
              <a:t>25 Οκτ.</a:t>
            </a:r>
          </a:p>
        </p:txBody>
      </p:sp>
      <p:sp>
        <p:nvSpPr>
          <p:cNvPr id="9" name="Πλαίσιο κράτησης θέσης κειμένου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el-GR" dirty="0"/>
              <a:t>26 Οκτ.</a:t>
            </a:r>
          </a:p>
        </p:txBody>
      </p:sp>
      <p:sp>
        <p:nvSpPr>
          <p:cNvPr id="10" name="Πλαίσιο κράτησης θέσης κειμένου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el-GR" dirty="0"/>
              <a:t>27 Οκτ.</a:t>
            </a:r>
          </a:p>
        </p:txBody>
      </p:sp>
      <p:sp>
        <p:nvSpPr>
          <p:cNvPr id="11" name="Πλαίσιο κράτησης θέσης κειμένου 10"/>
          <p:cNvSpPr>
            <a:spLocks noGrp="1"/>
          </p:cNvSpPr>
          <p:nvPr>
            <p:ph type="body" sz="quarter" idx="73"/>
          </p:nvPr>
        </p:nvSpPr>
        <p:spPr>
          <a:xfrm>
            <a:off x="1264371" y="6158872"/>
            <a:ext cx="2335574" cy="392928"/>
          </a:xfrm>
        </p:spPr>
        <p:txBody>
          <a:bodyPr/>
          <a:lstStyle/>
          <a:p>
            <a:r>
              <a:rPr lang="el-GR" dirty="0"/>
              <a:t>Μελέτη για διαγώνισμα Άλγεβρας</a:t>
            </a:r>
          </a:p>
          <a:p>
            <a:r>
              <a:rPr lang="el-GR" dirty="0"/>
              <a:t>Νέα Ελληνικά #1</a:t>
            </a:r>
          </a:p>
        </p:txBody>
      </p:sp>
      <p:sp>
        <p:nvSpPr>
          <p:cNvPr id="12" name="Πλαίσιο κράτησης θέσης κειμένου 11"/>
          <p:cNvSpPr>
            <a:spLocks noGrp="1"/>
          </p:cNvSpPr>
          <p:nvPr>
            <p:ph type="body" sz="quarter" idx="74"/>
          </p:nvPr>
        </p:nvSpPr>
        <p:spPr>
          <a:xfrm>
            <a:off x="5338762" y="6158872"/>
            <a:ext cx="2343151" cy="392928"/>
          </a:xfrm>
        </p:spPr>
        <p:txBody>
          <a:bodyPr/>
          <a:lstStyle/>
          <a:p>
            <a:r>
              <a:rPr lang="el-GR"/>
              <a:t>Αγορά υλικών για τα καλλιτεχνικά</a:t>
            </a:r>
            <a:endParaRPr lang="el-GR" dirty="0"/>
          </a:p>
          <a:p>
            <a:r>
              <a:rPr lang="el-GR" dirty="0"/>
              <a:t>Να ζητήσω χρήματα από τον μπαμπά</a:t>
            </a:r>
          </a:p>
        </p:txBody>
      </p:sp>
      <p:sp>
        <p:nvSpPr>
          <p:cNvPr id="13" name="Πλαίσιο κράτησης θέσης κειμένου 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el-GR" dirty="0"/>
              <a:t>Νέα Ελληνικά 101</a:t>
            </a:r>
          </a:p>
        </p:txBody>
      </p:sp>
      <p:sp>
        <p:nvSpPr>
          <p:cNvPr id="14" name="Πλαίσιο κράτησης θέσης κειμένου 13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el-GR" dirty="0" smtClean="0"/>
              <a:t>Καλλιτεχνικά </a:t>
            </a:r>
            <a:r>
              <a:rPr lang="el-GR" dirty="0"/>
              <a:t>101</a:t>
            </a:r>
          </a:p>
        </p:txBody>
      </p:sp>
      <p:sp>
        <p:nvSpPr>
          <p:cNvPr id="15" name="Πλαίσιο κράτησης θέσης κειμένου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el-GR" dirty="0"/>
              <a:t>Άλγεβρα 101</a:t>
            </a:r>
          </a:p>
        </p:txBody>
      </p:sp>
      <p:sp>
        <p:nvSpPr>
          <p:cNvPr id="16" name="Πλαίσιο κράτησης θέσης κειμένου 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el-GR" dirty="0"/>
              <a:t>Πληροφορική 108</a:t>
            </a:r>
          </a:p>
        </p:txBody>
      </p:sp>
      <p:sp>
        <p:nvSpPr>
          <p:cNvPr id="17" name="Πλαίσιο κράτησης θέσης κειμένου 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el-GR" dirty="0"/>
              <a:t>Νέα Ελληνικά 101</a:t>
            </a:r>
          </a:p>
        </p:txBody>
      </p:sp>
      <p:sp>
        <p:nvSpPr>
          <p:cNvPr id="18" name="Πλαίσιο κράτησης θέσης κειμένου 1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el-GR" dirty="0" smtClean="0"/>
              <a:t>Καλλιτεχνικά </a:t>
            </a:r>
            <a:r>
              <a:rPr lang="el-GR" dirty="0"/>
              <a:t>101</a:t>
            </a:r>
          </a:p>
        </p:txBody>
      </p:sp>
      <p:sp>
        <p:nvSpPr>
          <p:cNvPr id="19" name="Πλαίσιο κράτησης θέσης κειμένου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el-GR" dirty="0"/>
              <a:t>Άλγεβρα 101</a:t>
            </a:r>
          </a:p>
        </p:txBody>
      </p:sp>
      <p:sp>
        <p:nvSpPr>
          <p:cNvPr id="20" name="Πλαίσιο κράτησης θέσης κειμένου 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el-GR" dirty="0"/>
              <a:t>Πληροφορική 108</a:t>
            </a:r>
          </a:p>
        </p:txBody>
      </p:sp>
      <p:sp>
        <p:nvSpPr>
          <p:cNvPr id="21" name="Πλαίσιο κράτησης θέσης κειμένου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el-GR" dirty="0" smtClean="0"/>
              <a:t>Καλλιτεχνικά </a:t>
            </a:r>
            <a:r>
              <a:rPr lang="el-GR" dirty="0"/>
              <a:t>101 - Στούντιο</a:t>
            </a:r>
          </a:p>
        </p:txBody>
      </p:sp>
      <p:sp>
        <p:nvSpPr>
          <p:cNvPr id="22" name="Πλαίσιο κράτησης θέσης κειμένου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el-GR" dirty="0"/>
              <a:t>ΣΥΓΚΕΝΤΡΩΣΗ ΧΡΗΜΑΤΩΝ ΓΙΑ ΤΗΝ ΠΟΔΟΣΦΑΙΡΙΚΗ ΟΜΑΔΑ!!!</a:t>
            </a:r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όγραμμαΜαθημάτων_ΑνάΏρα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Αυτή η τιμή υποδεικνύει τον αριθμό αποθηκεύσεων ή αναθεωρήσεων. Η εφαρμογή είναι υπεύθυνη για την ενημέρωση αυτής της τιμής έπειτα από κάθε αναθεώρηση.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Φόρμα_βιβλιοθήκης_εγγράφων</Display>
  <Edit>Φόρμα_βιβλιοθήκης_εγγράφων</Edit>
  <New>Φόρμα_βιβλιοθήκης_εγγράφων</New>
</FormTemplates>
</file>

<file path=customXml/itemProps1.xml><?xml version="1.0" encoding="utf-8"?>
<ds:datastoreItem xmlns:ds="http://schemas.openxmlformats.org/officeDocument/2006/customXml" ds:itemID="{B5A588FC-3A49-465B-B66C-02898E528ACD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Προβολή στην οθόνη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Segoe UI</vt:lpstr>
      <vt:lpstr>ΠρόγραμμαΜαθημάτων_ΑνάΏρα</vt:lpstr>
      <vt:lpstr>Πρόγραμμα μαθημάτων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Πρόγραμμα μαθημάτων</dc:title>
  <dc:creator/>
  <cp:lastModifiedBy/>
  <cp:revision>2</cp:revision>
  <dcterms:created xsi:type="dcterms:W3CDTF">2013-04-04T16:36:45Z</dcterms:created>
  <dcterms:modified xsi:type="dcterms:W3CDTF">2013-07-25T17:03:58Z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