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2DCD5EBD-C616-4121-9DAE-B88DB20D57A7}" type="datetimeFigureOut">
              <a:rPr lang="el-GR" smtClean="0"/>
              <a:t>9/7/2013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89ED90CB-459C-4B12-B364-B0CA1993A9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F251D991-21AC-415A-AB20-722F3BCDD040}" type="datetimeFigureOut">
              <a:t>9/7/2013</a:t>
            </a:fld>
            <a:endParaRPr lang="el-GR"/>
          </a:p>
        </p:txBody>
      </p:sp>
      <p:sp>
        <p:nvSpPr>
          <p:cNvPr id="4" name="Πλαίσι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Πλαίσι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E5863F8-513E-44B9-9F9C-A7685A64A6A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Θέλετε διαφορετικό χαιρετισμό; </a:t>
            </a:r>
            <a:r>
              <a:rPr lang="el-GR" smtClean="0"/>
              <a:t>Για να προσθέσετε τον δικό σας, επιλέξτε απλώς το κείμενο και πληκτρολογήστε </a:t>
            </a:r>
            <a:r>
              <a:rPr lang="el-GR" baseline="0" smtClean="0"/>
              <a:t>το μήνυμά σας.</a:t>
            </a:r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ξωτερική σελί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Εικόνα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Ελεύθερη σχεδίαση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l-G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l-GR"/>
              <a:t>ΕΠΕΞΕΡΓΑΣΙΑ τίτλου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9/7/2013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l-G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l-G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l-G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l-G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l-GR" sz="16600" dirty="0"/>
              <a:t>ΝΑ ΤΑ</a:t>
            </a:r>
            <a:r>
              <a:rPr lang="el-GR" sz="13800" dirty="0"/>
              <a:t> </a:t>
            </a:r>
            <a:r>
              <a:rPr lang="el-GR" sz="6600" dirty="0"/>
              <a:t>εκατοστίσεις!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άρτα γενεθλίων σε μαύρο-μπλε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Φόρμα_βιβλιοθήκης_εγγράφων</Display>
  <Edit>Φόρμα_βιβλιοθήκης_εγγράφων</Edit>
  <New>Φόρμα_βιβλιοθήκης_εγγράφων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Αυτή η τιμή υποδεικνύει τον αριθμό αποθηκεύσεων ή αναθεωρήσεων. Η εφαρμογή είναι υπεύθυνη για την ενημέρωση αυτής της τιμής έπειτα από κάθε αναθεώρηση.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Προσαρμογή</PresentationFormat>
  <Paragraphs>3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Κάρτα γενεθλίων σε μαύρο-μπλε</vt:lpstr>
      <vt:lpstr>ΝΑ ΤΑ εκατοστίσεις!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 ΤΑ ΕΚΑΤΟΣΤΙΣΕΙΣ!</dc:title>
  <dc:creator/>
  <cp:lastModifiedBy/>
  <cp:revision>2</cp:revision>
  <dcterms:created xsi:type="dcterms:W3CDTF">2013-05-02T14:44:20Z</dcterms:created>
  <dcterms:modified xsi:type="dcterms:W3CDTF">2013-07-09T07:31:26Z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