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41" autoAdjust="0"/>
  </p:normalViewPr>
  <p:slideViewPr>
    <p:cSldViewPr snapToGrid="0">
      <p:cViewPr varScale="1">
        <p:scale>
          <a:sx n="109" d="100"/>
          <a:sy n="109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55165D-178C-46A1-AB9D-A2A09A7BB9B6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C5D70-C9A5-4A41-AD9F-38A42B7BB72A}" type="datetime1">
              <a:rPr lang="de-DE" smtClean="0"/>
              <a:pPr/>
              <a:t>19.06.2019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 smtClean="0"/>
              <a:t>Textmasterformate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94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85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45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6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522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30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287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366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603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76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39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51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500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25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48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19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98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48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42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91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image" Target="../media/image47.svg"/><Relationship Id="rId50" Type="http://schemas.openxmlformats.org/officeDocument/2006/relationships/image" Target="../media/image26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29.svg"/><Relationship Id="rId41" Type="http://schemas.openxmlformats.org/officeDocument/2006/relationships/image" Target="../media/image41.svg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37.svg"/><Relationship Id="rId40" Type="http://schemas.openxmlformats.org/officeDocument/2006/relationships/image" Target="../media/image21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30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61" Type="http://schemas.openxmlformats.org/officeDocument/2006/relationships/image" Target="../media/image61.svg"/><Relationship Id="rId10" Type="http://schemas.openxmlformats.org/officeDocument/2006/relationships/image" Target="../media/image6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7.svg"/><Relationship Id="rId30" Type="http://schemas.openxmlformats.org/officeDocument/2006/relationships/image" Target="../media/image16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5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6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18" Type="http://schemas.openxmlformats.org/officeDocument/2006/relationships/image" Target="../media/image17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12.png"/><Relationship Id="rId17" Type="http://schemas.openxmlformats.org/officeDocument/2006/relationships/image" Target="../media/image147.svg"/><Relationship Id="rId2" Type="http://schemas.openxmlformats.org/officeDocument/2006/relationships/image" Target="../media/image49.png"/><Relationship Id="rId16" Type="http://schemas.openxmlformats.org/officeDocument/2006/relationships/image" Target="../media/image74.png"/><Relationship Id="rId20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73.png"/><Relationship Id="rId9" Type="http://schemas.openxmlformats.org/officeDocument/2006/relationships/image" Target="../media/image29.svg"/><Relationship Id="rId14" Type="http://schemas.openxmlformats.org/officeDocument/2006/relationships/image" Target="../media/image50.png"/><Relationship Id="rId2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17.png"/><Relationship Id="rId26" Type="http://schemas.openxmlformats.org/officeDocument/2006/relationships/image" Target="../media/image75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49.png"/><Relationship Id="rId16" Type="http://schemas.openxmlformats.org/officeDocument/2006/relationships/image" Target="../media/image35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24" Type="http://schemas.openxmlformats.org/officeDocument/2006/relationships/image" Target="../media/image24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23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17.png"/><Relationship Id="rId17" Type="http://schemas.openxmlformats.org/officeDocument/2006/relationships/image" Target="../media/image123.sv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12.png"/><Relationship Id="rId19" Type="http://schemas.openxmlformats.org/officeDocument/2006/relationships/image" Target="../media/image31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6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62.png"/><Relationship Id="rId17" Type="http://schemas.openxmlformats.org/officeDocument/2006/relationships/image" Target="../media/image33.svg"/><Relationship Id="rId2" Type="http://schemas.openxmlformats.org/officeDocument/2006/relationships/image" Target="../media/image49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17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69.svg"/><Relationship Id="rId2" Type="http://schemas.openxmlformats.org/officeDocument/2006/relationships/image" Target="../media/image49.png"/><Relationship Id="rId16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svg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image" Target="../media/image115.svg"/><Relationship Id="rId21" Type="http://schemas.openxmlformats.org/officeDocument/2006/relationships/image" Target="../media/image75.svg"/><Relationship Id="rId34" Type="http://schemas.openxmlformats.org/officeDocument/2006/relationships/image" Target="../media/image45.png"/><Relationship Id="rId7" Type="http://schemas.openxmlformats.org/officeDocument/2006/relationships/image" Target="../media/image145.svg"/><Relationship Id="rId12" Type="http://schemas.openxmlformats.org/officeDocument/2006/relationships/image" Target="../media/image14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58.png"/><Relationship Id="rId16" Type="http://schemas.openxmlformats.org/officeDocument/2006/relationships/image" Target="../media/image74.png"/><Relationship Id="rId20" Type="http://schemas.openxmlformats.org/officeDocument/2006/relationships/image" Target="../media/image38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29.svg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42.png"/><Relationship Id="rId36" Type="http://schemas.openxmlformats.org/officeDocument/2006/relationships/image" Target="../media/image16.png"/><Relationship Id="rId10" Type="http://schemas.openxmlformats.org/officeDocument/2006/relationships/image" Target="../media/image15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59.png"/><Relationship Id="rId9" Type="http://schemas.openxmlformats.org/officeDocument/2006/relationships/image" Target="../media/image91.svg"/><Relationship Id="rId14" Type="http://schemas.openxmlformats.org/officeDocument/2006/relationships/image" Target="../media/image12.png"/><Relationship Id="rId22" Type="http://schemas.openxmlformats.org/officeDocument/2006/relationships/image" Target="../media/image39.png"/><Relationship Id="rId27" Type="http://schemas.openxmlformats.org/officeDocument/2006/relationships/image" Target="../media/image81.svg"/><Relationship Id="rId30" Type="http://schemas.openxmlformats.org/officeDocument/2006/relationships/image" Target="../media/image43.png"/><Relationship Id="rId35" Type="http://schemas.openxmlformats.org/officeDocument/2006/relationships/image" Target="../media/image89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9.svg"/><Relationship Id="rId18" Type="http://schemas.openxmlformats.org/officeDocument/2006/relationships/image" Target="../media/image50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91.svg"/><Relationship Id="rId24" Type="http://schemas.openxmlformats.org/officeDocument/2006/relationships/image" Target="../media/image17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46.png"/><Relationship Id="rId19" Type="http://schemas.openxmlformats.org/officeDocument/2006/relationships/image" Target="../media/image99.svg"/><Relationship Id="rId4" Type="http://schemas.openxmlformats.org/officeDocument/2006/relationships/image" Target="../media/image7.png"/><Relationship Id="rId9" Type="http://schemas.openxmlformats.org/officeDocument/2006/relationships/image" Target="../media/image147.svg"/><Relationship Id="rId14" Type="http://schemas.openxmlformats.org/officeDocument/2006/relationships/image" Target="../media/image14.png"/><Relationship Id="rId22" Type="http://schemas.openxmlformats.org/officeDocument/2006/relationships/image" Target="../media/image5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3.svg"/><Relationship Id="rId18" Type="http://schemas.openxmlformats.org/officeDocument/2006/relationships/image" Target="../media/image20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62.png"/><Relationship Id="rId17" Type="http://schemas.openxmlformats.org/officeDocument/2006/relationships/image" Target="../media/image37.svg"/><Relationship Id="rId2" Type="http://schemas.openxmlformats.org/officeDocument/2006/relationships/image" Target="../media/image46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12.png"/><Relationship Id="rId19" Type="http://schemas.openxmlformats.org/officeDocument/2006/relationships/image" Target="../media/image39.svg"/><Relationship Id="rId4" Type="http://schemas.openxmlformats.org/officeDocument/2006/relationships/image" Target="../media/image61.png"/><Relationship Id="rId9" Type="http://schemas.openxmlformats.org/officeDocument/2006/relationships/image" Target="../media/image27.svg"/><Relationship Id="rId14" Type="http://schemas.openxmlformats.org/officeDocument/2006/relationships/image" Target="../media/image18.png"/><Relationship Id="rId22" Type="http://schemas.openxmlformats.org/officeDocument/2006/relationships/image" Target="../media/image7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svg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9" Type="http://schemas.openxmlformats.org/officeDocument/2006/relationships/image" Target="../media/image89.svg"/><Relationship Id="rId3" Type="http://schemas.openxmlformats.org/officeDocument/2006/relationships/image" Target="../media/image65.svg"/><Relationship Id="rId21" Type="http://schemas.openxmlformats.org/officeDocument/2006/relationships/image" Target="../media/image71.svg"/><Relationship Id="rId34" Type="http://schemas.openxmlformats.org/officeDocument/2006/relationships/image" Target="../media/image43.png"/><Relationship Id="rId7" Type="http://schemas.openxmlformats.org/officeDocument/2006/relationships/image" Target="../media/image25.svg"/><Relationship Id="rId12" Type="http://schemas.openxmlformats.org/officeDocument/2006/relationships/image" Target="../media/image15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45.png"/><Relationship Id="rId2" Type="http://schemas.openxmlformats.org/officeDocument/2006/relationships/image" Target="../media/image33.png"/><Relationship Id="rId16" Type="http://schemas.openxmlformats.org/officeDocument/2006/relationships/image" Target="../media/image16.png"/><Relationship Id="rId20" Type="http://schemas.openxmlformats.org/officeDocument/2006/relationships/image" Target="../media/image36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37" Type="http://schemas.openxmlformats.org/officeDocument/2006/relationships/image" Target="../media/image87.svg"/><Relationship Id="rId40" Type="http://schemas.openxmlformats.org/officeDocument/2006/relationships/image" Target="../media/image46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40.png"/><Relationship Id="rId36" Type="http://schemas.openxmlformats.org/officeDocument/2006/relationships/image" Target="../media/image44.png"/><Relationship Id="rId10" Type="http://schemas.openxmlformats.org/officeDocument/2006/relationships/image" Target="../media/image14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34.png"/><Relationship Id="rId9" Type="http://schemas.openxmlformats.org/officeDocument/2006/relationships/image" Target="../media/image23.svg"/><Relationship Id="rId14" Type="http://schemas.openxmlformats.org/officeDocument/2006/relationships/image" Target="../media/image17.png"/><Relationship Id="rId22" Type="http://schemas.openxmlformats.org/officeDocument/2006/relationships/image" Target="../media/image37.png"/><Relationship Id="rId27" Type="http://schemas.openxmlformats.org/officeDocument/2006/relationships/image" Target="../media/image77.svg"/><Relationship Id="rId30" Type="http://schemas.openxmlformats.org/officeDocument/2006/relationships/image" Target="../media/image41.png"/><Relationship Id="rId35" Type="http://schemas.openxmlformats.org/officeDocument/2006/relationships/image" Target="../media/image85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9.svg"/><Relationship Id="rId18" Type="http://schemas.openxmlformats.org/officeDocument/2006/relationships/image" Target="../media/image17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" Type="http://schemas.openxmlformats.org/officeDocument/2006/relationships/image" Target="../media/image58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59.png"/><Relationship Id="rId9" Type="http://schemas.openxmlformats.org/officeDocument/2006/relationships/image" Target="../media/image121.svg"/><Relationship Id="rId14" Type="http://schemas.openxmlformats.org/officeDocument/2006/relationships/image" Target="../media/image6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16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svg"/><Relationship Id="rId18" Type="http://schemas.openxmlformats.org/officeDocument/2006/relationships/image" Target="../media/image11.png"/><Relationship Id="rId26" Type="http://schemas.openxmlformats.org/officeDocument/2006/relationships/image" Target="../media/image53.png"/><Relationship Id="rId3" Type="http://schemas.openxmlformats.org/officeDocument/2006/relationships/image" Target="../media/image93.svg"/><Relationship Id="rId21" Type="http://schemas.openxmlformats.org/officeDocument/2006/relationships/image" Target="../media/image99.svg"/><Relationship Id="rId34" Type="http://schemas.openxmlformats.org/officeDocument/2006/relationships/image" Target="../media/image57.png"/><Relationship Id="rId7" Type="http://schemas.openxmlformats.org/officeDocument/2006/relationships/image" Target="../media/image97.svg"/><Relationship Id="rId12" Type="http://schemas.openxmlformats.org/officeDocument/2006/relationships/image" Target="../media/image17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47.png"/><Relationship Id="rId16" Type="http://schemas.openxmlformats.org/officeDocument/2006/relationships/image" Target="../media/image10.png"/><Relationship Id="rId20" Type="http://schemas.openxmlformats.org/officeDocument/2006/relationships/image" Target="../media/image50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27.sv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54.png"/><Relationship Id="rId36" Type="http://schemas.openxmlformats.org/officeDocument/2006/relationships/image" Target="../media/image46.pn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48.png"/><Relationship Id="rId9" Type="http://schemas.openxmlformats.org/officeDocument/2006/relationships/image" Target="../media/image29.svg"/><Relationship Id="rId14" Type="http://schemas.openxmlformats.org/officeDocument/2006/relationships/image" Target="../media/image12.png"/><Relationship Id="rId22" Type="http://schemas.openxmlformats.org/officeDocument/2006/relationships/image" Target="../media/image51.png"/><Relationship Id="rId27" Type="http://schemas.openxmlformats.org/officeDocument/2006/relationships/image" Target="../media/image105.svg"/><Relationship Id="rId30" Type="http://schemas.openxmlformats.org/officeDocument/2006/relationships/image" Target="../media/image55.png"/><Relationship Id="rId35" Type="http://schemas.openxmlformats.org/officeDocument/2006/relationships/image" Target="../media/image1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7.svg"/><Relationship Id="rId18" Type="http://schemas.openxmlformats.org/officeDocument/2006/relationships/image" Target="../media/image1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49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58.png"/><Relationship Id="rId16" Type="http://schemas.openxmlformats.org/officeDocument/2006/relationships/image" Target="../media/image14.png"/><Relationship Id="rId20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11" Type="http://schemas.openxmlformats.org/officeDocument/2006/relationships/image" Target="../media/image121.svg"/><Relationship Id="rId24" Type="http://schemas.openxmlformats.org/officeDocument/2006/relationships/image" Target="../media/image63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61.png"/><Relationship Id="rId19" Type="http://schemas.openxmlformats.org/officeDocument/2006/relationships/image" Target="../media/image23.svg"/><Relationship Id="rId4" Type="http://schemas.openxmlformats.org/officeDocument/2006/relationships/image" Target="../media/image59.png"/><Relationship Id="rId9" Type="http://schemas.openxmlformats.org/officeDocument/2006/relationships/image" Target="../media/image91.svg"/><Relationship Id="rId14" Type="http://schemas.openxmlformats.org/officeDocument/2006/relationships/image" Target="../media/image15.png"/><Relationship Id="rId22" Type="http://schemas.openxmlformats.org/officeDocument/2006/relationships/image" Target="../media/image6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9.svg"/><Relationship Id="rId18" Type="http://schemas.openxmlformats.org/officeDocument/2006/relationships/image" Target="../media/image66.png"/><Relationship Id="rId26" Type="http://schemas.openxmlformats.org/officeDocument/2006/relationships/image" Target="../media/image70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64.png"/><Relationship Id="rId16" Type="http://schemas.openxmlformats.org/officeDocument/2006/relationships/image" Target="../media/image17.png"/><Relationship Id="rId20" Type="http://schemas.openxmlformats.org/officeDocument/2006/relationships/image" Target="../media/image67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24" Type="http://schemas.openxmlformats.org/officeDocument/2006/relationships/image" Target="../media/image69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71.png"/><Relationship Id="rId10" Type="http://schemas.openxmlformats.org/officeDocument/2006/relationships/image" Target="../media/image14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50.png"/><Relationship Id="rId22" Type="http://schemas.openxmlformats.org/officeDocument/2006/relationships/image" Target="../media/image68.png"/><Relationship Id="rId27" Type="http://schemas.openxmlformats.org/officeDocument/2006/relationships/image" Target="../media/image139.svg"/><Relationship Id="rId30" Type="http://schemas.openxmlformats.org/officeDocument/2006/relationships/image" Target="../media/image7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svg"/><Relationship Id="rId18" Type="http://schemas.openxmlformats.org/officeDocument/2006/relationships/image" Target="../media/image58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46.png"/><Relationship Id="rId16" Type="http://schemas.openxmlformats.org/officeDocument/2006/relationships/image" Target="../media/image17.png"/><Relationship Id="rId20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123.svg"/><Relationship Id="rId24" Type="http://schemas.openxmlformats.org/officeDocument/2006/relationships/image" Target="../media/image63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62.png"/><Relationship Id="rId19" Type="http://schemas.openxmlformats.org/officeDocument/2006/relationships/image" Target="../media/image115.svg"/><Relationship Id="rId4" Type="http://schemas.openxmlformats.org/officeDocument/2006/relationships/image" Target="../media/image61.png"/><Relationship Id="rId9" Type="http://schemas.openxmlformats.org/officeDocument/2006/relationships/image" Target="../media/image27.svg"/><Relationship Id="rId14" Type="http://schemas.openxmlformats.org/officeDocument/2006/relationships/image" Target="../media/image12.png"/><Relationship Id="rId22" Type="http://schemas.openxmlformats.org/officeDocument/2006/relationships/image" Target="../media/image6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58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97.svg"/><Relationship Id="rId2" Type="http://schemas.openxmlformats.org/officeDocument/2006/relationships/image" Target="../media/image73.png"/><Relationship Id="rId16" Type="http://schemas.openxmlformats.org/officeDocument/2006/relationships/image" Target="../media/image49.png"/><Relationship Id="rId20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12.png"/><Relationship Id="rId19" Type="http://schemas.openxmlformats.org/officeDocument/2006/relationships/image" Target="../media/image115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7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1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49.png"/><Relationship Id="rId16" Type="http://schemas.openxmlformats.org/officeDocument/2006/relationships/image" Target="../media/image17.png"/><Relationship Id="rId20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7.svg"/><Relationship Id="rId24" Type="http://schemas.openxmlformats.org/officeDocument/2006/relationships/image" Target="../media/image71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14.png"/><Relationship Id="rId19" Type="http://schemas.openxmlformats.org/officeDocument/2006/relationships/image" Target="../media/image135.sv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svg"/><Relationship Id="rId18" Type="http://schemas.openxmlformats.org/officeDocument/2006/relationships/image" Target="../media/image17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14.png"/><Relationship Id="rId17" Type="http://schemas.openxmlformats.org/officeDocument/2006/relationships/image" Target="../media/image99.svg"/><Relationship Id="rId2" Type="http://schemas.openxmlformats.org/officeDocument/2006/relationships/image" Target="../media/image73.png"/><Relationship Id="rId16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15.png"/><Relationship Id="rId19" Type="http://schemas.openxmlformats.org/officeDocument/2006/relationships/image" Target="../media/image33.svg"/><Relationship Id="rId4" Type="http://schemas.openxmlformats.org/officeDocument/2006/relationships/image" Target="../media/image74.png"/><Relationship Id="rId9" Type="http://schemas.openxmlformats.org/officeDocument/2006/relationships/image" Target="../media/image91.sv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de-DE" noProof="0" dirty="0" smtClean="0"/>
              <a:t>PARTY</a:t>
            </a:r>
            <a:endParaRPr lang="de-D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 smtClean="0"/>
              <a:t>Fotoalbum</a:t>
            </a:r>
            <a:endParaRPr lang="de-DE" noProof="0" dirty="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xmlns="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xmlns="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xmlns="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xmlns="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xmlns="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xmlns="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xmlns="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xmlns="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xmlns="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xmlns="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Bildplatzhalter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13" name="Bildplatzhalt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5" name="Bildplatzhalter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Bildplatzhalter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Bildplatzhalter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Bildplatzhalt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Bildplatzhalter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Bildplatzhalter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Bildplatzhalter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Bildplatzhalter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Bildplatzhalter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Bildplatzhalter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 noProof="0" dirty="0" smtClean="0"/>
              <a:t>ABSCHNITTSTITEL</a:t>
            </a:r>
            <a:endParaRPr lang="de-DE" noProof="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eben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Bildplatzhalter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Bildplatzhalter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Bildplatzhalter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Bildplatzhalter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Bildplatzhalter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Bildplatzhalter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Bildplatzhalter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Bildplatzhalt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Bildplatzhalter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Bildplatzhalter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Bildplatzhalter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Bildplatzhalter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Bildplatzhalter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Bildplatzhalter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Bildplatzhalter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 noProof="0" dirty="0" smtClean="0"/>
              <a:t>ABSCHNITTSTITEL</a:t>
            </a:r>
            <a:endParaRPr lang="de-DE" noProof="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Bildplatzhalter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Textplatzhalter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01</a:t>
            </a:r>
            <a:endParaRPr lang="de-DE" noProof="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7" name="Bildplatzhalt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_Inhal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8" name="Bildplatzhalter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7" name="Bildplatzhalt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Textplatzhalter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01</a:t>
            </a:r>
            <a:endParaRPr lang="de-DE" noProof="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02</a:t>
            </a:r>
            <a:endParaRPr lang="de-DE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3" name="Bildplatzhalt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5" name="Bildplatzhalter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7" name="Bildplatzhalter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1" name="Bildplatzhalter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_Inhal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0" name="Bildplatzhalter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7" name="Bildplatzhalt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8" name="Bildplatzhalter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2" name="Bildplatzhalter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 noProof="0" dirty="0" smtClean="0"/>
              <a:t>ABSCHNITTSTITEL</a:t>
            </a:r>
            <a:endParaRPr lang="de-DE" noProof="0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 smtClean="0"/>
              <a:t>Untertitel Abschnitt</a:t>
            </a:r>
            <a:endParaRPr lang="de-DE" noProof="0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Textplatzhalter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02</a:t>
            </a:r>
            <a:endParaRPr lang="de-DE" noProof="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Textplatzhalter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01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3" name="Bildplatzhalt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5" name="Bildplatzhalter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3" name="Bildplatzhalt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Bildplatzhalter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0" name="Bildplatzhalter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2" name="Bildplatzhalter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4" name="Bildplatzhalter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6" name="Bildplatzhalter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8" name="Bildplatzhalter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0" name="Bildplatzhalter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 dirty="0" smtClean="0"/>
              <a:t>Textmasterformate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 smtClean="0"/>
              <a:t>Textmasterformate durch Klicken bearbeiten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 dirty="0" smtClean="0"/>
              <a:t>Textmasterformate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 dirty="0" smtClean="0"/>
              <a:t>Textmasterformate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 smtClean="0"/>
              <a:t>Textmasterformate durch Klicken bearbeiten</a:t>
            </a:r>
            <a:endParaRPr lang="de-DE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de-DE" noProof="0" dirty="0" smtClean="0"/>
              <a:t>Textmasterformate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 smtClean="0"/>
              <a:t>Textmasterformate durch Klicken bearbeiten</a:t>
            </a:r>
            <a:endParaRPr lang="de-DE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de-DE" noProof="0" dirty="0" smtClean="0"/>
              <a:t>Textmasterformate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 dirty="0" smtClean="0"/>
              <a:t>Textmasterformate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 dirty="0" smtClean="0"/>
              <a:t>Textmasterformate durch Klicken bearbeiten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Foto einfügen oder ziehen und ablegen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 noProof="0" dirty="0" smtClean="0"/>
              <a:t>FOLIE</a:t>
            </a:r>
            <a:br>
              <a:rPr lang="de-DE" noProof="0" dirty="0" smtClean="0"/>
            </a:br>
            <a:r>
              <a:rPr lang="de-DE" noProof="0" dirty="0" smtClean="0"/>
              <a:t>TITEL</a:t>
            </a:r>
            <a:endParaRPr lang="de-DE" noProof="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 dirty="0" smtClean="0"/>
              <a:t>Klicken Sie, um ein Bild hinzuzufügen.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 dirty="0" smtClean="0"/>
              <a:t>Textmasterformate durch Klicken bearbeiten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Bildplatzhalt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Bildplatzhalter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01</a:t>
            </a:r>
            <a:endParaRPr lang="de-DE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02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 smtClean="0"/>
              <a:t>Untertitel Folie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 noProof="0" dirty="0" smtClean="0"/>
              <a:t>FOLIE</a:t>
            </a:r>
            <a:br>
              <a:rPr lang="de-DE" noProof="0" dirty="0" smtClean="0"/>
            </a:br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e-DE" noProof="0" dirty="0" smtClean="0"/>
              <a:t>Textmasterformat durch Klicken bearbeiten</a:t>
            </a:r>
            <a:endParaRPr lang="de-DE" noProof="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de-DE" noProof="0" dirty="0" smtClean="0"/>
              <a:t>Textmasterformat durch Klicken bearbeiten</a:t>
            </a:r>
            <a:endParaRPr lang="de-DE" noProof="0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de-DE" noProof="0" dirty="0" smtClean="0"/>
              <a:t>Textmasterformat durch Klicken bearbeiten</a:t>
            </a:r>
            <a:endParaRPr lang="de-DE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01</a:t>
            </a:r>
            <a:endParaRPr lang="de-DE" noProof="0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Textplatzhalter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02</a:t>
            </a:r>
            <a:endParaRPr lang="de-DE" noProof="0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Bildplatzhalter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Bildplatzhalt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Bildplatzhalter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01</a:t>
            </a:r>
            <a:endParaRPr lang="de-DE" noProof="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Textplatzhalter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02</a:t>
            </a:r>
            <a:endParaRPr lang="de-DE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 smtClean="0"/>
              <a:t>Untertitel 03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Bildplatzhalter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Bildplatzhalt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Bildplatzhalter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Bildplatzhalter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Bildplatzhalter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FOLIENTITEL</a:t>
            </a:r>
            <a:endParaRPr lang="de-DE" noProof="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Bildplatzhalter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Bildplatzhalter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  <p:sp>
        <p:nvSpPr>
          <p:cNvPr id="25" name="Bildplatzhalter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 smtClean="0"/>
              <a:t>Foto hier</a:t>
            </a:r>
            <a:br>
              <a:rPr lang="de-DE" noProof="0" dirty="0" smtClean="0"/>
            </a:br>
            <a:r>
              <a:rPr lang="de-DE" noProof="0" dirty="0" smtClean="0"/>
              <a:t>einfügen oder ablegen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 smtClean="0"/>
              <a:t>Textmasterformate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fld id="{335F233E-435F-4ACE-AA72-BF6F5D156227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PARTY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Fotoalbum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de-DE" sz="4200" dirty="0" smtClean="0"/>
              <a:t>FOLIENTITEL 6</a:t>
            </a:r>
            <a:endParaRPr lang="de-DE" sz="4200" dirty="0"/>
          </a:p>
        </p:txBody>
      </p:sp>
      <p:sp>
        <p:nvSpPr>
          <p:cNvPr id="14" name="Bildplatzhalter 13" descr="Bildplatzhalter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Bildplatzhalter 15" descr="Bildplatzhalter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Bildplatzhalter 17" descr="Bildplatzhalter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 descr="Bildplatzhalter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Bildplatzhalter 6" descr="Bildplatzhalter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7</a:t>
            </a:r>
            <a:endParaRPr lang="de-DE" sz="4200" dirty="0"/>
          </a:p>
        </p:txBody>
      </p:sp>
      <p:sp>
        <p:nvSpPr>
          <p:cNvPr id="6" name="Bildplatzhalter 5" descr="Bildplatzhalter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Bildplatzhalter 8" descr="Bildplatzhalter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8</a:t>
            </a:r>
            <a:endParaRPr lang="de-DE" sz="4200" dirty="0"/>
          </a:p>
        </p:txBody>
      </p:sp>
      <p:sp>
        <p:nvSpPr>
          <p:cNvPr id="17" name="Bildplatzhalter 16" descr="Bildplatzhalter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Bildplatzhalter 18" descr="Bildplatzhalter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Bildplatzhalter 20" descr="Bildplatzhalter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Bildplatzhalter 22" descr="Bildplatzhalter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 descr="Bildplatzhalter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Bildplatzhalter 2" descr="Bildplatzhalter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Bildplatzhalter 3" descr="Bildplatzhalter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Bildplatzhalter 4" descr="Bildplatzhalter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t>13</a:t>
            </a:fld>
            <a:endParaRPr lang="de-DE" dirty="0"/>
          </a:p>
        </p:txBody>
      </p:sp>
      <p:sp>
        <p:nvSpPr>
          <p:cNvPr id="7" name="Bildplatzhalter 6" descr="Bildplatzhalter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de-DE" sz="4200" dirty="0" smtClean="0"/>
              <a:t>FOLIENTITEL 9</a:t>
            </a:r>
            <a:endParaRPr lang="de-DE" sz="4200" dirty="0"/>
          </a:p>
        </p:txBody>
      </p:sp>
      <p:sp>
        <p:nvSpPr>
          <p:cNvPr id="10" name="Bildplatzhalter 9" descr="Bildplatzhalter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 descr="Bildplatzhalter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5" name="Bildplatzhalter 14" descr="Bildplatzhalter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10</a:t>
            </a:r>
            <a:endParaRPr lang="de-DE" sz="4200" dirty="0"/>
          </a:p>
        </p:txBody>
      </p:sp>
      <p:sp>
        <p:nvSpPr>
          <p:cNvPr id="16" name="Bildplatzhalter 15" descr="Bildplatzhalter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 descr="Bildplatzhalter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Bildplatzhalter 5" descr="Bildplatzhalter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Bildplatzhalter 6" descr="Bildplatzhalter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Bildplatzhalter 3" descr="Bildplatzhalter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050433" y="880693"/>
            <a:ext cx="5768060" cy="1059256"/>
          </a:xfrm>
        </p:spPr>
        <p:txBody>
          <a:bodyPr rtlCol="0"/>
          <a:lstStyle/>
          <a:p>
            <a:pPr rtl="0"/>
            <a:r>
              <a:rPr lang="de-DE" sz="4400" dirty="0" smtClean="0"/>
              <a:t>ABSCHNITTSFOLIE</a:t>
            </a:r>
            <a:endParaRPr lang="de-DE" sz="4400" dirty="0"/>
          </a:p>
        </p:txBody>
      </p:sp>
      <p:sp>
        <p:nvSpPr>
          <p:cNvPr id="9" name="Bildplatzhalter 8" descr="Bildplatzhalter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01</a:t>
            </a:r>
            <a:endParaRPr lang="de-DE" dirty="0"/>
          </a:p>
        </p:txBody>
      </p:sp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11</a:t>
            </a:r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12</a:t>
            </a:r>
            <a:endParaRPr lang="de-DE" sz="4200" dirty="0"/>
          </a:p>
        </p:txBody>
      </p:sp>
      <p:sp>
        <p:nvSpPr>
          <p:cNvPr id="13" name="Bildplatzhalter 12" descr="Bildplatzhalter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Bildplatzhalter 11" descr="Bildplatzhalter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01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pPr rtl="0"/>
            <a:r>
              <a:rPr lang="de-DE" sz="4200" dirty="0" smtClean="0"/>
              <a:t>FOLIENTITEL 13</a:t>
            </a:r>
            <a:endParaRPr lang="de-DE" sz="4200" dirty="0"/>
          </a:p>
        </p:txBody>
      </p:sp>
      <p:sp>
        <p:nvSpPr>
          <p:cNvPr id="16" name="Bildplatzhalter 15" descr="Bildplatzhalter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Bildplatzhalter 16" descr="Bildplatzhalter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Bildplatzhalter 17" descr="Bildplatzhalter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Bildplatzhalter 18" descr="Bildplatzhalter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14</a:t>
            </a:r>
            <a:endParaRPr lang="de-DE" sz="4200" dirty="0"/>
          </a:p>
        </p:txBody>
      </p:sp>
      <p:sp>
        <p:nvSpPr>
          <p:cNvPr id="6" name="Bildplatzhalter 5" descr="Bildplatzhalter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Bildplatzhalter 6" descr="Bildplatzhalter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Bildplatzhalter 8" descr="Bildplatzhalter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5600" dirty="0" smtClean="0"/>
              <a:t>ABSCHNITTSTITEL</a:t>
            </a:r>
            <a:endParaRPr lang="en-US" sz="5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dirty="0" err="1" smtClean="0"/>
              <a:t>Untertitel</a:t>
            </a:r>
            <a:r>
              <a:rPr lang="en-US" dirty="0" smtClean="0"/>
              <a:t> </a:t>
            </a:r>
            <a:r>
              <a:rPr lang="en-US" dirty="0" err="1" smtClean="0"/>
              <a:t>Abschnitt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02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15</a:t>
            </a:r>
            <a:endParaRPr lang="de-DE" sz="4200" dirty="0"/>
          </a:p>
        </p:txBody>
      </p:sp>
      <p:sp>
        <p:nvSpPr>
          <p:cNvPr id="12" name="Bildplatzhalter 11" descr="Bildplatzhalter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Bildplatzhalter 12" descr="Bildplatzhalter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16</a:t>
            </a:r>
            <a:endParaRPr lang="de-DE" sz="4200" dirty="0"/>
          </a:p>
        </p:txBody>
      </p:sp>
      <p:sp>
        <p:nvSpPr>
          <p:cNvPr id="6" name="Bildplatzhalter 5" descr="Bildplatzhalter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Bildplatzhalter 6" descr="Bildplatzhalter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Bildplatzhalter 8" descr="Bildplatzhalter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Bildplatzhalter 9" descr="Bildplatzhalter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Bildplatzhalter 10" descr="Bildplatzhalter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Bildplatzhalter 11" descr="Bildplatzhalter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Bildplatzhalter 12" descr="Bildplatzhalter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Mädchen mit Seifenblasen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FOLIE</a:t>
            </a:r>
            <a:br>
              <a:rPr lang="en-US" dirty="0" smtClean="0"/>
            </a:br>
            <a:r>
              <a:rPr lang="en-US" dirty="0" smtClean="0"/>
              <a:t>TITEL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400" dirty="0" smtClean="0"/>
              <a:t>FOLIENTITEL</a:t>
            </a:r>
            <a:endParaRPr lang="de-DE" sz="4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01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02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t>4</a:t>
            </a:fld>
            <a:endParaRPr lang="de-DE" dirty="0"/>
          </a:p>
        </p:txBody>
      </p:sp>
      <p:sp>
        <p:nvSpPr>
          <p:cNvPr id="13" name="Bildplatzhalter 12" descr="Bildplatzhalter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Bildplatzhalter 14" descr="Bildplatzhalter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Folie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31434" y="2507858"/>
            <a:ext cx="3095516" cy="1650075"/>
          </a:xfrm>
        </p:spPr>
        <p:txBody>
          <a:bodyPr rtlCol="0"/>
          <a:lstStyle/>
          <a:p>
            <a:pPr rtl="0"/>
            <a:r>
              <a:rPr lang="de-DE" dirty="0" smtClean="0"/>
              <a:t>FOLIE</a:t>
            </a:r>
            <a:br>
              <a:rPr lang="de-DE" dirty="0" smtClean="0"/>
            </a:br>
            <a:r>
              <a:rPr lang="de-DE" dirty="0" smtClean="0"/>
              <a:t>TITEL I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rtl="0"/>
            <a:r>
              <a:rPr lang="de-DE" dirty="0" err="1" smtClean="0"/>
              <a:t>Nunc</a:t>
            </a:r>
            <a:r>
              <a:rPr lang="de-DE" dirty="0" smtClean="0"/>
              <a:t> </a:t>
            </a:r>
            <a:r>
              <a:rPr lang="de-DE" dirty="0" err="1" smtClean="0"/>
              <a:t>viverra</a:t>
            </a:r>
            <a:r>
              <a:rPr lang="de-DE" dirty="0" smtClean="0"/>
              <a:t> </a:t>
            </a:r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est.</a:t>
            </a:r>
            <a:r>
              <a:rPr lang="de-DE" dirty="0" smtClean="0"/>
              <a:t> </a:t>
            </a:r>
            <a:r>
              <a:rPr lang="de-DE" dirty="0" err="1" smtClean="0"/>
              <a:t>Vivamus</a:t>
            </a:r>
            <a:r>
              <a:rPr lang="de-DE" dirty="0" smtClean="0"/>
              <a:t> a </a:t>
            </a:r>
            <a:r>
              <a:rPr lang="de-DE" dirty="0" err="1" smtClean="0"/>
              <a:t>tellus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de-DE" sz="4200" dirty="0" smtClean="0"/>
              <a:t>FOLIENTITEL 2</a:t>
            </a:r>
            <a:endParaRPr lang="de-DE" sz="4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rtl="0"/>
            <a:r>
              <a:rPr lang="de-DE" dirty="0" err="1" smtClean="0"/>
              <a:t>Nunc</a:t>
            </a:r>
            <a:r>
              <a:rPr lang="de-DE" dirty="0" smtClean="0"/>
              <a:t> </a:t>
            </a:r>
            <a:r>
              <a:rPr lang="de-DE" dirty="0" err="1" smtClean="0"/>
              <a:t>viverra</a:t>
            </a:r>
            <a:r>
              <a:rPr lang="de-DE" dirty="0" smtClean="0"/>
              <a:t> </a:t>
            </a:r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est.</a:t>
            </a:r>
            <a:r>
              <a:rPr lang="de-DE" dirty="0" smtClean="0"/>
              <a:t> </a:t>
            </a:r>
            <a:r>
              <a:rPr lang="de-DE" dirty="0" err="1" smtClean="0"/>
              <a:t>Vivamus</a:t>
            </a:r>
            <a:r>
              <a:rPr lang="de-DE" dirty="0" smtClean="0"/>
              <a:t> a </a:t>
            </a:r>
            <a:r>
              <a:rPr lang="de-DE" dirty="0" err="1" smtClean="0"/>
              <a:t>tellus</a:t>
            </a:r>
            <a:r>
              <a:rPr lang="de-DE" dirty="0" smtClean="0"/>
              <a:t>.</a:t>
            </a:r>
          </a:p>
          <a:p>
            <a:pPr rtl="0"/>
            <a:r>
              <a:rPr lang="de-DE" dirty="0" err="1" smtClean="0"/>
              <a:t>Pellentesque</a:t>
            </a:r>
            <a:r>
              <a:rPr lang="de-DE" dirty="0" smtClean="0"/>
              <a:t> </a:t>
            </a:r>
            <a:r>
              <a:rPr lang="de-DE" dirty="0" err="1" smtClean="0"/>
              <a:t>habitant</a:t>
            </a:r>
            <a:r>
              <a:rPr lang="de-DE" dirty="0" smtClean="0"/>
              <a:t> </a:t>
            </a:r>
            <a:r>
              <a:rPr lang="de-DE" dirty="0" err="1" smtClean="0"/>
              <a:t>morbi</a:t>
            </a:r>
            <a:r>
              <a:rPr lang="de-DE" dirty="0" smtClean="0"/>
              <a:t> </a:t>
            </a:r>
            <a:r>
              <a:rPr lang="de-DE" dirty="0" err="1" smtClean="0"/>
              <a:t>tristique</a:t>
            </a:r>
            <a:r>
              <a:rPr lang="de-DE" dirty="0" smtClean="0"/>
              <a:t> </a:t>
            </a:r>
            <a:r>
              <a:rPr lang="de-DE" dirty="0" err="1" smtClean="0"/>
              <a:t>senectus</a:t>
            </a:r>
            <a:r>
              <a:rPr lang="de-DE" dirty="0" smtClean="0"/>
              <a:t> et </a:t>
            </a:r>
            <a:r>
              <a:rPr lang="de-DE" dirty="0" err="1" smtClean="0"/>
              <a:t>netus</a:t>
            </a:r>
            <a:r>
              <a:rPr lang="de-DE" dirty="0" smtClean="0"/>
              <a:t> et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fames</a:t>
            </a:r>
            <a:r>
              <a:rPr lang="de-DE" dirty="0" smtClean="0"/>
              <a:t> </a:t>
            </a:r>
            <a:r>
              <a:rPr lang="de-DE" dirty="0" err="1" smtClean="0"/>
              <a:t>ac</a:t>
            </a:r>
            <a:r>
              <a:rPr lang="de-DE" dirty="0" smtClean="0"/>
              <a:t> </a:t>
            </a:r>
            <a:r>
              <a:rPr lang="de-DE" dirty="0" err="1" smtClean="0"/>
              <a:t>turpis</a:t>
            </a:r>
            <a:r>
              <a:rPr lang="de-DE" dirty="0" smtClean="0"/>
              <a:t> </a:t>
            </a:r>
            <a:r>
              <a:rPr lang="de-DE" dirty="0" err="1" smtClean="0"/>
              <a:t>egestas</a:t>
            </a:r>
            <a:r>
              <a:rPr lang="de-DE" dirty="0" smtClean="0"/>
              <a:t>. </a:t>
            </a:r>
            <a:r>
              <a:rPr lang="de-DE" dirty="0" err="1" smtClean="0"/>
              <a:t>Proin</a:t>
            </a:r>
            <a:r>
              <a:rPr lang="de-DE" dirty="0" smtClean="0"/>
              <a:t> </a:t>
            </a:r>
            <a:r>
              <a:rPr lang="de-DE" dirty="0" err="1" smtClean="0"/>
              <a:t>pharetra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pede</a:t>
            </a:r>
            <a:r>
              <a:rPr lang="de-DE" dirty="0" smtClean="0"/>
              <a:t>. </a:t>
            </a:r>
            <a:r>
              <a:rPr lang="de-DE" dirty="0" err="1" smtClean="0"/>
              <a:t>Mauris</a:t>
            </a:r>
            <a:r>
              <a:rPr lang="de-DE" dirty="0" smtClean="0"/>
              <a:t> et </a:t>
            </a:r>
            <a:r>
              <a:rPr lang="de-DE" dirty="0" err="1" smtClean="0"/>
              <a:t>orci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rtl="0"/>
            <a:r>
              <a:rPr lang="de-DE" dirty="0" err="1" smtClean="0"/>
              <a:t>Nunc</a:t>
            </a:r>
            <a:r>
              <a:rPr lang="de-DE" dirty="0" smtClean="0"/>
              <a:t> </a:t>
            </a:r>
            <a:r>
              <a:rPr lang="de-DE" dirty="0" err="1" smtClean="0"/>
              <a:t>viverra</a:t>
            </a:r>
            <a:r>
              <a:rPr lang="de-DE" dirty="0" smtClean="0"/>
              <a:t> </a:t>
            </a:r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est.</a:t>
            </a:r>
            <a:r>
              <a:rPr lang="de-DE" dirty="0" smtClean="0"/>
              <a:t> </a:t>
            </a:r>
            <a:r>
              <a:rPr lang="de-DE" dirty="0" err="1" smtClean="0"/>
              <a:t>Vivamus</a:t>
            </a:r>
            <a:r>
              <a:rPr lang="de-DE" dirty="0" smtClean="0"/>
              <a:t> a </a:t>
            </a:r>
            <a:r>
              <a:rPr lang="de-DE" dirty="0" err="1" smtClean="0"/>
              <a:t>tellus</a:t>
            </a:r>
            <a:r>
              <a:rPr lang="de-DE" dirty="0" smtClean="0"/>
              <a:t>.</a:t>
            </a:r>
          </a:p>
          <a:p>
            <a:pPr rtl="0"/>
            <a:r>
              <a:rPr lang="de-DE" dirty="0" err="1" smtClean="0"/>
              <a:t>Pellentesque</a:t>
            </a:r>
            <a:r>
              <a:rPr lang="de-DE" dirty="0" smtClean="0"/>
              <a:t> </a:t>
            </a:r>
            <a:r>
              <a:rPr lang="de-DE" dirty="0" err="1" smtClean="0"/>
              <a:t>habitant</a:t>
            </a:r>
            <a:r>
              <a:rPr lang="de-DE" dirty="0" smtClean="0"/>
              <a:t> </a:t>
            </a:r>
            <a:r>
              <a:rPr lang="de-DE" dirty="0" err="1" smtClean="0"/>
              <a:t>morbi</a:t>
            </a:r>
            <a:r>
              <a:rPr lang="de-DE" dirty="0" smtClean="0"/>
              <a:t> </a:t>
            </a:r>
            <a:r>
              <a:rPr lang="de-DE" dirty="0" err="1" smtClean="0"/>
              <a:t>tristique</a:t>
            </a:r>
            <a:r>
              <a:rPr lang="de-DE" dirty="0" smtClean="0"/>
              <a:t> </a:t>
            </a:r>
            <a:r>
              <a:rPr lang="de-DE" dirty="0" err="1" smtClean="0"/>
              <a:t>senectus</a:t>
            </a:r>
            <a:r>
              <a:rPr lang="de-DE" dirty="0" smtClean="0"/>
              <a:t> et </a:t>
            </a:r>
            <a:r>
              <a:rPr lang="de-DE" dirty="0" err="1" smtClean="0"/>
              <a:t>netus</a:t>
            </a:r>
            <a:r>
              <a:rPr lang="de-DE" dirty="0" smtClean="0"/>
              <a:t> et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fames</a:t>
            </a:r>
            <a:r>
              <a:rPr lang="de-DE" dirty="0" smtClean="0"/>
              <a:t> </a:t>
            </a:r>
            <a:r>
              <a:rPr lang="de-DE" dirty="0" err="1" smtClean="0"/>
              <a:t>ac</a:t>
            </a:r>
            <a:r>
              <a:rPr lang="de-DE" dirty="0" smtClean="0"/>
              <a:t> </a:t>
            </a:r>
            <a:r>
              <a:rPr lang="de-DE" dirty="0" err="1" smtClean="0"/>
              <a:t>turpis</a:t>
            </a:r>
            <a:r>
              <a:rPr lang="de-DE" dirty="0" smtClean="0"/>
              <a:t> </a:t>
            </a:r>
            <a:r>
              <a:rPr lang="de-DE" dirty="0" err="1" smtClean="0"/>
              <a:t>egestas</a:t>
            </a:r>
            <a:r>
              <a:rPr lang="de-DE" dirty="0" smtClean="0"/>
              <a:t>. </a:t>
            </a:r>
            <a:r>
              <a:rPr lang="de-DE" dirty="0" err="1" smtClean="0"/>
              <a:t>Proin</a:t>
            </a:r>
            <a:r>
              <a:rPr lang="de-DE" dirty="0" smtClean="0"/>
              <a:t> </a:t>
            </a:r>
            <a:r>
              <a:rPr lang="de-DE" dirty="0" err="1" smtClean="0"/>
              <a:t>pharetra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pede</a:t>
            </a:r>
            <a:r>
              <a:rPr lang="de-DE" dirty="0" smtClean="0"/>
              <a:t>. </a:t>
            </a:r>
            <a:r>
              <a:rPr lang="de-DE" dirty="0" err="1" smtClean="0"/>
              <a:t>Mauris</a:t>
            </a:r>
            <a:r>
              <a:rPr lang="de-DE" dirty="0" smtClean="0"/>
              <a:t> et </a:t>
            </a:r>
            <a:r>
              <a:rPr lang="de-DE" dirty="0" err="1" smtClean="0"/>
              <a:t>orci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01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02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de-DE" sz="4200" dirty="0" smtClean="0"/>
              <a:t>FOLIENTITEL 3</a:t>
            </a:r>
            <a:endParaRPr lang="de-DE" sz="4200" dirty="0"/>
          </a:p>
        </p:txBody>
      </p:sp>
      <p:sp>
        <p:nvSpPr>
          <p:cNvPr id="7" name="Bildplatzhalter 6" descr="Bildplatzhalter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Bildplatzhalter 8" descr="Bildplatzhalter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01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02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 03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Bildplatzhalter 5" descr="Bildplatzhalter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4</a:t>
            </a:r>
            <a:endParaRPr lang="de-DE" sz="4200" dirty="0"/>
          </a:p>
        </p:txBody>
      </p:sp>
      <p:sp>
        <p:nvSpPr>
          <p:cNvPr id="7" name="Bildplatzhalter 6" descr="Bildplatzhalter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Bildplatzhalter 8" descr="Bildplatzhalter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 descr="Bildplatzhalter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200" dirty="0" smtClean="0"/>
              <a:t>FOLIENTITEL 5</a:t>
            </a:r>
            <a:endParaRPr lang="de-DE" sz="4200" dirty="0"/>
          </a:p>
        </p:txBody>
      </p:sp>
      <p:sp>
        <p:nvSpPr>
          <p:cNvPr id="7" name="Bildplatzhalter 6" descr="Bildplatzhalter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Bildplatzhalter 7" descr="Bildplatzhalter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Bildplatzhalter 8" descr="Bildplatzhalter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2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</Words>
  <PresentationFormat>Breitbild</PresentationFormat>
  <Paragraphs>85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Office-Design</vt:lpstr>
      <vt:lpstr>PARTY</vt:lpstr>
      <vt:lpstr>ABSCHNITTSTITEL</vt:lpstr>
      <vt:lpstr>FOLIE TITEL</vt:lpstr>
      <vt:lpstr>FOLIENTITEL</vt:lpstr>
      <vt:lpstr>FOLIE TITEL I</vt:lpstr>
      <vt:lpstr>FOLIENTITEL 2</vt:lpstr>
      <vt:lpstr>FOLIENTITEL 3</vt:lpstr>
      <vt:lpstr>FOLIENTITEL 4</vt:lpstr>
      <vt:lpstr>FOLIENTITEL 5</vt:lpstr>
      <vt:lpstr>FOLIENTITEL 6</vt:lpstr>
      <vt:lpstr>FOLIENTITEL 7</vt:lpstr>
      <vt:lpstr>FOLIENTITEL 8</vt:lpstr>
      <vt:lpstr>FOLIENTITEL 9</vt:lpstr>
      <vt:lpstr>FOLIENTITEL 10</vt:lpstr>
      <vt:lpstr>ABSCHNITTSFOLIE</vt:lpstr>
      <vt:lpstr>FOLIENTITEL 11</vt:lpstr>
      <vt:lpstr>FOLIENTITEL 12</vt:lpstr>
      <vt:lpstr>FOLIENTITEL 13</vt:lpstr>
      <vt:lpstr>FOLIENTITEL 14</vt:lpstr>
      <vt:lpstr>FOLIENTITEL 15</vt:lpstr>
      <vt:lpstr>FOLIENTITEL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2019-06-19T06:31:30Z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