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67" r:id="rId4"/>
  </p:sldMasterIdLst>
  <p:notesMasterIdLst>
    <p:notesMasterId r:id="rId9"/>
  </p:notesMasterIdLst>
  <p:handoutMasterIdLst>
    <p:handoutMasterId r:id="rId10"/>
  </p:handoutMasterIdLst>
  <p:sldIdLst>
    <p:sldId id="268" r:id="rId5"/>
    <p:sldId id="261" r:id="rId6"/>
    <p:sldId id="269" r:id="rId7"/>
    <p:sldId id="267" r:id="rId8"/>
  </p:sldIdLst>
  <p:sldSz cx="12192000" cy="6858000"/>
  <p:notesSz cx="6858000" cy="9144000"/>
  <p:defaultTextStyle>
    <a:defPPr rtl="0"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/>
    <p:restoredTop sz="94635" autoAdjust="0"/>
  </p:normalViewPr>
  <p:slideViewPr>
    <p:cSldViewPr snapToGrid="0" snapToObjects="1">
      <p:cViewPr varScale="1">
        <p:scale>
          <a:sx n="111" d="100"/>
          <a:sy n="111" d="100"/>
        </p:scale>
        <p:origin x="5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80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62DEA7-9DCD-4B2E-9DC5-BE121C266AFD}" type="doc">
      <dgm:prSet loTypeId="urn:microsoft.com/office/officeart/2018/5/layout/IconCircleLabelList" loCatId="icon" qsTypeId="urn:microsoft.com/office/officeart/2005/8/quickstyle/simple4" qsCatId="simple" csTypeId="urn:microsoft.com/office/officeart/2018/5/colors/Iconchunking_neutralicon_colorful5" csCatId="colorful" phldr="1"/>
      <dgm:spPr/>
      <dgm:t>
        <a:bodyPr rtlCol="0"/>
        <a:lstStyle/>
        <a:p>
          <a:pPr rtl="0"/>
          <a:endParaRPr lang="en-US"/>
        </a:p>
      </dgm:t>
    </dgm:pt>
    <dgm:pt modelId="{41CDB9B8-E81E-41E7-AE89-8F6EDFC88D92}">
      <dgm:prSet/>
      <dgm:spPr/>
      <dgm:t>
        <a:bodyPr rtlCol="0" anchor="ctr"/>
        <a:lstStyle/>
        <a:p>
          <a:pPr rtl="0">
            <a:lnSpc>
              <a:spcPct val="100000"/>
            </a:lnSpc>
            <a:defRPr cap="all"/>
          </a:pPr>
          <a:r>
            <a:rPr lang="de-DE" noProof="0" dirty="0"/>
            <a:t>Einladung</a:t>
          </a:r>
        </a:p>
      </dgm:t>
    </dgm:pt>
    <dgm:pt modelId="{5D2FF527-BA77-40BE-9414-16FAE46386BB}" type="parTrans" cxnId="{21EB7847-13AE-4881-9090-909F31360F4E}">
      <dgm:prSet/>
      <dgm:spPr/>
      <dgm:t>
        <a:bodyPr rtlCol="0"/>
        <a:lstStyle/>
        <a:p>
          <a:pPr rtl="0"/>
          <a:endParaRPr lang="de-DE" noProof="0" dirty="0"/>
        </a:p>
      </dgm:t>
    </dgm:pt>
    <dgm:pt modelId="{BA791450-8D1E-4A6F-B71D-2984D9E245C4}" type="sibTrans" cxnId="{21EB7847-13AE-4881-9090-909F31360F4E}">
      <dgm:prSet/>
      <dgm:spPr/>
      <dgm:t>
        <a:bodyPr rtlCol="0"/>
        <a:lstStyle/>
        <a:p>
          <a:pPr rtl="0">
            <a:lnSpc>
              <a:spcPct val="100000"/>
            </a:lnSpc>
          </a:pPr>
          <a:endParaRPr lang="de-DE" noProof="0" dirty="0"/>
        </a:p>
      </dgm:t>
    </dgm:pt>
    <dgm:pt modelId="{4D7D34C7-9466-4514-BF51-7396C17436B5}">
      <dgm:prSet/>
      <dgm:spPr/>
      <dgm:t>
        <a:bodyPr rtlCol="0" anchor="ctr"/>
        <a:lstStyle/>
        <a:p>
          <a:pPr rtl="0">
            <a:lnSpc>
              <a:spcPct val="100000"/>
            </a:lnSpc>
            <a:defRPr cap="all"/>
          </a:pPr>
          <a:r>
            <a:rPr lang="de-DE" noProof="0" dirty="0"/>
            <a:t>schmücken</a:t>
          </a:r>
        </a:p>
      </dgm:t>
    </dgm:pt>
    <dgm:pt modelId="{37DD6CE0-C2AA-4EB6-9E7D-14AED2127C40}" type="parTrans" cxnId="{7EEBEB1B-497E-4365-84F9-FBB75D7759E5}">
      <dgm:prSet/>
      <dgm:spPr/>
      <dgm:t>
        <a:bodyPr rtlCol="0"/>
        <a:lstStyle/>
        <a:p>
          <a:pPr rtl="0"/>
          <a:endParaRPr lang="de-DE" noProof="0" dirty="0"/>
        </a:p>
      </dgm:t>
    </dgm:pt>
    <dgm:pt modelId="{483498F9-A0C2-4668-85AB-D8E6E254F73B}" type="sibTrans" cxnId="{7EEBEB1B-497E-4365-84F9-FBB75D7759E5}">
      <dgm:prSet/>
      <dgm:spPr/>
      <dgm:t>
        <a:bodyPr rtlCol="0"/>
        <a:lstStyle/>
        <a:p>
          <a:pPr rtl="0">
            <a:lnSpc>
              <a:spcPct val="100000"/>
            </a:lnSpc>
          </a:pPr>
          <a:endParaRPr lang="de-DE" noProof="0" dirty="0"/>
        </a:p>
      </dgm:t>
    </dgm:pt>
    <dgm:pt modelId="{8E185869-F0D4-43E2-B08A-2F3E83EE98F3}">
      <dgm:prSet/>
      <dgm:spPr/>
      <dgm:t>
        <a:bodyPr rtlCol="0" anchor="ctr"/>
        <a:lstStyle/>
        <a:p>
          <a:pPr rtl="0">
            <a:lnSpc>
              <a:spcPct val="100000"/>
            </a:lnSpc>
            <a:defRPr cap="all"/>
          </a:pPr>
          <a:r>
            <a:rPr lang="de-DE" noProof="0" dirty="0"/>
            <a:t>Tanz</a:t>
          </a:r>
        </a:p>
      </dgm:t>
    </dgm:pt>
    <dgm:pt modelId="{7EE27099-92EA-4EDF-B176-0E355876D272}" type="parTrans" cxnId="{7F970F62-30E3-4F5B-A242-825013BF84A8}">
      <dgm:prSet/>
      <dgm:spPr/>
      <dgm:t>
        <a:bodyPr rtlCol="0"/>
        <a:lstStyle/>
        <a:p>
          <a:pPr rtl="0"/>
          <a:endParaRPr lang="de-DE" noProof="0" dirty="0"/>
        </a:p>
      </dgm:t>
    </dgm:pt>
    <dgm:pt modelId="{77D0876E-2BA2-4E28-ADB5-9885FCB7156A}" type="sibTrans" cxnId="{7F970F62-30E3-4F5B-A242-825013BF84A8}">
      <dgm:prSet/>
      <dgm:spPr/>
      <dgm:t>
        <a:bodyPr rtlCol="0"/>
        <a:lstStyle/>
        <a:p>
          <a:pPr rtl="0"/>
          <a:endParaRPr lang="de-DE" noProof="0" dirty="0"/>
        </a:p>
      </dgm:t>
    </dgm:pt>
    <dgm:pt modelId="{87B1B46A-CA1D-4445-8579-F40C78A1880B}" type="pres">
      <dgm:prSet presAssocID="{7B62DEA7-9DCD-4B2E-9DC5-BE121C266AFD}" presName="root" presStyleCnt="0">
        <dgm:presLayoutVars>
          <dgm:dir/>
          <dgm:resizeHandles val="exact"/>
        </dgm:presLayoutVars>
      </dgm:prSet>
      <dgm:spPr/>
    </dgm:pt>
    <dgm:pt modelId="{B78F77A9-D452-4F3F-ADF1-08124CDCB940}" type="pres">
      <dgm:prSet presAssocID="{41CDB9B8-E81E-41E7-AE89-8F6EDFC88D92}" presName="compNode" presStyleCnt="0"/>
      <dgm:spPr/>
    </dgm:pt>
    <dgm:pt modelId="{223CEBFB-B6C0-4518-9E76-B1250D3AEE20}" type="pres">
      <dgm:prSet presAssocID="{41CDB9B8-E81E-41E7-AE89-8F6EDFC88D92}" presName="iconBgRect" presStyleLbl="bgShp" presStyleIdx="0" presStyleCnt="3" custAng="8100000" custLinFactNeighborY="-8586"/>
      <dgm:spPr>
        <a:prstGeom prst="teardrop">
          <a:avLst/>
        </a:prstGeom>
      </dgm:spPr>
    </dgm:pt>
    <dgm:pt modelId="{CEC3BB2D-F9F1-4489-93C4-A156AC3849E7}" type="pres">
      <dgm:prSet presAssocID="{41CDB9B8-E81E-41E7-AE89-8F6EDFC88D92}" presName="iconRect" presStyleLbl="node1" presStyleIdx="0" presStyleCnt="3" custLinFactNeighborY="-22919"/>
      <dgm:spPr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9D442A7-5D31-4CD1-A931-5F3D628718C8}" type="pres">
      <dgm:prSet presAssocID="{41CDB9B8-E81E-41E7-AE89-8F6EDFC88D92}" presName="spaceRect" presStyleCnt="0"/>
      <dgm:spPr/>
    </dgm:pt>
    <dgm:pt modelId="{7600CD1A-2D28-4054-8809-838E618A0595}" type="pres">
      <dgm:prSet presAssocID="{41CDB9B8-E81E-41E7-AE89-8F6EDFC88D92}" presName="textRect" presStyleLbl="revTx" presStyleIdx="0" presStyleCnt="3">
        <dgm:presLayoutVars>
          <dgm:chMax val="1"/>
          <dgm:chPref val="1"/>
        </dgm:presLayoutVars>
      </dgm:prSet>
      <dgm:spPr/>
    </dgm:pt>
    <dgm:pt modelId="{9D599636-89FD-41B5-970D-9F8617BA295C}" type="pres">
      <dgm:prSet presAssocID="{BA791450-8D1E-4A6F-B71D-2984D9E245C4}" presName="sibTrans" presStyleCnt="0"/>
      <dgm:spPr/>
    </dgm:pt>
    <dgm:pt modelId="{E765D845-767A-46E9-BD73-B0B0E82FE9B0}" type="pres">
      <dgm:prSet presAssocID="{4D7D34C7-9466-4514-BF51-7396C17436B5}" presName="compNode" presStyleCnt="0"/>
      <dgm:spPr/>
    </dgm:pt>
    <dgm:pt modelId="{F82A6E7C-4234-4816-9EB8-ED399009E25C}" type="pres">
      <dgm:prSet presAssocID="{4D7D34C7-9466-4514-BF51-7396C17436B5}" presName="iconBgRect" presStyleLbl="bgShp" presStyleIdx="1" presStyleCnt="3" custAng="8100000" custLinFactNeighborY="-8586"/>
      <dgm:spPr>
        <a:prstGeom prst="teardrop">
          <a:avLst/>
        </a:prstGeom>
      </dgm:spPr>
    </dgm:pt>
    <dgm:pt modelId="{8BA5F9BB-3E28-4026-A392-7F4C0A3085E2}" type="pres">
      <dgm:prSet presAssocID="{4D7D34C7-9466-4514-BF51-7396C17436B5}" presName="iconRect" presStyleLbl="node1" presStyleIdx="1" presStyleCnt="3" custLinFactNeighborX="-2010" custLinFactNeighborY="-947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er in pot"/>
        </a:ext>
      </dgm:extLst>
    </dgm:pt>
    <dgm:pt modelId="{DC8182C7-C8E0-4DAE-B344-FE508B06E860}" type="pres">
      <dgm:prSet presAssocID="{4D7D34C7-9466-4514-BF51-7396C17436B5}" presName="spaceRect" presStyleCnt="0"/>
      <dgm:spPr/>
    </dgm:pt>
    <dgm:pt modelId="{529F61D3-444E-4541-AC4F-326FDA9BEAF3}" type="pres">
      <dgm:prSet presAssocID="{4D7D34C7-9466-4514-BF51-7396C17436B5}" presName="textRect" presStyleLbl="revTx" presStyleIdx="1" presStyleCnt="3">
        <dgm:presLayoutVars>
          <dgm:chMax val="1"/>
          <dgm:chPref val="1"/>
        </dgm:presLayoutVars>
      </dgm:prSet>
      <dgm:spPr/>
    </dgm:pt>
    <dgm:pt modelId="{A999AABC-CAD9-4E1C-B78B-2BECA8D43C27}" type="pres">
      <dgm:prSet presAssocID="{483498F9-A0C2-4668-85AB-D8E6E254F73B}" presName="sibTrans" presStyleCnt="0"/>
      <dgm:spPr/>
    </dgm:pt>
    <dgm:pt modelId="{DB99A9BB-B1B8-433F-A4FA-6F31B826EE48}" type="pres">
      <dgm:prSet presAssocID="{8E185869-F0D4-43E2-B08A-2F3E83EE98F3}" presName="compNode" presStyleCnt="0"/>
      <dgm:spPr/>
    </dgm:pt>
    <dgm:pt modelId="{CA848760-99D5-488A-AFB3-9EA6BD946B87}" type="pres">
      <dgm:prSet presAssocID="{8E185869-F0D4-43E2-B08A-2F3E83EE98F3}" presName="iconBgRect" presStyleLbl="bgShp" presStyleIdx="2" presStyleCnt="3" custAng="8100000" custLinFactNeighborY="-8586"/>
      <dgm:spPr>
        <a:prstGeom prst="teardrop">
          <a:avLst/>
        </a:prstGeom>
      </dgm:spPr>
    </dgm:pt>
    <dgm:pt modelId="{FD5546ED-1D49-469E-BE29-17C87FAFD7C8}" type="pres">
      <dgm:prSet presAssocID="{8E185869-F0D4-43E2-B08A-2F3E83EE98F3}" presName="iconRect" presStyleLbl="node1" presStyleIdx="2" presStyleCnt="3" custLinFactNeighborX="-2106" custLinFactNeighborY="-7129"/>
      <dgm:spPr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mp"/>
        </a:ext>
      </dgm:extLst>
    </dgm:pt>
    <dgm:pt modelId="{408A0B1B-BC17-40DB-A76F-65541C3B4325}" type="pres">
      <dgm:prSet presAssocID="{8E185869-F0D4-43E2-B08A-2F3E83EE98F3}" presName="spaceRect" presStyleCnt="0"/>
      <dgm:spPr/>
    </dgm:pt>
    <dgm:pt modelId="{3360347C-5C69-4C15-9A6A-3E9A9E20C3DA}" type="pres">
      <dgm:prSet presAssocID="{8E185869-F0D4-43E2-B08A-2F3E83EE98F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EEBEB1B-497E-4365-84F9-FBB75D7759E5}" srcId="{7B62DEA7-9DCD-4B2E-9DC5-BE121C266AFD}" destId="{4D7D34C7-9466-4514-BF51-7396C17436B5}" srcOrd="1" destOrd="0" parTransId="{37DD6CE0-C2AA-4EB6-9E7D-14AED2127C40}" sibTransId="{483498F9-A0C2-4668-85AB-D8E6E254F73B}"/>
    <dgm:cxn modelId="{7F970F62-30E3-4F5B-A242-825013BF84A8}" srcId="{7B62DEA7-9DCD-4B2E-9DC5-BE121C266AFD}" destId="{8E185869-F0D4-43E2-B08A-2F3E83EE98F3}" srcOrd="2" destOrd="0" parTransId="{7EE27099-92EA-4EDF-B176-0E355876D272}" sibTransId="{77D0876E-2BA2-4E28-ADB5-9885FCB7156A}"/>
    <dgm:cxn modelId="{21EB7847-13AE-4881-9090-909F31360F4E}" srcId="{7B62DEA7-9DCD-4B2E-9DC5-BE121C266AFD}" destId="{41CDB9B8-E81E-41E7-AE89-8F6EDFC88D92}" srcOrd="0" destOrd="0" parTransId="{5D2FF527-BA77-40BE-9414-16FAE46386BB}" sibTransId="{BA791450-8D1E-4A6F-B71D-2984D9E245C4}"/>
    <dgm:cxn modelId="{F8CC9585-55E8-40A4-A809-29E25A9015CC}" type="presOf" srcId="{7B62DEA7-9DCD-4B2E-9DC5-BE121C266AFD}" destId="{87B1B46A-CA1D-4445-8579-F40C78A1880B}" srcOrd="0" destOrd="0" presId="urn:microsoft.com/office/officeart/2018/5/layout/IconCircleLabelList"/>
    <dgm:cxn modelId="{F7DB8392-31E3-477A-A254-EC2D4671CF89}" type="presOf" srcId="{8E185869-F0D4-43E2-B08A-2F3E83EE98F3}" destId="{3360347C-5C69-4C15-9A6A-3E9A9E20C3DA}" srcOrd="0" destOrd="0" presId="urn:microsoft.com/office/officeart/2018/5/layout/IconCircleLabelList"/>
    <dgm:cxn modelId="{12C7ECAA-870C-4BC5-B94F-86BC6BF51248}" type="presOf" srcId="{4D7D34C7-9466-4514-BF51-7396C17436B5}" destId="{529F61D3-444E-4541-AC4F-326FDA9BEAF3}" srcOrd="0" destOrd="0" presId="urn:microsoft.com/office/officeart/2018/5/layout/IconCircleLabelList"/>
    <dgm:cxn modelId="{A156FDB9-1268-44F0-AF36-D78B64A92BFB}" type="presOf" srcId="{41CDB9B8-E81E-41E7-AE89-8F6EDFC88D92}" destId="{7600CD1A-2D28-4054-8809-838E618A0595}" srcOrd="0" destOrd="0" presId="urn:microsoft.com/office/officeart/2018/5/layout/IconCircleLabelList"/>
    <dgm:cxn modelId="{43AF2DBA-4DDB-4A8A-8186-9FFE6DD0B5CB}" type="presParOf" srcId="{87B1B46A-CA1D-4445-8579-F40C78A1880B}" destId="{B78F77A9-D452-4F3F-ADF1-08124CDCB940}" srcOrd="0" destOrd="0" presId="urn:microsoft.com/office/officeart/2018/5/layout/IconCircleLabelList"/>
    <dgm:cxn modelId="{1AD31892-667A-493E-8809-A2C4F09B3F86}" type="presParOf" srcId="{B78F77A9-D452-4F3F-ADF1-08124CDCB940}" destId="{223CEBFB-B6C0-4518-9E76-B1250D3AEE20}" srcOrd="0" destOrd="0" presId="urn:microsoft.com/office/officeart/2018/5/layout/IconCircleLabelList"/>
    <dgm:cxn modelId="{71A91791-112A-4BF8-BB7F-AACC90BDEFE6}" type="presParOf" srcId="{B78F77A9-D452-4F3F-ADF1-08124CDCB940}" destId="{CEC3BB2D-F9F1-4489-93C4-A156AC3849E7}" srcOrd="1" destOrd="0" presId="urn:microsoft.com/office/officeart/2018/5/layout/IconCircleLabelList"/>
    <dgm:cxn modelId="{30FCF27E-9045-40F3-B697-8174D7A7BD5C}" type="presParOf" srcId="{B78F77A9-D452-4F3F-ADF1-08124CDCB940}" destId="{99D442A7-5D31-4CD1-A931-5F3D628718C8}" srcOrd="2" destOrd="0" presId="urn:microsoft.com/office/officeart/2018/5/layout/IconCircleLabelList"/>
    <dgm:cxn modelId="{3E1C49A9-1B11-4AD7-8CC2-2D9A75C848A1}" type="presParOf" srcId="{B78F77A9-D452-4F3F-ADF1-08124CDCB940}" destId="{7600CD1A-2D28-4054-8809-838E618A0595}" srcOrd="3" destOrd="0" presId="urn:microsoft.com/office/officeart/2018/5/layout/IconCircleLabelList"/>
    <dgm:cxn modelId="{D7FE0241-E462-4584-B272-1FC20419D8D5}" type="presParOf" srcId="{87B1B46A-CA1D-4445-8579-F40C78A1880B}" destId="{9D599636-89FD-41B5-970D-9F8617BA295C}" srcOrd="1" destOrd="0" presId="urn:microsoft.com/office/officeart/2018/5/layout/IconCircleLabelList"/>
    <dgm:cxn modelId="{CC2EF600-966E-4326-BBDA-7ED21DFE01EC}" type="presParOf" srcId="{87B1B46A-CA1D-4445-8579-F40C78A1880B}" destId="{E765D845-767A-46E9-BD73-B0B0E82FE9B0}" srcOrd="2" destOrd="0" presId="urn:microsoft.com/office/officeart/2018/5/layout/IconCircleLabelList"/>
    <dgm:cxn modelId="{2DB52372-902A-45C4-BAC3-93F60F12DCCE}" type="presParOf" srcId="{E765D845-767A-46E9-BD73-B0B0E82FE9B0}" destId="{F82A6E7C-4234-4816-9EB8-ED399009E25C}" srcOrd="0" destOrd="0" presId="urn:microsoft.com/office/officeart/2018/5/layout/IconCircleLabelList"/>
    <dgm:cxn modelId="{2DEA8D59-F7F8-47F9-83C8-D63B560B4B73}" type="presParOf" srcId="{E765D845-767A-46E9-BD73-B0B0E82FE9B0}" destId="{8BA5F9BB-3E28-4026-A392-7F4C0A3085E2}" srcOrd="1" destOrd="0" presId="urn:microsoft.com/office/officeart/2018/5/layout/IconCircleLabelList"/>
    <dgm:cxn modelId="{DDE28675-8F30-42EA-A376-5D42C60D8F44}" type="presParOf" srcId="{E765D845-767A-46E9-BD73-B0B0E82FE9B0}" destId="{DC8182C7-C8E0-4DAE-B344-FE508B06E860}" srcOrd="2" destOrd="0" presId="urn:microsoft.com/office/officeart/2018/5/layout/IconCircleLabelList"/>
    <dgm:cxn modelId="{00206667-C36F-4287-8D1F-E8676B86238A}" type="presParOf" srcId="{E765D845-767A-46E9-BD73-B0B0E82FE9B0}" destId="{529F61D3-444E-4541-AC4F-326FDA9BEAF3}" srcOrd="3" destOrd="0" presId="urn:microsoft.com/office/officeart/2018/5/layout/IconCircleLabelList"/>
    <dgm:cxn modelId="{D7ACB6EB-3E04-42C6-9DA9-35A737AC1D45}" type="presParOf" srcId="{87B1B46A-CA1D-4445-8579-F40C78A1880B}" destId="{A999AABC-CAD9-4E1C-B78B-2BECA8D43C27}" srcOrd="3" destOrd="0" presId="urn:microsoft.com/office/officeart/2018/5/layout/IconCircleLabelList"/>
    <dgm:cxn modelId="{842E3EF3-01DF-45A7-9922-BF124F6E2EF8}" type="presParOf" srcId="{87B1B46A-CA1D-4445-8579-F40C78A1880B}" destId="{DB99A9BB-B1B8-433F-A4FA-6F31B826EE48}" srcOrd="4" destOrd="0" presId="urn:microsoft.com/office/officeart/2018/5/layout/IconCircleLabelList"/>
    <dgm:cxn modelId="{542A1015-BE7D-43DA-B859-6EFF6D98A4B6}" type="presParOf" srcId="{DB99A9BB-B1B8-433F-A4FA-6F31B826EE48}" destId="{CA848760-99D5-488A-AFB3-9EA6BD946B87}" srcOrd="0" destOrd="0" presId="urn:microsoft.com/office/officeart/2018/5/layout/IconCircleLabelList"/>
    <dgm:cxn modelId="{2F6AA294-D666-4B10-9755-A3E5BC73EDA2}" type="presParOf" srcId="{DB99A9BB-B1B8-433F-A4FA-6F31B826EE48}" destId="{FD5546ED-1D49-469E-BE29-17C87FAFD7C8}" srcOrd="1" destOrd="0" presId="urn:microsoft.com/office/officeart/2018/5/layout/IconCircleLabelList"/>
    <dgm:cxn modelId="{F285DB80-D840-4A69-BAFD-E8CFA8E89E53}" type="presParOf" srcId="{DB99A9BB-B1B8-433F-A4FA-6F31B826EE48}" destId="{408A0B1B-BC17-40DB-A76F-65541C3B4325}" srcOrd="2" destOrd="0" presId="urn:microsoft.com/office/officeart/2018/5/layout/IconCircleLabelList"/>
    <dgm:cxn modelId="{60339241-C34B-4EC1-96C2-B6689E868C9C}" type="presParOf" srcId="{DB99A9BB-B1B8-433F-A4FA-6F31B826EE48}" destId="{3360347C-5C69-4C15-9A6A-3E9A9E20C3D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503D04-C97E-4622-AE07-D0307CB3B4CA}" type="doc">
      <dgm:prSet loTypeId="urn:microsoft.com/office/officeart/2008/layout/LinedList" loCatId="cycle" qsTypeId="urn:microsoft.com/office/officeart/2005/8/quickstyle/simple3" qsCatId="simple" csTypeId="urn:microsoft.com/office/officeart/2005/8/colors/colorful2" csCatId="colorful" phldr="1"/>
      <dgm:spPr/>
      <dgm:t>
        <a:bodyPr rtlCol="0"/>
        <a:lstStyle/>
        <a:p>
          <a:pPr rtl="0"/>
          <a:endParaRPr lang="en-US"/>
        </a:p>
      </dgm:t>
    </dgm:pt>
    <dgm:pt modelId="{AAC263CB-8256-4B03-92FE-1622698FB3E9}">
      <dgm:prSet/>
      <dgm:spPr/>
      <dgm:t>
        <a:bodyPr rtlCol="0" anchor="ctr"/>
        <a:lstStyle/>
        <a:p>
          <a:pPr rtl="0"/>
          <a:r>
            <a:rPr lang="de-DE" b="0" noProof="0" dirty="0"/>
            <a:t>Essen </a:t>
          </a:r>
        </a:p>
      </dgm:t>
    </dgm:pt>
    <dgm:pt modelId="{0BEED663-FC38-4EAD-940F-4C475D2C87DB}" type="parTrans" cxnId="{C5E94186-9CB6-4C42-92B3-C546CC53A7B9}">
      <dgm:prSet/>
      <dgm:spPr/>
      <dgm:t>
        <a:bodyPr rtlCol="0"/>
        <a:lstStyle/>
        <a:p>
          <a:pPr rtl="0"/>
          <a:endParaRPr lang="de-DE" sz="700" noProof="0" dirty="0"/>
        </a:p>
      </dgm:t>
    </dgm:pt>
    <dgm:pt modelId="{808B76D0-8EC7-469A-93AC-7A6017188A9D}" type="sibTrans" cxnId="{C5E94186-9CB6-4C42-92B3-C546CC53A7B9}">
      <dgm:prSet phldrT="1"/>
      <dgm:spPr/>
      <dgm:t>
        <a:bodyPr rtlCol="0"/>
        <a:lstStyle/>
        <a:p>
          <a:pPr rtl="0"/>
          <a:endParaRPr lang="de-DE" noProof="0" dirty="0"/>
        </a:p>
      </dgm:t>
    </dgm:pt>
    <dgm:pt modelId="{4E8D2E69-0173-4BD3-B96A-7A9C5DD12B47}">
      <dgm:prSet/>
      <dgm:spPr/>
      <dgm:t>
        <a:bodyPr rtlCol="0" anchor="ctr"/>
        <a:lstStyle/>
        <a:p>
          <a:pPr rtl="0"/>
          <a:r>
            <a:rPr lang="de-DE" noProof="0" dirty="0"/>
            <a:t>Geschenke</a:t>
          </a:r>
        </a:p>
      </dgm:t>
    </dgm:pt>
    <dgm:pt modelId="{B954BF22-E3B3-4A1C-802E-590228BE2D9C}" type="parTrans" cxnId="{0F866C41-EB5F-47BD-A2CD-A58671F15B67}">
      <dgm:prSet/>
      <dgm:spPr/>
      <dgm:t>
        <a:bodyPr rtlCol="0"/>
        <a:lstStyle/>
        <a:p>
          <a:pPr rtl="0"/>
          <a:endParaRPr lang="de-DE" sz="700" noProof="0" dirty="0"/>
        </a:p>
      </dgm:t>
    </dgm:pt>
    <dgm:pt modelId="{FEF1E80E-8A9E-4B0A-817C-2A4CFDCF3FB2}" type="sibTrans" cxnId="{0F866C41-EB5F-47BD-A2CD-A58671F15B67}">
      <dgm:prSet phldrT="2"/>
      <dgm:spPr/>
      <dgm:t>
        <a:bodyPr rtlCol="0"/>
        <a:lstStyle/>
        <a:p>
          <a:pPr rtl="0"/>
          <a:endParaRPr lang="de-DE" noProof="0" dirty="0"/>
        </a:p>
      </dgm:t>
    </dgm:pt>
    <dgm:pt modelId="{93A6A030-ABAB-4EFA-B539-0FDB3E07C1EF}">
      <dgm:prSet/>
      <dgm:spPr/>
      <dgm:t>
        <a:bodyPr rtlCol="0" anchor="ctr"/>
        <a:lstStyle/>
        <a:p>
          <a:pPr rtl="0"/>
          <a:r>
            <a:rPr lang="de-DE" noProof="0" dirty="0"/>
            <a:t>Dekorationen</a:t>
          </a:r>
        </a:p>
      </dgm:t>
    </dgm:pt>
    <dgm:pt modelId="{3D674B97-6DC6-4A12-85BA-0976D3064237}" type="parTrans" cxnId="{4B40C8DC-6B57-4F5B-8440-7241C649700B}">
      <dgm:prSet/>
      <dgm:spPr/>
      <dgm:t>
        <a:bodyPr rtlCol="0"/>
        <a:lstStyle/>
        <a:p>
          <a:pPr rtl="0"/>
          <a:endParaRPr lang="de-DE" sz="700" noProof="0" dirty="0"/>
        </a:p>
      </dgm:t>
    </dgm:pt>
    <dgm:pt modelId="{BFE0749E-E343-4A6F-BD09-2810EE6B4BD7}" type="sibTrans" cxnId="{4B40C8DC-6B57-4F5B-8440-7241C649700B}">
      <dgm:prSet phldrT="3"/>
      <dgm:spPr/>
      <dgm:t>
        <a:bodyPr rtlCol="0"/>
        <a:lstStyle/>
        <a:p>
          <a:pPr rtl="0"/>
          <a:endParaRPr lang="de-DE" noProof="0" dirty="0"/>
        </a:p>
      </dgm:t>
    </dgm:pt>
    <dgm:pt modelId="{05CB8F5C-D395-AD40-BBD9-53369BE84640}" type="pres">
      <dgm:prSet presAssocID="{D4503D04-C97E-4622-AE07-D0307CB3B4CA}" presName="vert0" presStyleCnt="0">
        <dgm:presLayoutVars>
          <dgm:dir/>
          <dgm:animOne val="branch"/>
          <dgm:animLvl val="lvl"/>
        </dgm:presLayoutVars>
      </dgm:prSet>
      <dgm:spPr/>
    </dgm:pt>
    <dgm:pt modelId="{15F5B303-C42A-0F46-B1B4-9FC2C90E8F5B}" type="pres">
      <dgm:prSet presAssocID="{AAC263CB-8256-4B03-92FE-1622698FB3E9}" presName="thickLine" presStyleLbl="alignNode1" presStyleIdx="0" presStyleCnt="3"/>
      <dgm:spPr/>
    </dgm:pt>
    <dgm:pt modelId="{8991E26A-5377-6C4C-8ACE-EF7A7F0A5D91}" type="pres">
      <dgm:prSet presAssocID="{AAC263CB-8256-4B03-92FE-1622698FB3E9}" presName="horz1" presStyleCnt="0"/>
      <dgm:spPr/>
    </dgm:pt>
    <dgm:pt modelId="{ADE9C513-F9D6-7C40-9628-67B2B6D9AAB3}" type="pres">
      <dgm:prSet presAssocID="{AAC263CB-8256-4B03-92FE-1622698FB3E9}" presName="tx1" presStyleLbl="revTx" presStyleIdx="0" presStyleCnt="3"/>
      <dgm:spPr/>
    </dgm:pt>
    <dgm:pt modelId="{5EBEDC1B-DA6E-E346-9EA8-82F9E7C92E5D}" type="pres">
      <dgm:prSet presAssocID="{AAC263CB-8256-4B03-92FE-1622698FB3E9}" presName="vert1" presStyleCnt="0"/>
      <dgm:spPr/>
    </dgm:pt>
    <dgm:pt modelId="{B6682269-A845-6E41-9BE5-F15128675201}" type="pres">
      <dgm:prSet presAssocID="{4E8D2E69-0173-4BD3-B96A-7A9C5DD12B47}" presName="thickLine" presStyleLbl="alignNode1" presStyleIdx="1" presStyleCnt="3"/>
      <dgm:spPr/>
    </dgm:pt>
    <dgm:pt modelId="{B6250893-DD69-9641-83FE-37FE4BA6A95F}" type="pres">
      <dgm:prSet presAssocID="{4E8D2E69-0173-4BD3-B96A-7A9C5DD12B47}" presName="horz1" presStyleCnt="0"/>
      <dgm:spPr/>
    </dgm:pt>
    <dgm:pt modelId="{C98F729D-14CA-1448-A52F-24A02E051745}" type="pres">
      <dgm:prSet presAssocID="{4E8D2E69-0173-4BD3-B96A-7A9C5DD12B47}" presName="tx1" presStyleLbl="revTx" presStyleIdx="1" presStyleCnt="3"/>
      <dgm:spPr/>
    </dgm:pt>
    <dgm:pt modelId="{A5761775-219E-F647-B0FE-73507CBA0C1C}" type="pres">
      <dgm:prSet presAssocID="{4E8D2E69-0173-4BD3-B96A-7A9C5DD12B47}" presName="vert1" presStyleCnt="0"/>
      <dgm:spPr/>
    </dgm:pt>
    <dgm:pt modelId="{D1894A20-DB91-634C-8782-9C8A13103FF6}" type="pres">
      <dgm:prSet presAssocID="{93A6A030-ABAB-4EFA-B539-0FDB3E07C1EF}" presName="thickLine" presStyleLbl="alignNode1" presStyleIdx="2" presStyleCnt="3"/>
      <dgm:spPr/>
    </dgm:pt>
    <dgm:pt modelId="{853F3E66-3B0E-C841-98D5-6802A7A2E4A8}" type="pres">
      <dgm:prSet presAssocID="{93A6A030-ABAB-4EFA-B539-0FDB3E07C1EF}" presName="horz1" presStyleCnt="0"/>
      <dgm:spPr/>
    </dgm:pt>
    <dgm:pt modelId="{B705F7BA-757C-6549-9C73-2326015D6723}" type="pres">
      <dgm:prSet presAssocID="{93A6A030-ABAB-4EFA-B539-0FDB3E07C1EF}" presName="tx1" presStyleLbl="revTx" presStyleIdx="2" presStyleCnt="3"/>
      <dgm:spPr/>
    </dgm:pt>
    <dgm:pt modelId="{9AF48A18-E74E-3E43-BCF5-5CD009AF2410}" type="pres">
      <dgm:prSet presAssocID="{93A6A030-ABAB-4EFA-B539-0FDB3E07C1EF}" presName="vert1" presStyleCnt="0"/>
      <dgm:spPr/>
    </dgm:pt>
  </dgm:ptLst>
  <dgm:cxnLst>
    <dgm:cxn modelId="{0F866C41-EB5F-47BD-A2CD-A58671F15B67}" srcId="{D4503D04-C97E-4622-AE07-D0307CB3B4CA}" destId="{4E8D2E69-0173-4BD3-B96A-7A9C5DD12B47}" srcOrd="1" destOrd="0" parTransId="{B954BF22-E3B3-4A1C-802E-590228BE2D9C}" sibTransId="{FEF1E80E-8A9E-4B0A-817C-2A4CFDCF3FB2}"/>
    <dgm:cxn modelId="{B961F658-1A01-419D-8829-C19CF33B683E}" type="presOf" srcId="{D4503D04-C97E-4622-AE07-D0307CB3B4CA}" destId="{05CB8F5C-D395-AD40-BBD9-53369BE84640}" srcOrd="0" destOrd="0" presId="urn:microsoft.com/office/officeart/2008/layout/LinedList"/>
    <dgm:cxn modelId="{C5E94186-9CB6-4C42-92B3-C546CC53A7B9}" srcId="{D4503D04-C97E-4622-AE07-D0307CB3B4CA}" destId="{AAC263CB-8256-4B03-92FE-1622698FB3E9}" srcOrd="0" destOrd="0" parTransId="{0BEED663-FC38-4EAD-940F-4C475D2C87DB}" sibTransId="{808B76D0-8EC7-469A-93AC-7A6017188A9D}"/>
    <dgm:cxn modelId="{1C480D9B-BFFF-487A-A296-1909F8771784}" type="presOf" srcId="{93A6A030-ABAB-4EFA-B539-0FDB3E07C1EF}" destId="{B705F7BA-757C-6549-9C73-2326015D6723}" srcOrd="0" destOrd="0" presId="urn:microsoft.com/office/officeart/2008/layout/LinedList"/>
    <dgm:cxn modelId="{6B5095C9-0410-4AA3-B27B-9F5461D584A9}" type="presOf" srcId="{AAC263CB-8256-4B03-92FE-1622698FB3E9}" destId="{ADE9C513-F9D6-7C40-9628-67B2B6D9AAB3}" srcOrd="0" destOrd="0" presId="urn:microsoft.com/office/officeart/2008/layout/LinedList"/>
    <dgm:cxn modelId="{5DCD85D4-C9AC-4FF9-8CF7-75A1DB339DF0}" type="presOf" srcId="{4E8D2E69-0173-4BD3-B96A-7A9C5DD12B47}" destId="{C98F729D-14CA-1448-A52F-24A02E051745}" srcOrd="0" destOrd="0" presId="urn:microsoft.com/office/officeart/2008/layout/LinedList"/>
    <dgm:cxn modelId="{4B40C8DC-6B57-4F5B-8440-7241C649700B}" srcId="{D4503D04-C97E-4622-AE07-D0307CB3B4CA}" destId="{93A6A030-ABAB-4EFA-B539-0FDB3E07C1EF}" srcOrd="2" destOrd="0" parTransId="{3D674B97-6DC6-4A12-85BA-0976D3064237}" sibTransId="{BFE0749E-E343-4A6F-BD09-2810EE6B4BD7}"/>
    <dgm:cxn modelId="{305B609F-F4D4-467A-8D6C-0CE8327B5064}" type="presParOf" srcId="{05CB8F5C-D395-AD40-BBD9-53369BE84640}" destId="{15F5B303-C42A-0F46-B1B4-9FC2C90E8F5B}" srcOrd="0" destOrd="0" presId="urn:microsoft.com/office/officeart/2008/layout/LinedList"/>
    <dgm:cxn modelId="{1FF3B57A-B3B2-47B4-BF99-6BF3AE14355A}" type="presParOf" srcId="{05CB8F5C-D395-AD40-BBD9-53369BE84640}" destId="{8991E26A-5377-6C4C-8ACE-EF7A7F0A5D91}" srcOrd="1" destOrd="0" presId="urn:microsoft.com/office/officeart/2008/layout/LinedList"/>
    <dgm:cxn modelId="{CD6252FF-5568-41D9-9B28-4FA46E8379E2}" type="presParOf" srcId="{8991E26A-5377-6C4C-8ACE-EF7A7F0A5D91}" destId="{ADE9C513-F9D6-7C40-9628-67B2B6D9AAB3}" srcOrd="0" destOrd="0" presId="urn:microsoft.com/office/officeart/2008/layout/LinedList"/>
    <dgm:cxn modelId="{0C3480C7-7EF3-4C7D-9287-C263F3299DD2}" type="presParOf" srcId="{8991E26A-5377-6C4C-8ACE-EF7A7F0A5D91}" destId="{5EBEDC1B-DA6E-E346-9EA8-82F9E7C92E5D}" srcOrd="1" destOrd="0" presId="urn:microsoft.com/office/officeart/2008/layout/LinedList"/>
    <dgm:cxn modelId="{3F16D9FD-91FC-4C5A-990C-0E6B40BC39BE}" type="presParOf" srcId="{05CB8F5C-D395-AD40-BBD9-53369BE84640}" destId="{B6682269-A845-6E41-9BE5-F15128675201}" srcOrd="2" destOrd="0" presId="urn:microsoft.com/office/officeart/2008/layout/LinedList"/>
    <dgm:cxn modelId="{93551DAF-37A9-4B0F-88D7-C532A565C645}" type="presParOf" srcId="{05CB8F5C-D395-AD40-BBD9-53369BE84640}" destId="{B6250893-DD69-9641-83FE-37FE4BA6A95F}" srcOrd="3" destOrd="0" presId="urn:microsoft.com/office/officeart/2008/layout/LinedList"/>
    <dgm:cxn modelId="{43B49782-15C2-457E-B349-A76A5BAAE1D0}" type="presParOf" srcId="{B6250893-DD69-9641-83FE-37FE4BA6A95F}" destId="{C98F729D-14CA-1448-A52F-24A02E051745}" srcOrd="0" destOrd="0" presId="urn:microsoft.com/office/officeart/2008/layout/LinedList"/>
    <dgm:cxn modelId="{13E09BE0-0395-431C-8941-FB9DA6C3A9C0}" type="presParOf" srcId="{B6250893-DD69-9641-83FE-37FE4BA6A95F}" destId="{A5761775-219E-F647-B0FE-73507CBA0C1C}" srcOrd="1" destOrd="0" presId="urn:microsoft.com/office/officeart/2008/layout/LinedList"/>
    <dgm:cxn modelId="{7C47D258-CADF-4379-ACB0-53035ABF9896}" type="presParOf" srcId="{05CB8F5C-D395-AD40-BBD9-53369BE84640}" destId="{D1894A20-DB91-634C-8782-9C8A13103FF6}" srcOrd="4" destOrd="0" presId="urn:microsoft.com/office/officeart/2008/layout/LinedList"/>
    <dgm:cxn modelId="{52191ABC-F4E2-49BC-8DF8-7052F5A8B576}" type="presParOf" srcId="{05CB8F5C-D395-AD40-BBD9-53369BE84640}" destId="{853F3E66-3B0E-C841-98D5-6802A7A2E4A8}" srcOrd="5" destOrd="0" presId="urn:microsoft.com/office/officeart/2008/layout/LinedList"/>
    <dgm:cxn modelId="{380DD7A1-93C9-4F55-AC16-9C70BD97C3A4}" type="presParOf" srcId="{853F3E66-3B0E-C841-98D5-6802A7A2E4A8}" destId="{B705F7BA-757C-6549-9C73-2326015D6723}" srcOrd="0" destOrd="0" presId="urn:microsoft.com/office/officeart/2008/layout/LinedList"/>
    <dgm:cxn modelId="{C1A29389-0FA5-45C7-9310-044A512177EB}" type="presParOf" srcId="{853F3E66-3B0E-C841-98D5-6802A7A2E4A8}" destId="{9AF48A18-E74E-3E43-BCF5-5CD009AF2410}" srcOrd="1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CEBFB-B6C0-4518-9E76-B1250D3AEE20}">
      <dsp:nvSpPr>
        <dsp:cNvPr id="0" name=""/>
        <dsp:cNvSpPr/>
      </dsp:nvSpPr>
      <dsp:spPr>
        <a:xfrm rot="8100000">
          <a:off x="544950" y="333159"/>
          <a:ext cx="1612687" cy="1612687"/>
        </a:xfrm>
        <a:prstGeom prst="teardrop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C3BB2D-F9F1-4489-93C4-A156AC3849E7}">
      <dsp:nvSpPr>
        <dsp:cNvPr id="0" name=""/>
        <dsp:cNvSpPr/>
      </dsp:nvSpPr>
      <dsp:spPr>
        <a:xfrm>
          <a:off x="888637" y="603240"/>
          <a:ext cx="925312" cy="925312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00CD1A-2D28-4054-8809-838E618A0595}">
      <dsp:nvSpPr>
        <dsp:cNvPr id="0" name=""/>
        <dsp:cNvSpPr/>
      </dsp:nvSpPr>
      <dsp:spPr>
        <a:xfrm>
          <a:off x="29418" y="2586625"/>
          <a:ext cx="26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14668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3300" kern="1200" noProof="0" dirty="0"/>
            <a:t>Einladung</a:t>
          </a:r>
        </a:p>
      </dsp:txBody>
      <dsp:txXfrm>
        <a:off x="29418" y="2586625"/>
        <a:ext cx="2643750" cy="720000"/>
      </dsp:txXfrm>
    </dsp:sp>
    <dsp:sp modelId="{F82A6E7C-4234-4816-9EB8-ED399009E25C}">
      <dsp:nvSpPr>
        <dsp:cNvPr id="0" name=""/>
        <dsp:cNvSpPr/>
      </dsp:nvSpPr>
      <dsp:spPr>
        <a:xfrm rot="8100000">
          <a:off x="3651356" y="333159"/>
          <a:ext cx="1612687" cy="1612687"/>
        </a:xfrm>
        <a:prstGeom prst="teardrop">
          <a:avLst/>
        </a:prstGeom>
        <a:solidFill>
          <a:schemeClr val="accent5">
            <a:hueOff val="2019641"/>
            <a:satOff val="6027"/>
            <a:lumOff val="784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A5F9BB-3E28-4026-A392-7F4C0A3085E2}">
      <dsp:nvSpPr>
        <dsp:cNvPr id="0" name=""/>
        <dsp:cNvSpPr/>
      </dsp:nvSpPr>
      <dsp:spPr>
        <a:xfrm>
          <a:off x="3976444" y="727611"/>
          <a:ext cx="925312" cy="9253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9F61D3-444E-4541-AC4F-326FDA9BEAF3}">
      <dsp:nvSpPr>
        <dsp:cNvPr id="0" name=""/>
        <dsp:cNvSpPr/>
      </dsp:nvSpPr>
      <dsp:spPr>
        <a:xfrm>
          <a:off x="3135825" y="2586625"/>
          <a:ext cx="26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14668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3300" kern="1200" noProof="0" dirty="0"/>
            <a:t>schmücken</a:t>
          </a:r>
        </a:p>
      </dsp:txBody>
      <dsp:txXfrm>
        <a:off x="3135825" y="2586625"/>
        <a:ext cx="2643750" cy="720000"/>
      </dsp:txXfrm>
    </dsp:sp>
    <dsp:sp modelId="{CA848760-99D5-488A-AFB3-9EA6BD946B87}">
      <dsp:nvSpPr>
        <dsp:cNvPr id="0" name=""/>
        <dsp:cNvSpPr/>
      </dsp:nvSpPr>
      <dsp:spPr>
        <a:xfrm rot="8100000">
          <a:off x="6757762" y="333159"/>
          <a:ext cx="1612687" cy="1612687"/>
        </a:xfrm>
        <a:prstGeom prst="teardrop">
          <a:avLst/>
        </a:prstGeom>
        <a:solidFill>
          <a:schemeClr val="accent5">
            <a:hueOff val="4039281"/>
            <a:satOff val="12053"/>
            <a:lumOff val="1568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D5546ED-1D49-469E-BE29-17C87FAFD7C8}">
      <dsp:nvSpPr>
        <dsp:cNvPr id="0" name=""/>
        <dsp:cNvSpPr/>
      </dsp:nvSpPr>
      <dsp:spPr>
        <a:xfrm>
          <a:off x="7081962" y="749346"/>
          <a:ext cx="925312" cy="925312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60347C-5C69-4C15-9A6A-3E9A9E20C3DA}">
      <dsp:nvSpPr>
        <dsp:cNvPr id="0" name=""/>
        <dsp:cNvSpPr/>
      </dsp:nvSpPr>
      <dsp:spPr>
        <a:xfrm>
          <a:off x="6242231" y="2586625"/>
          <a:ext cx="26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14668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3300" kern="1200" noProof="0" dirty="0"/>
            <a:t>Tanz</a:t>
          </a:r>
        </a:p>
      </dsp:txBody>
      <dsp:txXfrm>
        <a:off x="6242231" y="2586625"/>
        <a:ext cx="2643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5B303-C42A-0F46-B1B4-9FC2C90E8F5B}">
      <dsp:nvSpPr>
        <dsp:cNvPr id="0" name=""/>
        <dsp:cNvSpPr/>
      </dsp:nvSpPr>
      <dsp:spPr>
        <a:xfrm>
          <a:off x="0" y="1844"/>
          <a:ext cx="48332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DE9C513-F9D6-7C40-9628-67B2B6D9AAB3}">
      <dsp:nvSpPr>
        <dsp:cNvPr id="0" name=""/>
        <dsp:cNvSpPr/>
      </dsp:nvSpPr>
      <dsp:spPr>
        <a:xfrm>
          <a:off x="0" y="1844"/>
          <a:ext cx="4833256" cy="125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rtlCol="0" anchor="ctr" anchorCtr="0">
          <a:noAutofit/>
        </a:bodyPr>
        <a:lstStyle/>
        <a:p>
          <a:pPr marL="0" lvl="0" indent="0" algn="l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200" b="0" kern="1200" noProof="0" dirty="0"/>
            <a:t>Essen </a:t>
          </a:r>
        </a:p>
      </dsp:txBody>
      <dsp:txXfrm>
        <a:off x="0" y="1844"/>
        <a:ext cx="4833256" cy="1258186"/>
      </dsp:txXfrm>
    </dsp:sp>
    <dsp:sp modelId="{B6682269-A845-6E41-9BE5-F15128675201}">
      <dsp:nvSpPr>
        <dsp:cNvPr id="0" name=""/>
        <dsp:cNvSpPr/>
      </dsp:nvSpPr>
      <dsp:spPr>
        <a:xfrm>
          <a:off x="0" y="1260031"/>
          <a:ext cx="4833256" cy="0"/>
        </a:xfrm>
        <a:prstGeom prst="line">
          <a:avLst/>
        </a:prstGeom>
        <a:solidFill>
          <a:schemeClr val="accent2">
            <a:hueOff val="-3825240"/>
            <a:satOff val="-5640"/>
            <a:lumOff val="-392"/>
            <a:alphaOff val="0"/>
          </a:schemeClr>
        </a:solidFill>
        <a:ln w="9525" cap="rnd" cmpd="sng" algn="ctr">
          <a:solidFill>
            <a:schemeClr val="accent2">
              <a:hueOff val="-3825240"/>
              <a:satOff val="-5640"/>
              <a:lumOff val="-39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98F729D-14CA-1448-A52F-24A02E051745}">
      <dsp:nvSpPr>
        <dsp:cNvPr id="0" name=""/>
        <dsp:cNvSpPr/>
      </dsp:nvSpPr>
      <dsp:spPr>
        <a:xfrm>
          <a:off x="0" y="1260031"/>
          <a:ext cx="4833256" cy="125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rtlCol="0" anchor="ctr" anchorCtr="0">
          <a:noAutofit/>
        </a:bodyPr>
        <a:lstStyle/>
        <a:p>
          <a:pPr marL="0" lvl="0" indent="0" algn="l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200" kern="1200" noProof="0" dirty="0"/>
            <a:t>Geschenke</a:t>
          </a:r>
        </a:p>
      </dsp:txBody>
      <dsp:txXfrm>
        <a:off x="0" y="1260031"/>
        <a:ext cx="4833256" cy="1258186"/>
      </dsp:txXfrm>
    </dsp:sp>
    <dsp:sp modelId="{D1894A20-DB91-634C-8782-9C8A13103FF6}">
      <dsp:nvSpPr>
        <dsp:cNvPr id="0" name=""/>
        <dsp:cNvSpPr/>
      </dsp:nvSpPr>
      <dsp:spPr>
        <a:xfrm>
          <a:off x="0" y="2518218"/>
          <a:ext cx="4833256" cy="0"/>
        </a:xfrm>
        <a:prstGeom prst="line">
          <a:avLst/>
        </a:prstGeom>
        <a:solidFill>
          <a:schemeClr val="accent2">
            <a:hueOff val="-7650481"/>
            <a:satOff val="-11280"/>
            <a:lumOff val="-785"/>
            <a:alphaOff val="0"/>
          </a:schemeClr>
        </a:solidFill>
        <a:ln w="9525" cap="rnd" cmpd="sng" algn="ctr">
          <a:solidFill>
            <a:schemeClr val="accent2">
              <a:hueOff val="-7650481"/>
              <a:satOff val="-11280"/>
              <a:lumOff val="-78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705F7BA-757C-6549-9C73-2326015D6723}">
      <dsp:nvSpPr>
        <dsp:cNvPr id="0" name=""/>
        <dsp:cNvSpPr/>
      </dsp:nvSpPr>
      <dsp:spPr>
        <a:xfrm>
          <a:off x="0" y="2518218"/>
          <a:ext cx="4833256" cy="125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rtlCol="0" anchor="ctr" anchorCtr="0">
          <a:noAutofit/>
        </a:bodyPr>
        <a:lstStyle/>
        <a:p>
          <a:pPr marL="0" lvl="0" indent="0" algn="l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200" kern="1200" noProof="0" dirty="0"/>
            <a:t>Dekorationen</a:t>
          </a:r>
        </a:p>
      </dsp:txBody>
      <dsp:txXfrm>
        <a:off x="0" y="2518218"/>
        <a:ext cx="4833256" cy="1258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F40BB816-636F-4C40-9EC7-A3BA365B89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7CE0D02-F780-4697-9A30-3F10F4D67C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465F57B-D03C-40CF-A852-4426C4B6486E}" type="datetime1">
              <a:rPr lang="de-DE" smtClean="0"/>
              <a:t>27.06.2019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50C7536-00AB-4C14-90D3-7D88603F2A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FDBC111-E561-48D6-9DB3-85F8BE552B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1AA4D1-BF1D-4260-B442-EBD7859EC5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11460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FC5F63D-9AF0-4728-8D80-ABBFF336AF90}" type="datetime1">
              <a:rPr lang="de-DE" noProof="0" smtClean="0"/>
              <a:t>27.06.2019</a:t>
            </a:fld>
            <a:endParaRPr lang="de-DE" noProof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3D39BA2-F127-4DB1-B8FD-D5A70CC3E01B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0024053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marR="0" indent="0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3D39BA2-F127-4DB1-B8FD-D5A70CC3E01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8549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3D39BA2-F127-4DB1-B8FD-D5A70CC3E01B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783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3D39BA2-F127-4DB1-B8FD-D5A70CC3E01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2832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3D39BA2-F127-4DB1-B8FD-D5A70CC3E01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598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589213" y="2514600"/>
            <a:ext cx="8915399" cy="2262781"/>
          </a:xfrm>
        </p:spPr>
        <p:txBody>
          <a:bodyPr rtlCol="0" anchor="b">
            <a:normAutofit/>
          </a:bodyPr>
          <a:lstStyle>
            <a:lvl1pPr>
              <a:defRPr sz="54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rtlCol="0"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de-DE" noProof="0" dirty="0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024B39-3D0D-4082-B83A-1E836EC082B7}" type="datetime1">
              <a:rPr lang="de-DE" noProof="0" smtClean="0"/>
              <a:t>27.06.2019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7" name="Freihand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6327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89212" y="609600"/>
            <a:ext cx="8915399" cy="311704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2589212" y="4354046"/>
            <a:ext cx="8915399" cy="1555864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8550F1-5F90-4606-9D8F-38B19B9A65E8}" type="datetime1">
              <a:rPr lang="de-DE" noProof="0" smtClean="0"/>
              <a:t>27.06.2019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9" name="Freihand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12889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849949" y="609600"/>
            <a:ext cx="8393926" cy="289560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275012" y="3505200"/>
            <a:ext cx="7536554" cy="381000"/>
          </a:xfrm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2589212" y="4354046"/>
            <a:ext cx="8915399" cy="1555864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70725E-3ED9-4AFC-9D39-410791F06BF6}" type="datetime1">
              <a:rPr lang="de-DE" noProof="0" smtClean="0"/>
              <a:t>27.06.2019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11" name="Freihand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14" name="Textfeld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de-DE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"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de-DE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4195960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iten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89213" y="2438400"/>
            <a:ext cx="8915400" cy="2724845"/>
          </a:xfrm>
        </p:spPr>
        <p:txBody>
          <a:bodyPr rtlCol="0" anchor="b">
            <a:normAutofit/>
          </a:bodyPr>
          <a:lstStyle>
            <a:lvl1pPr algn="l">
              <a:defRPr sz="4800" b="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de-DE" noProof="0"/>
              <a:t>Textmasterformate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AB8BC1-A616-4AA8-862D-124D337D48DF}" type="datetime1">
              <a:rPr lang="de-DE" noProof="0" smtClean="0"/>
              <a:t>27.06.2019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9" name="Freihand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191375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Visiten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2849949" y="609600"/>
            <a:ext cx="8393926" cy="289560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21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89212" y="4343400"/>
            <a:ext cx="8915400" cy="838200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de-DE" noProof="0"/>
              <a:t>Textmasterformate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221CC2-C3A9-429D-9C5F-90F2460B8580}" type="datetime1">
              <a:rPr lang="de-DE" noProof="0" smtClean="0"/>
              <a:t>27.06.2019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11" name="Freihand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17" name="Textfeld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de-DE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"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de-DE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3140453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89212" y="627407"/>
            <a:ext cx="8915399" cy="2880020"/>
          </a:xfrm>
        </p:spPr>
        <p:txBody>
          <a:bodyPr rtlCol="0" anchor="ctr">
            <a:normAutofit/>
          </a:bodyPr>
          <a:lstStyle>
            <a:lvl1pPr algn="l">
              <a:defRPr sz="4800" b="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21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89212" y="4343400"/>
            <a:ext cx="8915400" cy="838200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de-DE" noProof="0"/>
              <a:t>Textmasterformate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4B6E86-B9AA-4E00-96DC-230BE50BECA2}" type="datetime1">
              <a:rPr lang="de-DE" noProof="0" smtClean="0"/>
              <a:t>27.06.2019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9" name="Freihand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063380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E58F97-8BE2-4BF1-B0E5-BE4B33098C74}" type="datetime1">
              <a:rPr lang="de-DE" noProof="0" smtClean="0"/>
              <a:t>27.06.2019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8" name="Freihand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901321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 hasCustomPrompt="1"/>
          </p:nvPr>
        </p:nvSpPr>
        <p:spPr>
          <a:xfrm>
            <a:off x="9294812" y="627405"/>
            <a:ext cx="2207601" cy="5283817"/>
          </a:xfrm>
        </p:spPr>
        <p:txBody>
          <a:bodyPr vert="eaVert" rtlCol="0" anchor="ctr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2589212" y="627405"/>
            <a:ext cx="6477000" cy="5283817"/>
          </a:xfrm>
        </p:spPr>
        <p:txBody>
          <a:bodyPr vert="eaVert"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8DA40F-B817-468B-A604-89232FC719E8}" type="datetime1">
              <a:rPr lang="de-DE" noProof="0" smtClean="0"/>
              <a:t>27.06.2019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8" name="Freihand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61913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92925" y="624110"/>
            <a:ext cx="8911687" cy="1280890"/>
          </a:xfrm>
        </p:spPr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589212" y="2133600"/>
            <a:ext cx="8915400" cy="3777622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C7CE68-D57C-4C4A-8D13-3C890AE45784}" type="datetime1">
              <a:rPr lang="de-DE" noProof="0" smtClean="0"/>
              <a:t>27.06.2019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8" name="Freihand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07143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89212" y="2058750"/>
            <a:ext cx="8915399" cy="1468800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2589212" y="3530129"/>
            <a:ext cx="8915399" cy="860400"/>
          </a:xfrm>
        </p:spPr>
        <p:txBody>
          <a:bodyPr rtlCol="0"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0A3BDE4-A925-4137-9735-2630E0EADC6F}" type="datetime1">
              <a:rPr lang="de-DE" noProof="0" smtClean="0"/>
              <a:t>27.06.2019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9" name="Freihand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04439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2589212" y="2133600"/>
            <a:ext cx="4313864" cy="3777622"/>
          </a:xfrm>
        </p:spPr>
        <p:txBody>
          <a:bodyPr rtlCol="0">
            <a:normAutofit/>
          </a:bodyPr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7190747" y="2126222"/>
            <a:ext cx="4313864" cy="3777622"/>
          </a:xfrm>
        </p:spPr>
        <p:txBody>
          <a:bodyPr rtlCol="0">
            <a:normAutofit/>
          </a:bodyPr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938B17-36A2-4004-A211-79FACE0D99B9}" type="datetime1">
              <a:rPr lang="de-DE" noProof="0" smtClean="0"/>
              <a:t>27.06.2019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10" name="Freihand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54565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2939373" y="1972703"/>
            <a:ext cx="3992732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589212" y="2548966"/>
            <a:ext cx="4342893" cy="3354060"/>
          </a:xfrm>
        </p:spPr>
        <p:txBody>
          <a:bodyPr rtlCol="0">
            <a:normAutofit/>
          </a:bodyPr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7506629" y="1969475"/>
            <a:ext cx="399900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7166957" y="2545738"/>
            <a:ext cx="4338674" cy="3354060"/>
          </a:xfrm>
        </p:spPr>
        <p:txBody>
          <a:bodyPr rtlCol="0">
            <a:normAutofit/>
          </a:bodyPr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81C8CB-5650-42FE-A617-06492BB70106}" type="datetime1">
              <a:rPr lang="de-DE" noProof="0" smtClean="0"/>
              <a:t>27.06.2019</a:t>
            </a:fld>
            <a:endParaRPr lang="de-DE" noProof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12" name="Freihand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85892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0DF8AA-7E6A-4510-BA9E-ADDF30AE1D7E}" type="datetime1">
              <a:rPr lang="de-DE" noProof="0" smtClean="0"/>
              <a:t>27.06.2019</a:t>
            </a:fld>
            <a:endParaRPr lang="de-DE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7" name="Freihand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31223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61AE37-B66C-42D4-8C4F-E5EA29184B04}" type="datetime1">
              <a:rPr lang="de-DE" noProof="0" smtClean="0"/>
              <a:t>27.06.2019</a:t>
            </a:fld>
            <a:endParaRPr lang="de-DE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reihand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94529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89212" y="446088"/>
            <a:ext cx="3505199" cy="976312"/>
          </a:xfrm>
        </p:spPr>
        <p:txBody>
          <a:bodyPr rtlCol="0" anchor="b"/>
          <a:lstStyle>
            <a:lvl1pPr algn="l">
              <a:defRPr sz="2000" b="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323012" y="446088"/>
            <a:ext cx="5181600" cy="5414963"/>
          </a:xfrm>
        </p:spPr>
        <p:txBody>
          <a:bodyPr rtlCol="0" anchor="ctr">
            <a:normAutofit/>
          </a:bodyPr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2589212" y="1598613"/>
            <a:ext cx="3505199" cy="4262436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2FFE8A-3E8C-4FD2-AE4E-B28C8608E836}" type="datetime1">
              <a:rPr lang="de-DE" noProof="0" smtClean="0"/>
              <a:t>27.06.2019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9" name="Freihand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764066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89213" y="4800600"/>
            <a:ext cx="8915400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589212" y="634965"/>
            <a:ext cx="8915400" cy="385497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367338"/>
            <a:ext cx="8915400" cy="4937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F5DE85-CBDD-4769-8D10-73FEDC1ED8FD}" type="datetime1">
              <a:rPr lang="de-DE" noProof="0" smtClean="0"/>
              <a:t>27.06.2019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9" name="Freihand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24543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e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ihand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ihand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ihand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ihand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ihand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ihand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ihand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ihand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ihand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ihand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ihand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ihand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uppieren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ihand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ihand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ihand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ihand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ihand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ihand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ihand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ihand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ihand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ihand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ihand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ihand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hteck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DB9504D-48F3-4BE9-BD72-89746EB865DA}" type="datetime1">
              <a:rPr lang="de-DE" noProof="0" smtClean="0"/>
              <a:t>27.06.2019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60952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9.jp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11.jpg"/><Relationship Id="rId10" Type="http://schemas.microsoft.com/office/2007/relationships/diagramDrawing" Target="../diagrams/drawing2.xml"/><Relationship Id="rId4" Type="http://schemas.openxmlformats.org/officeDocument/2006/relationships/image" Target="../media/image10.jpg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hteck 17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pic>
        <p:nvPicPr>
          <p:cNvPr id="5" name="Bild 4" descr="helle Punkte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rtlCol="0">
            <a:normAutofit/>
          </a:bodyPr>
          <a:lstStyle/>
          <a:p>
            <a:pPr rtl="0"/>
            <a:r>
              <a:rPr lang="de-DE"/>
              <a:t>Veranstaltungsplan, Design "Fetzen"</a:t>
            </a:r>
          </a:p>
        </p:txBody>
      </p:sp>
      <p:sp>
        <p:nvSpPr>
          <p:cNvPr id="13" name="Untertitel 12">
            <a:extLst>
              <a:ext uri="{FF2B5EF4-FFF2-40B4-BE49-F238E27FC236}">
                <a16:creationId xmlns:a16="http://schemas.microsoft.com/office/drawing/2014/main" id="{F05262DB-6398-4AF9-96A3-041CFB112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rtlCol="0">
            <a:normAutofit/>
          </a:bodyPr>
          <a:lstStyle/>
          <a:p>
            <a:pPr rtl="0"/>
            <a:endParaRPr lang="de-DE"/>
          </a:p>
        </p:txBody>
      </p:sp>
      <p:grpSp>
        <p:nvGrpSpPr>
          <p:cNvPr id="20" name="Gruppe 19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1" name="Freihandform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ihandform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ihandform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ihandform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ihandform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ihandform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ihandform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ihandform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ihandform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ihandform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ihandform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ihandform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34" name="Gruppe 33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35" name="Freihandform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ihandform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ihandform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ihandform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ihandform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ihandform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ihandform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ihandform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ihandform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ihandform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ihandform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ihandform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8" name="Rechteck 47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Freihandform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2941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hteck 32">
            <a:extLst>
              <a:ext uri="{FF2B5EF4-FFF2-40B4-BE49-F238E27FC236}">
                <a16:creationId xmlns:a16="http://schemas.microsoft.com/office/drawing/2014/main" id="{A9D17E3F-9160-4D16-8F1D-F8FE94E2A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de-DE" dirty="0"/>
          </a:p>
        </p:txBody>
      </p:sp>
      <p:pic>
        <p:nvPicPr>
          <p:cNvPr id="13" name="Bild 12" descr="helle Punkte">
            <a:extLst>
              <a:ext uri="{FF2B5EF4-FFF2-40B4-BE49-F238E27FC236}">
                <a16:creationId xmlns:a16="http://schemas.microsoft.com/office/drawing/2014/main" id="{91359E98-53EA-154C-9838-95AAA23C9E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 rtlCol="0">
            <a:normAutofit/>
          </a:bodyPr>
          <a:lstStyle/>
          <a:p>
            <a:pPr rtl="0"/>
            <a:r>
              <a:rPr lang="de-DE" dirty="0"/>
              <a:t>Partyplanung</a:t>
            </a:r>
          </a:p>
        </p:txBody>
      </p:sp>
      <p:grpSp>
        <p:nvGrpSpPr>
          <p:cNvPr id="35" name="Gruppe 34">
            <a:extLst>
              <a:ext uri="{FF2B5EF4-FFF2-40B4-BE49-F238E27FC236}">
                <a16:creationId xmlns:a16="http://schemas.microsoft.com/office/drawing/2014/main" id="{93DBB853-C277-42C7-80D0-110A8842E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36" name="Freihandform 11">
              <a:extLst>
                <a:ext uri="{FF2B5EF4-FFF2-40B4-BE49-F238E27FC236}">
                  <a16:creationId xmlns:a16="http://schemas.microsoft.com/office/drawing/2014/main" id="{8D2CA353-4AC3-432A-8704-A618563EEC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ihandform 12">
              <a:extLst>
                <a:ext uri="{FF2B5EF4-FFF2-40B4-BE49-F238E27FC236}">
                  <a16:creationId xmlns:a16="http://schemas.microsoft.com/office/drawing/2014/main" id="{71685CFF-C2D8-4119-9CDA-504914853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ihandform 13">
              <a:extLst>
                <a:ext uri="{FF2B5EF4-FFF2-40B4-BE49-F238E27FC236}">
                  <a16:creationId xmlns:a16="http://schemas.microsoft.com/office/drawing/2014/main" id="{119C20C9-05B5-4384-9F4E-B4B8FA299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ihandform 14">
              <a:extLst>
                <a:ext uri="{FF2B5EF4-FFF2-40B4-BE49-F238E27FC236}">
                  <a16:creationId xmlns:a16="http://schemas.microsoft.com/office/drawing/2014/main" id="{F78ACAA7-E69F-43D4-919F-59DCA6482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ihandform 15">
              <a:extLst>
                <a:ext uri="{FF2B5EF4-FFF2-40B4-BE49-F238E27FC236}">
                  <a16:creationId xmlns:a16="http://schemas.microsoft.com/office/drawing/2014/main" id="{96704AC3-E553-4428-AD42-796DD344AD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ihandform 16">
              <a:extLst>
                <a:ext uri="{FF2B5EF4-FFF2-40B4-BE49-F238E27FC236}">
                  <a16:creationId xmlns:a16="http://schemas.microsoft.com/office/drawing/2014/main" id="{3144CE2D-2D9E-4E16-92AA-F685E45492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ihandform 17">
              <a:extLst>
                <a:ext uri="{FF2B5EF4-FFF2-40B4-BE49-F238E27FC236}">
                  <a16:creationId xmlns:a16="http://schemas.microsoft.com/office/drawing/2014/main" id="{CD4C0C99-C139-4838-92A2-2C05514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ihandform 18">
              <a:extLst>
                <a:ext uri="{FF2B5EF4-FFF2-40B4-BE49-F238E27FC236}">
                  <a16:creationId xmlns:a16="http://schemas.microsoft.com/office/drawing/2014/main" id="{6D356AA9-ECE0-4E40-A277-44AC6EF765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ihandform 19">
              <a:extLst>
                <a:ext uri="{FF2B5EF4-FFF2-40B4-BE49-F238E27FC236}">
                  <a16:creationId xmlns:a16="http://schemas.microsoft.com/office/drawing/2014/main" id="{5A9C3CFE-942C-43DB-9652-8B2647552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ihandform 20">
              <a:extLst>
                <a:ext uri="{FF2B5EF4-FFF2-40B4-BE49-F238E27FC236}">
                  <a16:creationId xmlns:a16="http://schemas.microsoft.com/office/drawing/2014/main" id="{F3DDB2C0-7B2C-4BA5-8ECA-463274672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ihandform 21">
              <a:extLst>
                <a:ext uri="{FF2B5EF4-FFF2-40B4-BE49-F238E27FC236}">
                  <a16:creationId xmlns:a16="http://schemas.microsoft.com/office/drawing/2014/main" id="{CCB346B3-FD72-422B-9688-F54E77399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ihandform 22">
              <a:extLst>
                <a:ext uri="{FF2B5EF4-FFF2-40B4-BE49-F238E27FC236}">
                  <a16:creationId xmlns:a16="http://schemas.microsoft.com/office/drawing/2014/main" id="{A5E738B1-537A-48F5-B99B-72BF4EA8B0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49" name="Gruppe 48">
            <a:extLst>
              <a:ext uri="{FF2B5EF4-FFF2-40B4-BE49-F238E27FC236}">
                <a16:creationId xmlns:a16="http://schemas.microsoft.com/office/drawing/2014/main" id="{65CAAAF8-C872-447C-BCD0-F5CD3016C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50" name="Freihandform 27">
              <a:extLst>
                <a:ext uri="{FF2B5EF4-FFF2-40B4-BE49-F238E27FC236}">
                  <a16:creationId xmlns:a16="http://schemas.microsoft.com/office/drawing/2014/main" id="{3CD192F9-4898-4362-B1A2-3DDAA5461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ihandform 28">
              <a:extLst>
                <a:ext uri="{FF2B5EF4-FFF2-40B4-BE49-F238E27FC236}">
                  <a16:creationId xmlns:a16="http://schemas.microsoft.com/office/drawing/2014/main" id="{25658BAB-0A60-4CAE-B735-5297A284A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ihandform 29">
              <a:extLst>
                <a:ext uri="{FF2B5EF4-FFF2-40B4-BE49-F238E27FC236}">
                  <a16:creationId xmlns:a16="http://schemas.microsoft.com/office/drawing/2014/main" id="{B176DB7C-2C45-4E08-956B-5D2E339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ihandform 30">
              <a:extLst>
                <a:ext uri="{FF2B5EF4-FFF2-40B4-BE49-F238E27FC236}">
                  <a16:creationId xmlns:a16="http://schemas.microsoft.com/office/drawing/2014/main" id="{671B014E-7E67-4978-A9AB-7C6E2F99FD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ihandform 31">
              <a:extLst>
                <a:ext uri="{FF2B5EF4-FFF2-40B4-BE49-F238E27FC236}">
                  <a16:creationId xmlns:a16="http://schemas.microsoft.com/office/drawing/2014/main" id="{193156F8-3B15-4064-8C4B-F21ED4F37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ihandform 32">
              <a:extLst>
                <a:ext uri="{FF2B5EF4-FFF2-40B4-BE49-F238E27FC236}">
                  <a16:creationId xmlns:a16="http://schemas.microsoft.com/office/drawing/2014/main" id="{96B721A4-876F-43D1-B231-585A55B38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ihandform 33">
              <a:extLst>
                <a:ext uri="{FF2B5EF4-FFF2-40B4-BE49-F238E27FC236}">
                  <a16:creationId xmlns:a16="http://schemas.microsoft.com/office/drawing/2014/main" id="{3D9AB238-BB7F-4D15-83B0-BD6CA92CC7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ihandform 34">
              <a:extLst>
                <a:ext uri="{FF2B5EF4-FFF2-40B4-BE49-F238E27FC236}">
                  <a16:creationId xmlns:a16="http://schemas.microsoft.com/office/drawing/2014/main" id="{85F91E03-6B79-4561-AADA-9D9EE5194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ihandform 35">
              <a:extLst>
                <a:ext uri="{FF2B5EF4-FFF2-40B4-BE49-F238E27FC236}">
                  <a16:creationId xmlns:a16="http://schemas.microsoft.com/office/drawing/2014/main" id="{A2B05A7B-02BB-4384-AB3F-6300769C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ihandform 36">
              <a:extLst>
                <a:ext uri="{FF2B5EF4-FFF2-40B4-BE49-F238E27FC236}">
                  <a16:creationId xmlns:a16="http://schemas.microsoft.com/office/drawing/2014/main" id="{10C0CEA7-547A-4AB3-99B0-971B1E98A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ihandform 37">
              <a:extLst>
                <a:ext uri="{FF2B5EF4-FFF2-40B4-BE49-F238E27FC236}">
                  <a16:creationId xmlns:a16="http://schemas.microsoft.com/office/drawing/2014/main" id="{643A7C23-A309-4BDC-AC90-7E150B0A7A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reihandform 38">
              <a:extLst>
                <a:ext uri="{FF2B5EF4-FFF2-40B4-BE49-F238E27FC236}">
                  <a16:creationId xmlns:a16="http://schemas.microsoft.com/office/drawing/2014/main" id="{CDFCEA60-6323-4E47-A467-83E3D32C0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63" name="Rechteck 62">
            <a:extLst>
              <a:ext uri="{FF2B5EF4-FFF2-40B4-BE49-F238E27FC236}">
                <a16:creationId xmlns:a16="http://schemas.microsoft.com/office/drawing/2014/main" id="{42D62A3B-08B7-4F45-B0BC-A23B2CC9C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Freihandform 11">
            <a:extLst>
              <a:ext uri="{FF2B5EF4-FFF2-40B4-BE49-F238E27FC236}">
                <a16:creationId xmlns:a16="http://schemas.microsoft.com/office/drawing/2014/main" id="{7527CAFC-17AC-48FE-AB33-811D38361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62" name="Inhaltsplatzhalter 2" descr="Symbol für SmartArt-Grafik">
            <a:extLst>
              <a:ext uri="{FF2B5EF4-FFF2-40B4-BE49-F238E27FC236}">
                <a16:creationId xmlns:a16="http://schemas.microsoft.com/office/drawing/2014/main" id="{4F2B137F-C2B7-49C4-9A78-29FD71A009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7277950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36557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Blumen">
            <a:extLst>
              <a:ext uri="{FF2B5EF4-FFF2-40B4-BE49-F238E27FC236}">
                <a16:creationId xmlns:a16="http://schemas.microsoft.com/office/drawing/2014/main" id="{BCA9472B-BE73-494A-9A61-CF6F6D4EF8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44" b="-1356"/>
          <a:stretch/>
        </p:blipFill>
        <p:spPr>
          <a:xfrm>
            <a:off x="8523931" y="4639896"/>
            <a:ext cx="3668069" cy="2254042"/>
          </a:xfrm>
          <a:prstGeom prst="rect">
            <a:avLst/>
          </a:prstGeom>
        </p:spPr>
      </p:pic>
      <p:pic>
        <p:nvPicPr>
          <p:cNvPr id="8" name="Bild 7" descr="Geschenk">
            <a:extLst>
              <a:ext uri="{FF2B5EF4-FFF2-40B4-BE49-F238E27FC236}">
                <a16:creationId xmlns:a16="http://schemas.microsoft.com/office/drawing/2014/main" id="{0CE71C86-5256-F346-852E-D64FDD48D5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5726"/>
          <a:stretch/>
        </p:blipFill>
        <p:spPr>
          <a:xfrm>
            <a:off x="8523929" y="2272021"/>
            <a:ext cx="3668071" cy="2358699"/>
          </a:xfrm>
          <a:prstGeom prst="rect">
            <a:avLst/>
          </a:prstGeom>
        </p:spPr>
      </p:pic>
      <p:pic>
        <p:nvPicPr>
          <p:cNvPr id="9" name="Bild 8">
            <a:extLst>
              <a:ext uri="{FF2B5EF4-FFF2-40B4-BE49-F238E27FC236}">
                <a16:creationId xmlns:a16="http://schemas.microsoft.com/office/drawing/2014/main" id="{0DD27FA4-E917-1A4B-90B7-6F7401ABD9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1106" b="16016"/>
          <a:stretch/>
        </p:blipFill>
        <p:spPr>
          <a:xfrm>
            <a:off x="8523927" y="8803"/>
            <a:ext cx="3668072" cy="226321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 rtlCol="0">
            <a:normAutofit/>
          </a:bodyPr>
          <a:lstStyle/>
          <a:p>
            <a:pPr rtl="0"/>
            <a:r>
              <a:rPr lang="de-DE" dirty="0"/>
              <a:t>Parteikomitees</a:t>
            </a:r>
          </a:p>
        </p:txBody>
      </p:sp>
      <p:graphicFrame>
        <p:nvGraphicFramePr>
          <p:cNvPr id="5" name="Inhaltsplatzhalter 2" descr="Symbolliste für SmartArt-Grafik">
            <a:extLst>
              <a:ext uri="{FF2B5EF4-FFF2-40B4-BE49-F238E27FC236}">
                <a16:creationId xmlns:a16="http://schemas.microsoft.com/office/drawing/2014/main" id="{7201ED44-E43F-0F4D-9EE4-135AC6924F3C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0415928"/>
              </p:ext>
            </p:extLst>
          </p:nvPr>
        </p:nvGraphicFramePr>
        <p:xfrm>
          <a:off x="2724539" y="2133600"/>
          <a:ext cx="4833257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496850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hteck 9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pic>
        <p:nvPicPr>
          <p:cNvPr id="5" name="Bild 4" descr="helle Punkte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"/>
            <a:ext cx="1219200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rtlCol="0">
            <a:normAutofit/>
          </a:bodyPr>
          <a:lstStyle/>
          <a:p>
            <a:pPr rtl="0"/>
            <a:r>
              <a:rPr lang="de-DE"/>
              <a:t>Vielen Dank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6D75439-C766-134A-A0D0-BE002D8B0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rtlCol="0">
            <a:normAutofit/>
          </a:bodyPr>
          <a:lstStyle/>
          <a:p>
            <a:pPr rtl="0"/>
            <a:r>
              <a:rPr lang="de-DE"/>
              <a:t>jemand@beispiel.com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3" name="Freihandform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ihandform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ihandform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ihandform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ihandform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ihandform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ihandform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ihandform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ihandform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ihandform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ihandform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ihandform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7" name="Freihandform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ihandform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ihandform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ihandform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ihandform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ihandform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ihandform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ihandform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ihandform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ihandform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ihandform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ihandform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Rechteck 39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ihandform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63739934"/>
      </p:ext>
    </p:extLst>
  </p:cSld>
  <p:clrMapOvr>
    <a:masterClrMapping/>
  </p:clrMapOvr>
</p:sld>
</file>

<file path=ppt/theme/theme1.xml><?xml version="1.0" encoding="utf-8"?>
<a:theme xmlns:a="http://schemas.openxmlformats.org/drawingml/2006/main" name="Fetzen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B5B414-9A6F-48B8-AEAD-BF88A75918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D4FFEA-493F-460C-97C1-FF173D8BC1D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A72701D7-F9FA-4FAE-8F84-481F7343B1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</Words>
  <PresentationFormat>Breitbild</PresentationFormat>
  <Paragraphs>15</Paragraphs>
  <Slides>4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Calibri</vt:lpstr>
      <vt:lpstr>Century Gothic</vt:lpstr>
      <vt:lpstr>Wingdings 3</vt:lpstr>
      <vt:lpstr>Fetzen</vt:lpstr>
      <vt:lpstr>Veranstaltungsplan, Design "Fetzen"</vt:lpstr>
      <vt:lpstr>Partyplanung</vt:lpstr>
      <vt:lpstr>Parteikomitees</vt:lpstr>
      <vt:lpstr>Vielen Dank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2019-05-13T11:55:26Z</dcterms:created>
  <dcterms:modified xsi:type="dcterms:W3CDTF">2019-06-27T10:22:25Z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