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90" d="100"/>
          <a:sy n="90" d="100"/>
        </p:scale>
        <p:origin x="1776" y="84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"/>
              <a:t>Edit Master text styles</a:t>
            </a:r>
          </a:p>
          <a:p>
            <a:pPr lvl="1" rtl="0"/>
            <a:r>
              <a:rPr lang="de"/>
              <a:t>Second level</a:t>
            </a:r>
          </a:p>
          <a:p>
            <a:pPr lvl="2" rtl="0"/>
            <a:r>
              <a:rPr lang="de"/>
              <a:t>Third level</a:t>
            </a:r>
          </a:p>
          <a:p>
            <a:pPr lvl="3" rtl="0"/>
            <a:r>
              <a:rPr lang="de"/>
              <a:t>Fourth level</a:t>
            </a:r>
          </a:p>
          <a:p>
            <a:pPr lvl="4" rtl="0"/>
            <a:r>
              <a:rPr lang="de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de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de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de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"/>
              <a:t>Fare clic per modificare gli stili del testo dello schema</a:t>
            </a:r>
          </a:p>
          <a:p>
            <a:pPr lvl="1" rtl="0"/>
            <a:r>
              <a:rPr lang="de"/>
              <a:t>Secondo livello</a:t>
            </a:r>
          </a:p>
          <a:p>
            <a:pPr lvl="2" rtl="0"/>
            <a:r>
              <a:rPr lang="de"/>
              <a:t>Terzo livello</a:t>
            </a:r>
          </a:p>
          <a:p>
            <a:pPr lvl="3" rtl="0"/>
            <a:r>
              <a:rPr lang="de"/>
              <a:t>Quarto livello</a:t>
            </a:r>
          </a:p>
          <a:p>
            <a:pPr lvl="4" rtl="0"/>
            <a:r>
              <a:rPr lang="de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93563"/>
            <a:ext cx="7772400" cy="6040793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e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Der aufgeräumte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2" y="5717512"/>
            <a:ext cx="2361507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e" sz="9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Kürzen Sie lange E-Mail-Threads mit einem Klick. Aufräumen löscht Nachrichten, die Sie bereits gelesen haben, wenn eine spätere Nachricht im Thread die gleichen Inhalte enthält. Wählen Sie in der Gruppe </a:t>
            </a:r>
            <a:r>
              <a:rPr lang="de" sz="9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Löschen</a:t>
            </a:r>
            <a:r>
              <a:rPr lang="de" sz="9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im Menüband </a:t>
            </a:r>
            <a:r>
              <a:rPr lang="de" sz="9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Aufräumen</a:t>
            </a:r>
            <a:r>
              <a:rPr lang="de" sz="9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aus.</a:t>
            </a:r>
            <a:endParaRPr lang="en-US" sz="9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432302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e" sz="9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Um ab sofort zu verhindern, dass zukünftige Nachrichten in einer Unterhaltung Ihren Posteingang verstopfen, wählen Sie eine der Nachrichten aus, und wählen Sie dann in der Gruppe </a:t>
            </a:r>
            <a:r>
              <a:rPr lang="de" sz="9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Löschen</a:t>
            </a:r>
            <a:r>
              <a:rPr lang="de" sz="9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im Menüband </a:t>
            </a:r>
            <a:r>
              <a:rPr lang="de" sz="9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Unterhaltung ignorieren</a:t>
            </a:r>
            <a:r>
              <a:rPr lang="de" sz="9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aus. Alle vorhandenen Nachrichten und alle zukünftigen Nachrichten aus der betreffenden Unterhaltung werden an den Ordner </a:t>
            </a:r>
            <a:r>
              <a:rPr lang="de" sz="9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Gelöschte Elemente</a:t>
            </a:r>
            <a:r>
              <a:rPr lang="de" sz="9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gesendet.</a:t>
            </a:r>
            <a:endParaRPr lang="en-US" sz="9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Ordner bereinigen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Unterhaltung ignorieren</a:t>
            </a:r>
          </a:p>
        </p:txBody>
      </p:sp>
      <p:sp>
        <p:nvSpPr>
          <p:cNvPr id="8" name="Rettangolo 7"/>
          <p:cNvSpPr/>
          <p:nvPr/>
        </p:nvSpPr>
        <p:spPr>
          <a:xfrm>
            <a:off x="1469484" y="1265299"/>
            <a:ext cx="8727897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e" sz="9000" spc="-5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Posteingang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800" y="359468"/>
            <a:ext cx="7220336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Weitere Tipps, Videos, Hilfe und Schulungen anzeigen</a:t>
            </a:r>
          </a:p>
        </p:txBody>
      </p:sp>
      <p:sp>
        <p:nvSpPr>
          <p:cNvPr id="7" name="Rettangolo 6"/>
          <p:cNvSpPr/>
          <p:nvPr/>
        </p:nvSpPr>
        <p:spPr>
          <a:xfrm>
            <a:off x="1" y="7037592"/>
            <a:ext cx="77724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37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Besuchen Sie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e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Diese Funktionen stehen in Outlook 2016 und Outlook für Office 365 zur Verfügung.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de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Archivieren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e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Verschieben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Wählen Sie die Schaltfläche </a:t>
            </a:r>
            <a:r>
              <a:rPr lang="d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Archivieren</a:t>
            </a:r>
            <a:r>
              <a:rPr lang="d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aus, um die hervorgehobene Nachricht oder Unterhaltung an den Ordner </a:t>
            </a:r>
            <a:r>
              <a:rPr lang="de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</a:t>
            </a:r>
            <a:r>
              <a:rPr lang="de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von Outlook zu senden. Legen Sie die Nachricht mit nur einem Klick für später ab.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3898379"/>
            <a:ext cx="2306782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de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Erstellen Sie mehrere Ordner, um Ihre Nachrichten zu kategorisieren und zu speichern. Klicken Sie mit</a:t>
            </a:r>
            <a:endParaRPr lang="cs-CZ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de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der rechten Maustaste auf den Posteingangsordner, und wählen sie dann </a:t>
            </a:r>
            <a:r>
              <a:rPr lang="de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Neuer Ordner</a:t>
            </a:r>
            <a:r>
              <a:rPr lang="de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aus. Um eine Nachricht zu verschieben, wählen Sie sie in der Nachrichtenliste aus, und legen Sie sie dann mit Drag-&amp;-Drop im richtigen Ordner ab.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4D3B74-80BF-4E99-9F1F-561C67642B96}">
  <ds:schemaRefs>
    <ds:schemaRef ds:uri="http://www.w3.org/XML/1998/namespace"/>
    <ds:schemaRef ds:uri="http://purl.org/dc/elements/1.1/"/>
    <ds:schemaRef ds:uri="876de33e-aaa5-4507-9b92-b84e676ded0d"/>
    <ds:schemaRef ds:uri="http://schemas.microsoft.com/office/2006/metadata/properties"/>
    <ds:schemaRef ds:uri="10dd7f8a-f247-48ee-8534-441ce336aea6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a0666c7-4cba-45e4-bb78-1ed48d50e5d1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1537</TotalTime>
  <Words>232</Words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Segoe Pro</vt:lpstr>
      <vt:lpstr>Segoe Pro Display</vt:lpstr>
      <vt:lpstr>Segoe Pro Display Light</vt:lpstr>
      <vt:lpstr>Segoe Pro SemiLight</vt:lpstr>
      <vt:lpstr>Arial</vt:lpstr>
      <vt:lpstr>Calibri</vt:lpstr>
      <vt:lpstr>Calibri 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2017-09-18T11:09:36Z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