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5799" autoAdjust="0"/>
  </p:normalViewPr>
  <p:slideViewPr>
    <p:cSldViewPr snapToGrid="0">
      <p:cViewPr varScale="1">
        <p:scale>
          <a:sx n="84" d="100"/>
          <a:sy n="84" d="100"/>
        </p:scale>
        <p:origin x="1536" y="84"/>
      </p:cViewPr>
      <p:guideLst/>
    </p:cSldViewPr>
  </p:slideViewPr>
  <p:notesTextViewPr>
    <p:cViewPr>
      <p:scale>
        <a:sx n="3" d="2"/>
        <a:sy n="3" d="2"/>
      </p:scale>
      <p:origin x="0" y="0"/>
    </p:cViewPr>
  </p:notesTextViewPr>
  <p:notesViewPr>
    <p:cSldViewPr snapToGrid="0">
      <p:cViewPr varScale="1">
        <p:scale>
          <a:sx n="91" d="100"/>
          <a:sy n="91" d="100"/>
        </p:scale>
        <p:origin x="29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9074DF0B-DD2F-4FE9-9163-E6EFFDE3A6C1}" type="datetime1">
              <a:rPr lang="de-DE" smtClean="0"/>
              <a:pPr algn="r" rtl="0"/>
              <a:t>28.01.2014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53B5829A-65D2-4EE8-9B18-46B479046540}" type="datetime1">
              <a:rPr lang="de-DE" smtClean="0"/>
              <a:pPr algn="r"/>
              <a:t>28.01.2014</a:t>
            </a:fld>
            <a:endParaRPr lang="de-DE" dirty="0"/>
          </a:p>
        </p:txBody>
      </p:sp>
      <p:sp>
        <p:nvSpPr>
          <p:cNvPr id="4" name="Folienbildplatzhalt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de-DE" dirty="0" smtClean="0"/>
              <a:t>‹Nr.›</a:t>
            </a:r>
            <a:endParaRPr lang="de-DE"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weitere Platzhalter für Titel, Untertitel oder Text benötigen, kopieren Sie einen der vorhandenen Platzhalter, dann ziehen Sie dann den neuen Platzhalter an die gewünschte Position.</a:t>
            </a:r>
          </a:p>
          <a:p>
            <a:pPr rtl="0"/>
            <a:endParaRPr lang="de-DE" noProof="0" dirty="0" smtClean="0"/>
          </a:p>
          <a:p>
            <a:pPr rtl="0"/>
            <a:r>
              <a:rPr lang="de-DE" noProof="0" dirty="0" smtClean="0"/>
              <a:t>Haben Sie bemerkt, dass bereits Markierungen für </a:t>
            </a:r>
            <a:r>
              <a:rPr lang="de-DE" noProof="0" dirty="0" smtClean="0"/>
              <a:t>die </a:t>
            </a:r>
            <a:r>
              <a:rPr lang="de-DE" noProof="0" dirty="0" smtClean="0"/>
              <a:t>Faltung vorhanden sind? Sie sind kaum sichtbar. Wenn sie jedoch nicht in Ihrer Broschüre vorhanden sein sollen, wählen Sie sie aus, und löschen Sie sie dann, bevor Sie drucken.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
        <p:nvSpPr>
          <p:cNvPr id="31" name="Textplatzhalter 21"/>
          <p:cNvSpPr>
            <a:spLocks noGrp="1"/>
          </p:cNvSpPr>
          <p:nvPr>
            <p:ph type="body" sz="quarter" idx="20" hasCustomPrompt="1"/>
          </p:nvPr>
        </p:nvSpPr>
        <p:spPr>
          <a:xfrm>
            <a:off x="235612" y="240371"/>
            <a:ext cx="2868775" cy="1294508"/>
          </a:xfrm>
        </p:spPr>
        <p:txBody>
          <a:bodyPr lIns="0" tIns="0" rIns="0" bIns="0" rtlCol="0" anchor="ctr">
            <a:noAutofit/>
          </a:bodyPr>
          <a:lstStyle>
            <a:lvl1pPr marL="0" indent="0" algn="l" rtl="0">
              <a:lnSpc>
                <a:spcPct val="110000"/>
              </a:lnSpc>
              <a:spcBef>
                <a:spcPts val="0"/>
              </a:spcBef>
              <a:buNone/>
              <a:defRPr sz="19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Überschriftentext</a:t>
            </a:r>
            <a:endParaRPr lang="de-DE" noProof="0" dirty="0"/>
          </a:p>
        </p:txBody>
      </p:sp>
      <p:sp>
        <p:nvSpPr>
          <p:cNvPr id="25" name="Bildplatzhalter 11"/>
          <p:cNvSpPr>
            <a:spLocks noGrp="1"/>
          </p:cNvSpPr>
          <p:nvPr>
            <p:ph type="pic" sz="quarter" idx="10"/>
          </p:nvPr>
        </p:nvSpPr>
        <p:spPr>
          <a:xfrm>
            <a:off x="228600" y="1546649"/>
            <a:ext cx="2880360" cy="4572000"/>
          </a:xfrm>
        </p:spPr>
        <p:txBody>
          <a:bodyPr tIns="18288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28" name="Textplatzhalter 21"/>
          <p:cNvSpPr>
            <a:spLocks noGrp="1"/>
          </p:cNvSpPr>
          <p:nvPr>
            <p:ph type="body" sz="quarter" idx="19" hasCustomPrompt="1"/>
          </p:nvPr>
        </p:nvSpPr>
        <p:spPr>
          <a:xfrm>
            <a:off x="228598" y="6130419"/>
            <a:ext cx="2880360" cy="1097570"/>
          </a:xfrm>
        </p:spPr>
        <p:txBody>
          <a:bodyPr lIns="0" tIns="0" rIns="0" bIns="0" rtlCol="0" anchor="ctr">
            <a:noAutofit/>
          </a:bodyPr>
          <a:lstStyle>
            <a:lvl1pPr marL="73152" indent="-73152" algn="l" rtl="0">
              <a:lnSpc>
                <a:spcPct val="120000"/>
              </a:lnSpc>
              <a:spcBef>
                <a:spcPts val="600"/>
              </a:spcBef>
              <a:buNone/>
              <a:defRPr sz="12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"Zitattext"</a:t>
            </a:r>
            <a:endParaRPr lang="de-DE" noProof="0" dirty="0"/>
          </a:p>
        </p:txBody>
      </p:sp>
      <p:sp>
        <p:nvSpPr>
          <p:cNvPr id="26" name="Textplatzhalter 21"/>
          <p:cNvSpPr>
            <a:spLocks noGrp="1"/>
          </p:cNvSpPr>
          <p:nvPr>
            <p:ph type="body" sz="quarter" idx="24" hasCustomPrompt="1"/>
          </p:nvPr>
        </p:nvSpPr>
        <p:spPr>
          <a:xfrm>
            <a:off x="228598" y="7239758"/>
            <a:ext cx="2880360" cy="304041"/>
          </a:xfrm>
        </p:spPr>
        <p:txBody>
          <a:bodyPr lIns="0" tIns="0" rIns="0" bIns="0" rtlCol="0" anchor="t">
            <a:noAutofit/>
          </a:bodyPr>
          <a:lstStyle>
            <a:lvl1pPr marL="0" indent="0" algn="r" rtl="0">
              <a:lnSpc>
                <a:spcPct val="120000"/>
              </a:lnSpc>
              <a:spcBef>
                <a:spcPts val="600"/>
              </a:spcBef>
              <a:buNone/>
              <a:defRPr sz="1100">
                <a:solidFill>
                  <a:schemeClr val="tx2"/>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-Zuordnung</a:t>
            </a:r>
            <a:endParaRPr lang="de-DE" noProof="0" dirty="0"/>
          </a:p>
        </p:txBody>
      </p:sp>
      <p:sp>
        <p:nvSpPr>
          <p:cNvPr id="24" name="Textplatzhalter 21"/>
          <p:cNvSpPr>
            <a:spLocks noGrp="1"/>
          </p:cNvSpPr>
          <p:nvPr>
            <p:ph type="body" sz="quarter" idx="15" hasCustomPrompt="1"/>
          </p:nvPr>
        </p:nvSpPr>
        <p:spPr>
          <a:xfrm rot="16200000">
            <a:off x="2833921" y="6225120"/>
            <a:ext cx="1914524" cy="722834"/>
          </a:xfrm>
        </p:spPr>
        <p:txBody>
          <a:bodyPr lIns="0" tIns="0" rIns="0" bIns="0" rtlCol="0" anchor="t">
            <a:noAutofit/>
          </a:bodyPr>
          <a:lstStyle>
            <a:lvl1pPr marL="0" indent="0" algn="l" rtl="0">
              <a:lnSpc>
                <a:spcPct val="100000"/>
              </a:lnSpc>
              <a:spcBef>
                <a:spcPts val="400"/>
              </a:spcBef>
              <a:buNone/>
              <a:defRPr sz="11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Absenderadresse</a:t>
            </a:r>
            <a:endParaRPr lang="de-DE" noProof="0" dirty="0"/>
          </a:p>
        </p:txBody>
      </p:sp>
      <p:sp>
        <p:nvSpPr>
          <p:cNvPr id="20" name="Textplatzhalter 21"/>
          <p:cNvSpPr>
            <a:spLocks noGrp="1"/>
          </p:cNvSpPr>
          <p:nvPr>
            <p:ph type="body" sz="quarter" idx="23" hasCustomPrompt="1"/>
          </p:nvPr>
        </p:nvSpPr>
        <p:spPr>
          <a:xfrm rot="16200000">
            <a:off x="4041759" y="3382054"/>
            <a:ext cx="2045399" cy="748637"/>
          </a:xfrm>
        </p:spPr>
        <p:txBody>
          <a:bodyPr lIns="0" tIns="0" rIns="0" bIns="0" rtlCol="0" anchor="t">
            <a:noAutofit/>
          </a:bodyPr>
          <a:lstStyle>
            <a:lvl1pPr marL="0" indent="0" algn="l" rtl="0">
              <a:lnSpc>
                <a:spcPct val="100000"/>
              </a:lnSpc>
              <a:spcBef>
                <a:spcPts val="400"/>
              </a:spcBef>
              <a:buNone/>
              <a:defRPr sz="13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Name und Adresse des Empfängers</a:t>
            </a:r>
            <a:endParaRPr lang="de-DE" noProof="0" dirty="0"/>
          </a:p>
        </p:txBody>
      </p:sp>
      <p:sp>
        <p:nvSpPr>
          <p:cNvPr id="29" name="Bildplatzhalter 11"/>
          <p:cNvSpPr>
            <a:spLocks noGrp="1"/>
          </p:cNvSpPr>
          <p:nvPr>
            <p:ph type="pic" sz="quarter" idx="25"/>
          </p:nvPr>
        </p:nvSpPr>
        <p:spPr>
          <a:xfrm>
            <a:off x="6876288" y="228600"/>
            <a:ext cx="2926080" cy="5257800"/>
          </a:xfrm>
        </p:spPr>
        <p:txBody>
          <a:bodyPr tIns="18288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33" name="Textplatzhalter 21"/>
          <p:cNvSpPr>
            <a:spLocks noGrp="1"/>
          </p:cNvSpPr>
          <p:nvPr>
            <p:ph type="body" sz="quarter" idx="21" hasCustomPrompt="1"/>
          </p:nvPr>
        </p:nvSpPr>
        <p:spPr>
          <a:xfrm>
            <a:off x="6873239" y="5486401"/>
            <a:ext cx="2926080" cy="864618"/>
          </a:xfrm>
        </p:spPr>
        <p:txBody>
          <a:bodyPr lIns="0" tIns="0" rIns="0" bIns="0" rtlCol="0" anchor="ctr">
            <a:noAutofit/>
          </a:bodyPr>
          <a:lstStyle>
            <a:lvl1pPr marL="0" indent="0" algn="l" rtl="0">
              <a:lnSpc>
                <a:spcPct val="114000"/>
              </a:lnSpc>
              <a:spcBef>
                <a:spcPts val="0"/>
              </a:spcBef>
              <a:buNone/>
              <a:defRPr sz="2000" b="1" cap="all" baseline="0">
                <a:solidFill>
                  <a:schemeClr val="accent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Überschriftentext</a:t>
            </a:r>
            <a:endParaRPr lang="de-DE" noProof="0" dirty="0"/>
          </a:p>
        </p:txBody>
      </p:sp>
      <p:sp>
        <p:nvSpPr>
          <p:cNvPr id="7" name="Briefmarke"/>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noProof="0" dirty="0" smtClean="0">
                <a:solidFill>
                  <a:schemeClr val="bg1">
                    <a:lumMod val="50000"/>
                  </a:schemeClr>
                </a:solidFill>
                <a:latin typeface="+mn-lt"/>
              </a:rPr>
              <a:t>BRIEFMARKE HIER PLATZIEREN</a:t>
            </a:r>
            <a:endParaRPr lang="de-DE" sz="1000" noProof="0" dirty="0">
              <a:solidFill>
                <a:schemeClr val="bg1">
                  <a:lumMod val="50000"/>
                </a:schemeClr>
              </a:solidFill>
              <a:latin typeface="+mn-lt"/>
            </a:endParaRPr>
          </a:p>
        </p:txBody>
      </p:sp>
      <p:cxnSp>
        <p:nvCxnSpPr>
          <p:cNvPr id="21" name="Gerader Verbinder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Gerader Verbinder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sp>
        <p:nvSpPr>
          <p:cNvPr id="31" name="Textplatzhalter 21"/>
          <p:cNvSpPr>
            <a:spLocks noGrp="1"/>
          </p:cNvSpPr>
          <p:nvPr>
            <p:ph type="body" sz="quarter" idx="20" hasCustomPrompt="1"/>
          </p:nvPr>
        </p:nvSpPr>
        <p:spPr>
          <a:xfrm>
            <a:off x="228600" y="284875"/>
            <a:ext cx="2953511" cy="451816"/>
          </a:xfrm>
        </p:spPr>
        <p:txBody>
          <a:bodyPr lIns="0" tIns="0" rIns="0" bIns="0" rtlCol="0" anchor="ctr">
            <a:noAutofit/>
          </a:bodyPr>
          <a:lstStyle>
            <a:lvl1pPr marL="0" indent="0" algn="l" rtl="0">
              <a:lnSpc>
                <a:spcPct val="80000"/>
              </a:lnSpc>
              <a:spcBef>
                <a:spcPts val="800"/>
              </a:spcBef>
              <a:buNone/>
              <a:defRPr sz="14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35" name="Textplatzhalter 21"/>
          <p:cNvSpPr>
            <a:spLocks noGrp="1"/>
          </p:cNvSpPr>
          <p:nvPr>
            <p:ph type="body" sz="quarter" idx="54" hasCustomPrompt="1"/>
          </p:nvPr>
        </p:nvSpPr>
        <p:spPr>
          <a:xfrm>
            <a:off x="228600" y="778858"/>
            <a:ext cx="2953511" cy="3110322"/>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38" name="Textplatzhalter 21"/>
          <p:cNvSpPr>
            <a:spLocks noGrp="1"/>
          </p:cNvSpPr>
          <p:nvPr>
            <p:ph type="body" sz="quarter" idx="55" hasCustomPrompt="1"/>
          </p:nvPr>
        </p:nvSpPr>
        <p:spPr>
          <a:xfrm>
            <a:off x="228600" y="4370832"/>
            <a:ext cx="2953511" cy="406468"/>
          </a:xfrm>
        </p:spPr>
        <p:txBody>
          <a:bodyPr lIns="0" tIns="0" rIns="0" bIns="0" rtlCol="0" anchor="ctr">
            <a:noAutofit/>
          </a:bodyPr>
          <a:lstStyle>
            <a:lvl1pPr marL="0" indent="0" algn="l" rtl="0">
              <a:lnSpc>
                <a:spcPct val="80000"/>
              </a:lnSpc>
              <a:spcBef>
                <a:spcPts val="800"/>
              </a:spcBef>
              <a:buNone/>
              <a:defRPr sz="14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74" name="Textplatzhalter 21"/>
          <p:cNvSpPr>
            <a:spLocks noGrp="1"/>
          </p:cNvSpPr>
          <p:nvPr>
            <p:ph type="body" sz="quarter" idx="75" hasCustomPrompt="1"/>
          </p:nvPr>
        </p:nvSpPr>
        <p:spPr>
          <a:xfrm>
            <a:off x="228600" y="4787855"/>
            <a:ext cx="2953511" cy="2759163"/>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12" name="Bildplatzhalter 11"/>
          <p:cNvSpPr>
            <a:spLocks noGrp="1"/>
          </p:cNvSpPr>
          <p:nvPr>
            <p:ph type="pic" sz="quarter" idx="10"/>
          </p:nvPr>
        </p:nvSpPr>
        <p:spPr>
          <a:xfrm>
            <a:off x="3596831" y="228600"/>
            <a:ext cx="6273356" cy="2450592"/>
          </a:xfrm>
        </p:spPr>
        <p:txBody>
          <a:bodyPr tIns="457200" rtlCol="0">
            <a:normAutofit/>
          </a:bodyPr>
          <a:lstStyle>
            <a:lvl1pPr marL="0" indent="0" algn="ctr" rtl="0">
              <a:buNone/>
              <a:defRPr sz="2000"/>
            </a:lvl1pPr>
          </a:lstStyle>
          <a:p>
            <a:pPr rtl="0"/>
            <a:r>
              <a:rPr lang="de-DE" noProof="0" dirty="0" smtClean="0"/>
              <a:t>Klicken Sie, um ein Bild hinzuzufügen.</a:t>
            </a:r>
            <a:endParaRPr lang="de-DE" noProof="0" dirty="0"/>
          </a:p>
        </p:txBody>
      </p:sp>
      <p:sp>
        <p:nvSpPr>
          <p:cNvPr id="75" name="Textplatzhalter 21"/>
          <p:cNvSpPr>
            <a:spLocks noGrp="1"/>
          </p:cNvSpPr>
          <p:nvPr>
            <p:ph type="body" sz="quarter" idx="76" hasCustomPrompt="1"/>
          </p:nvPr>
        </p:nvSpPr>
        <p:spPr>
          <a:xfrm>
            <a:off x="3609213" y="2858432"/>
            <a:ext cx="2956177" cy="1589560"/>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49" name="Textplatzhalter 21"/>
          <p:cNvSpPr>
            <a:spLocks noGrp="1"/>
          </p:cNvSpPr>
          <p:nvPr>
            <p:ph type="body" sz="quarter" idx="61" hasCustomPrompt="1"/>
          </p:nvPr>
        </p:nvSpPr>
        <p:spPr>
          <a:xfrm>
            <a:off x="3609213" y="4539432"/>
            <a:ext cx="2953511" cy="356418"/>
          </a:xfrm>
        </p:spPr>
        <p:txBody>
          <a:bodyPr lIns="0" tIns="0" rIns="0" bIns="0" rtlCol="0" anchor="ctr">
            <a:noAutofit/>
          </a:bodyPr>
          <a:lstStyle>
            <a:lvl1pPr marL="0" indent="0" algn="l" rtl="0">
              <a:lnSpc>
                <a:spcPct val="80000"/>
              </a:lnSpc>
              <a:spcBef>
                <a:spcPts val="800"/>
              </a:spcBef>
              <a:buNone/>
              <a:defRPr sz="14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76" name="Textplatzhalter 21"/>
          <p:cNvSpPr>
            <a:spLocks noGrp="1"/>
          </p:cNvSpPr>
          <p:nvPr>
            <p:ph type="body" sz="quarter" idx="77" hasCustomPrompt="1"/>
          </p:nvPr>
        </p:nvSpPr>
        <p:spPr>
          <a:xfrm>
            <a:off x="3609213" y="4895850"/>
            <a:ext cx="2953511" cy="2651169"/>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62" name="Textplatzhalter 21"/>
          <p:cNvSpPr>
            <a:spLocks noGrp="1"/>
          </p:cNvSpPr>
          <p:nvPr>
            <p:ph type="body" sz="quarter" idx="64" hasCustomPrompt="1"/>
          </p:nvPr>
        </p:nvSpPr>
        <p:spPr>
          <a:xfrm>
            <a:off x="6916676" y="3007495"/>
            <a:ext cx="2953511" cy="356418"/>
          </a:xfrm>
        </p:spPr>
        <p:txBody>
          <a:bodyPr lIns="0" tIns="0" rIns="0" bIns="0" rtlCol="0" anchor="ctr">
            <a:noAutofit/>
          </a:bodyPr>
          <a:lstStyle>
            <a:lvl1pPr marL="0" indent="0" algn="l" rtl="0">
              <a:lnSpc>
                <a:spcPct val="80000"/>
              </a:lnSpc>
              <a:spcBef>
                <a:spcPts val="800"/>
              </a:spcBef>
              <a:buNone/>
              <a:defRPr sz="14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71" name="Bildplatzhalter 11"/>
          <p:cNvSpPr>
            <a:spLocks noGrp="1"/>
          </p:cNvSpPr>
          <p:nvPr>
            <p:ph type="pic" sz="quarter" idx="73"/>
          </p:nvPr>
        </p:nvSpPr>
        <p:spPr>
          <a:xfrm>
            <a:off x="6916676" y="3445173"/>
            <a:ext cx="1207008" cy="1207008"/>
          </a:xfrm>
        </p:spPr>
        <p:txBody>
          <a:bodyPr lIns="91440" tIns="91440" rIns="91440" bIns="91440" rtlCol="0">
            <a:normAutofit/>
          </a:bodyPr>
          <a:lstStyle>
            <a:lvl1pPr marL="0" indent="0" algn="ctr" rtl="0">
              <a:buNone/>
              <a:defRPr sz="1200"/>
            </a:lvl1pPr>
          </a:lstStyle>
          <a:p>
            <a:pPr rtl="0"/>
            <a:r>
              <a:rPr lang="de-DE" noProof="0" dirty="0" smtClean="0"/>
              <a:t>Klicken Sie, um ein Bild hinzuzufügen.</a:t>
            </a:r>
            <a:endParaRPr lang="de-DE" noProof="0" dirty="0"/>
          </a:p>
        </p:txBody>
      </p:sp>
      <p:sp>
        <p:nvSpPr>
          <p:cNvPr id="63" name="Textplatzhalter 21"/>
          <p:cNvSpPr>
            <a:spLocks noGrp="1"/>
          </p:cNvSpPr>
          <p:nvPr>
            <p:ph type="body" sz="quarter" idx="65" hasCustomPrompt="1"/>
          </p:nvPr>
        </p:nvSpPr>
        <p:spPr>
          <a:xfrm>
            <a:off x="8273799" y="3406609"/>
            <a:ext cx="1596388" cy="218969"/>
          </a:xfrm>
        </p:spPr>
        <p:txBody>
          <a:bodyPr lIns="0" tIns="0" rIns="0" bIns="0" rtlCol="0" anchor="ctr">
            <a:noAutofit/>
          </a:bodyPr>
          <a:lstStyle>
            <a:lvl1pPr marL="0" indent="0" algn="l" rtl="0">
              <a:lnSpc>
                <a:spcPct val="80000"/>
              </a:lnSpc>
              <a:spcBef>
                <a:spcPts val="600"/>
              </a:spcBef>
              <a:spcAft>
                <a:spcPts val="0"/>
              </a:spcAft>
              <a:buClr>
                <a:schemeClr val="accent1"/>
              </a:buClr>
              <a:buSzPct val="87000"/>
              <a:buFont typeface="Arial" panose="020B0604020202020204" pitchFamily="34" charset="0"/>
              <a:buNone/>
              <a:defRPr sz="9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77" name="Textplatzhalter 21"/>
          <p:cNvSpPr>
            <a:spLocks noGrp="1"/>
          </p:cNvSpPr>
          <p:nvPr>
            <p:ph type="body" sz="quarter" idx="78" hasCustomPrompt="1"/>
          </p:nvPr>
        </p:nvSpPr>
        <p:spPr>
          <a:xfrm>
            <a:off x="8273800" y="3625578"/>
            <a:ext cx="1596387" cy="170568"/>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zum Hinzufügen.</a:t>
            </a:r>
            <a:endParaRPr lang="de-DE" noProof="0" dirty="0"/>
          </a:p>
        </p:txBody>
      </p:sp>
      <p:sp>
        <p:nvSpPr>
          <p:cNvPr id="79" name="Textplatzhalter 21"/>
          <p:cNvSpPr>
            <a:spLocks noGrp="1"/>
          </p:cNvSpPr>
          <p:nvPr>
            <p:ph type="body" sz="quarter" idx="80" hasCustomPrompt="1"/>
          </p:nvPr>
        </p:nvSpPr>
        <p:spPr>
          <a:xfrm>
            <a:off x="8273800" y="3809933"/>
            <a:ext cx="1596387" cy="60350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zum Hinzufügen.</a:t>
            </a:r>
            <a:endParaRPr lang="de-DE" noProof="0" dirty="0"/>
          </a:p>
        </p:txBody>
      </p:sp>
      <p:sp>
        <p:nvSpPr>
          <p:cNvPr id="65" name="Textplatzhalter 21"/>
          <p:cNvSpPr>
            <a:spLocks noGrp="1"/>
          </p:cNvSpPr>
          <p:nvPr>
            <p:ph type="body" sz="quarter" idx="67" hasCustomPrompt="1"/>
          </p:nvPr>
        </p:nvSpPr>
        <p:spPr>
          <a:xfrm>
            <a:off x="8273799" y="4427223"/>
            <a:ext cx="1596388" cy="224958"/>
          </a:xfrm>
        </p:spPr>
        <p:txBody>
          <a:bodyPr lIns="0" tIns="0" rIns="0" bIns="0" rtlCol="0" anchor="ctr">
            <a:noAutofit/>
          </a:bodyPr>
          <a:lstStyle>
            <a:lvl1pPr marL="0" indent="0" algn="l" rtl="0">
              <a:lnSpc>
                <a:spcPct val="80000"/>
              </a:lnSpc>
              <a:spcBef>
                <a:spcPts val="0"/>
              </a:spcBef>
              <a:spcAft>
                <a:spcPts val="0"/>
              </a:spcAft>
              <a:buClr>
                <a:schemeClr val="accent1"/>
              </a:buClr>
              <a:buSzPct val="87000"/>
              <a:buFont typeface="Arial" panose="020B0604020202020204" pitchFamily="34" charset="0"/>
              <a:buNone/>
              <a:defRPr sz="9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eine E-Mail-Adresse hinzuzufügen.</a:t>
            </a:r>
            <a:endParaRPr lang="de-DE" noProof="0" dirty="0"/>
          </a:p>
        </p:txBody>
      </p:sp>
      <p:sp>
        <p:nvSpPr>
          <p:cNvPr id="72" name="Bildplatzhalter 11"/>
          <p:cNvSpPr>
            <a:spLocks noGrp="1"/>
          </p:cNvSpPr>
          <p:nvPr>
            <p:ph type="pic" sz="quarter" idx="74"/>
          </p:nvPr>
        </p:nvSpPr>
        <p:spPr>
          <a:xfrm>
            <a:off x="6916676" y="4846320"/>
            <a:ext cx="1207008" cy="1207008"/>
          </a:xfrm>
        </p:spPr>
        <p:txBody>
          <a:bodyPr lIns="91440" tIns="91440" rIns="91440" bIns="91440" rtlCol="0">
            <a:normAutofit/>
          </a:bodyPr>
          <a:lstStyle>
            <a:lvl1pPr marL="0" indent="0" algn="ctr" rtl="0">
              <a:buNone/>
              <a:defRPr sz="1200"/>
            </a:lvl1pPr>
          </a:lstStyle>
          <a:p>
            <a:pPr rtl="0"/>
            <a:r>
              <a:rPr lang="de-DE" noProof="0" dirty="0" smtClean="0"/>
              <a:t>Klicken Sie, um ein Bild hinzuzufügen.</a:t>
            </a:r>
            <a:endParaRPr lang="de-DE" noProof="0" dirty="0"/>
          </a:p>
        </p:txBody>
      </p:sp>
      <p:sp>
        <p:nvSpPr>
          <p:cNvPr id="66" name="Textplatzhalter 21"/>
          <p:cNvSpPr>
            <a:spLocks noGrp="1"/>
          </p:cNvSpPr>
          <p:nvPr>
            <p:ph type="body" sz="quarter" idx="68" hasCustomPrompt="1"/>
          </p:nvPr>
        </p:nvSpPr>
        <p:spPr>
          <a:xfrm>
            <a:off x="8273799" y="4813081"/>
            <a:ext cx="1596388" cy="218969"/>
          </a:xfrm>
        </p:spPr>
        <p:txBody>
          <a:bodyPr lIns="0" tIns="0" rIns="0" bIns="0" rtlCol="0" anchor="ctr">
            <a:noAutofit/>
          </a:bodyPr>
          <a:lstStyle>
            <a:lvl1pPr marL="0" indent="0" algn="l" rtl="0">
              <a:lnSpc>
                <a:spcPct val="80000"/>
              </a:lnSpc>
              <a:spcBef>
                <a:spcPts val="600"/>
              </a:spcBef>
              <a:spcAft>
                <a:spcPts val="0"/>
              </a:spcAft>
              <a:buClr>
                <a:schemeClr val="accent1"/>
              </a:buClr>
              <a:buSzPct val="87000"/>
              <a:buFont typeface="Arial" panose="020B0604020202020204" pitchFamily="34" charset="0"/>
              <a:buNone/>
              <a:defRPr sz="9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78" name="Textplatzhalter 21"/>
          <p:cNvSpPr>
            <a:spLocks noGrp="1"/>
          </p:cNvSpPr>
          <p:nvPr>
            <p:ph type="body" sz="quarter" idx="79" hasCustomPrompt="1"/>
          </p:nvPr>
        </p:nvSpPr>
        <p:spPr>
          <a:xfrm>
            <a:off x="8273799" y="5032049"/>
            <a:ext cx="1596387" cy="173736"/>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zum Hinzufügen.</a:t>
            </a:r>
            <a:endParaRPr lang="de-DE" noProof="0" dirty="0"/>
          </a:p>
        </p:txBody>
      </p:sp>
      <p:sp>
        <p:nvSpPr>
          <p:cNvPr id="80" name="Textplatzhalter 21"/>
          <p:cNvSpPr>
            <a:spLocks noGrp="1"/>
          </p:cNvSpPr>
          <p:nvPr>
            <p:ph type="body" sz="quarter" idx="81" hasCustomPrompt="1"/>
          </p:nvPr>
        </p:nvSpPr>
        <p:spPr>
          <a:xfrm>
            <a:off x="8273799" y="5215051"/>
            <a:ext cx="1596387" cy="60405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9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de-DE" noProof="0" dirty="0" smtClean="0"/>
              <a:t>Klicken Sie zum Hinzufügen.</a:t>
            </a:r>
            <a:endParaRPr lang="de-DE" noProof="0" dirty="0"/>
          </a:p>
        </p:txBody>
      </p:sp>
      <p:sp>
        <p:nvSpPr>
          <p:cNvPr id="68" name="Textplatzhalter 21"/>
          <p:cNvSpPr>
            <a:spLocks noGrp="1"/>
          </p:cNvSpPr>
          <p:nvPr>
            <p:ph type="body" sz="quarter" idx="70" hasCustomPrompt="1"/>
          </p:nvPr>
        </p:nvSpPr>
        <p:spPr>
          <a:xfrm>
            <a:off x="8273799" y="5828370"/>
            <a:ext cx="1596388" cy="224958"/>
          </a:xfrm>
        </p:spPr>
        <p:txBody>
          <a:bodyPr lIns="0" tIns="0" rIns="0" bIns="0" rtlCol="0" anchor="ctr">
            <a:noAutofit/>
          </a:bodyPr>
          <a:lstStyle>
            <a:lvl1pPr marL="0" indent="0" algn="l" rtl="0">
              <a:lnSpc>
                <a:spcPct val="80000"/>
              </a:lnSpc>
              <a:spcBef>
                <a:spcPts val="0"/>
              </a:spcBef>
              <a:spcAft>
                <a:spcPts val="0"/>
              </a:spcAft>
              <a:buClr>
                <a:schemeClr val="accent1"/>
              </a:buClr>
              <a:buSzPct val="87000"/>
              <a:buFont typeface="Arial" panose="020B0604020202020204" pitchFamily="34" charset="0"/>
              <a:buNone/>
              <a:defRPr sz="9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eine E-Mail-Adresse hinzuzufügen.</a:t>
            </a:r>
            <a:endParaRPr lang="de-DE" noProof="0" dirty="0"/>
          </a:p>
        </p:txBody>
      </p:sp>
      <p:sp>
        <p:nvSpPr>
          <p:cNvPr id="70" name="Textplatzhalter 21"/>
          <p:cNvSpPr>
            <a:spLocks noGrp="1"/>
          </p:cNvSpPr>
          <p:nvPr>
            <p:ph type="body" sz="quarter" idx="72" hasCustomPrompt="1"/>
          </p:nvPr>
        </p:nvSpPr>
        <p:spPr>
          <a:xfrm>
            <a:off x="6916676" y="6384626"/>
            <a:ext cx="2953511" cy="261146"/>
          </a:xfrm>
        </p:spPr>
        <p:txBody>
          <a:bodyPr lIns="0" tIns="0" rIns="0" bIns="0" rtlCol="0" anchor="ctr">
            <a:noAutofit/>
          </a:bodyPr>
          <a:lstStyle>
            <a:lvl1pPr marL="0" indent="0" algn="l" rtl="0">
              <a:lnSpc>
                <a:spcPct val="114000"/>
              </a:lnSpc>
              <a:spcBef>
                <a:spcPts val="800"/>
              </a:spcBef>
              <a:buNone/>
              <a:defRPr sz="11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eine URL hinzuzufügen.</a:t>
            </a:r>
            <a:endParaRPr lang="de-DE" noProof="0" dirty="0"/>
          </a:p>
        </p:txBody>
      </p:sp>
      <p:sp>
        <p:nvSpPr>
          <p:cNvPr id="3" name="Textplatzhalter 2"/>
          <p:cNvSpPr>
            <a:spLocks noGrp="1"/>
          </p:cNvSpPr>
          <p:nvPr>
            <p:ph type="body" sz="quarter" idx="82" hasCustomPrompt="1"/>
          </p:nvPr>
        </p:nvSpPr>
        <p:spPr>
          <a:xfrm>
            <a:off x="228600" y="182880"/>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de-DE" noProof="0" dirty="0" smtClean="0"/>
              <a:t> </a:t>
            </a:r>
            <a:endParaRPr lang="de-DE" noProof="0" dirty="0"/>
          </a:p>
        </p:txBody>
      </p:sp>
      <p:sp>
        <p:nvSpPr>
          <p:cNvPr id="29" name="Textplatzhalter 2"/>
          <p:cNvSpPr>
            <a:spLocks noGrp="1"/>
          </p:cNvSpPr>
          <p:nvPr>
            <p:ph type="body" sz="quarter" idx="83" hasCustomPrompt="1"/>
          </p:nvPr>
        </p:nvSpPr>
        <p:spPr>
          <a:xfrm>
            <a:off x="228600" y="427939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de-DE" noProof="0" dirty="0" smtClean="0"/>
              <a:t> </a:t>
            </a:r>
            <a:endParaRPr lang="de-DE" noProof="0" dirty="0"/>
          </a:p>
        </p:txBody>
      </p:sp>
      <p:sp>
        <p:nvSpPr>
          <p:cNvPr id="30" name="Textplatzhalter 2"/>
          <p:cNvSpPr>
            <a:spLocks noGrp="1"/>
          </p:cNvSpPr>
          <p:nvPr>
            <p:ph type="body" sz="quarter" idx="84" hasCustomPrompt="1"/>
          </p:nvPr>
        </p:nvSpPr>
        <p:spPr>
          <a:xfrm>
            <a:off x="3611880" y="4443984"/>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de-DE" noProof="0" dirty="0" smtClean="0"/>
              <a:t> </a:t>
            </a:r>
            <a:endParaRPr lang="de-DE" noProof="0" dirty="0"/>
          </a:p>
        </p:txBody>
      </p:sp>
      <p:sp>
        <p:nvSpPr>
          <p:cNvPr id="32" name="Textplatzhalter 2"/>
          <p:cNvSpPr>
            <a:spLocks noGrp="1"/>
          </p:cNvSpPr>
          <p:nvPr>
            <p:ph type="body" sz="quarter" idx="85" hasCustomPrompt="1"/>
          </p:nvPr>
        </p:nvSpPr>
        <p:spPr>
          <a:xfrm>
            <a:off x="6912864" y="2916936"/>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de-DE" noProof="0" dirty="0" smtClean="0"/>
              <a:t> </a:t>
            </a:r>
            <a:endParaRPr lang="de-DE" noProof="0" dirty="0"/>
          </a:p>
        </p:txBody>
      </p:sp>
      <p:sp>
        <p:nvSpPr>
          <p:cNvPr id="33" name="Textplatzhalter 2"/>
          <p:cNvSpPr>
            <a:spLocks noGrp="1"/>
          </p:cNvSpPr>
          <p:nvPr>
            <p:ph type="body" sz="quarter" idx="86" hasCustomPrompt="1"/>
          </p:nvPr>
        </p:nvSpPr>
        <p:spPr>
          <a:xfrm>
            <a:off x="6912864" y="629107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de-DE" noProof="0" dirty="0" smtClean="0"/>
              <a:t> </a:t>
            </a:r>
            <a:endParaRPr lang="de-DE"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300D29F6-B872-47BB-A9D7-C413405AF5CB}" type="datetime1">
              <a:rPr lang="de-DE" smtClean="0"/>
              <a:pPr/>
              <a:t>28.01.2014</a:t>
            </a:fld>
            <a:endParaRPr lang="de-DE" dirty="0"/>
          </a:p>
        </p:txBody>
      </p:sp>
      <p:sp>
        <p:nvSpPr>
          <p:cNvPr id="5" name="Fußzeilenplatzhalt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algn="r"/>
            <a:r>
              <a:rPr lang="de-DE" dirty="0" smtClean="0"/>
              <a:t>‹Nr.›</a:t>
            </a:r>
            <a:endParaRPr lang="de-DE"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platzhalter 34"/>
          <p:cNvSpPr>
            <a:spLocks noGrp="1"/>
          </p:cNvSpPr>
          <p:nvPr>
            <p:ph type="body" sz="quarter" idx="20"/>
          </p:nvPr>
        </p:nvSpPr>
        <p:spPr>
          <a:xfrm>
            <a:off x="235612" y="240371"/>
            <a:ext cx="2868775" cy="1294508"/>
          </a:xfrm>
        </p:spPr>
        <p:txBody>
          <a:bodyPr rtlCol="0"/>
          <a:lstStyle/>
          <a:p>
            <a:pPr rtl="0"/>
            <a:r>
              <a:rPr lang="de-DE" sz="2000" dirty="0" smtClean="0"/>
              <a:t>Wir bieten </a:t>
            </a:r>
            <a:r>
              <a:rPr lang="de-DE" sz="2000" b="1" dirty="0" smtClean="0"/>
              <a:t>in Köln</a:t>
            </a:r>
            <a:r>
              <a:rPr lang="de-DE" sz="2000" dirty="0" smtClean="0"/>
              <a:t> seit 10 Jahren platzsparende Lösungen an.</a:t>
            </a:r>
            <a:r>
              <a:rPr lang="de-DE" sz="1700" dirty="0" smtClean="0"/>
              <a:t> </a:t>
            </a:r>
            <a:endParaRPr lang="de-DE" sz="1700" dirty="0"/>
          </a:p>
        </p:txBody>
      </p:sp>
      <p:pic>
        <p:nvPicPr>
          <p:cNvPr id="13" name="Bildplatzhalter 12" descr="Regale mit Ordnern" title="Beispielbild"/>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Textplatzhalter 33"/>
          <p:cNvSpPr>
            <a:spLocks noGrp="1"/>
          </p:cNvSpPr>
          <p:nvPr>
            <p:ph type="body" sz="quarter" idx="19"/>
          </p:nvPr>
        </p:nvSpPr>
        <p:spPr/>
        <p:txBody>
          <a:bodyPr rtlCol="0"/>
          <a:lstStyle/>
          <a:p>
            <a:pPr rtl="0"/>
            <a:r>
              <a:rPr lang="de-DE" dirty="0" smtClean="0"/>
              <a:t>"Wir empfehlen </a:t>
            </a:r>
            <a:r>
              <a:rPr lang="de-DE" dirty="0" err="1" smtClean="0"/>
              <a:t>Northwind</a:t>
            </a:r>
            <a:r>
              <a:rPr lang="de-DE" dirty="0" smtClean="0"/>
              <a:t> Traders ohne Einschränkung, weil das Unternehmen einfach Spitze ist!"</a:t>
            </a:r>
            <a:endParaRPr lang="de-DE" dirty="0"/>
          </a:p>
        </p:txBody>
      </p:sp>
      <p:sp>
        <p:nvSpPr>
          <p:cNvPr id="32" name="Textplatzhalter 31"/>
          <p:cNvSpPr>
            <a:spLocks noGrp="1"/>
          </p:cNvSpPr>
          <p:nvPr>
            <p:ph type="body" sz="quarter" idx="24"/>
          </p:nvPr>
        </p:nvSpPr>
        <p:spPr/>
        <p:txBody>
          <a:bodyPr rtlCol="0"/>
          <a:lstStyle/>
          <a:p>
            <a:pPr rtl="0"/>
            <a:r>
              <a:rPr lang="de-DE" dirty="0" smtClean="0"/>
              <a:t>- Niklas </a:t>
            </a:r>
            <a:r>
              <a:rPr lang="de-DE" dirty="0" err="1" smtClean="0"/>
              <a:t>Gasper</a:t>
            </a:r>
            <a:endParaRPr lang="de-DE" dirty="0"/>
          </a:p>
        </p:txBody>
      </p:sp>
      <p:sp>
        <p:nvSpPr>
          <p:cNvPr id="33" name="Textplatzhalter 32"/>
          <p:cNvSpPr>
            <a:spLocks noGrp="1"/>
          </p:cNvSpPr>
          <p:nvPr>
            <p:ph type="body" sz="quarter" idx="15"/>
          </p:nvPr>
        </p:nvSpPr>
        <p:spPr/>
        <p:txBody>
          <a:bodyPr rtlCol="0"/>
          <a:lstStyle/>
          <a:p>
            <a:pPr rtl="0"/>
            <a:r>
              <a:rPr lang="de-DE" dirty="0" err="1" smtClean="0"/>
              <a:t>Fabrikam</a:t>
            </a:r>
            <a:r>
              <a:rPr lang="de-DE" dirty="0" smtClean="0"/>
              <a:t>, Inc.</a:t>
            </a:r>
          </a:p>
          <a:p>
            <a:pPr rtl="0"/>
            <a:r>
              <a:rPr lang="de-DE" dirty="0" smtClean="0"/>
              <a:t>Hauptstraße 67</a:t>
            </a:r>
          </a:p>
          <a:p>
            <a:pPr rtl="0"/>
            <a:r>
              <a:rPr lang="de-DE" dirty="0" smtClean="0"/>
              <a:t>50666 Köln</a:t>
            </a:r>
          </a:p>
          <a:p>
            <a:pPr rtl="0"/>
            <a:endParaRPr lang="de-DE" dirty="0"/>
          </a:p>
        </p:txBody>
      </p:sp>
      <p:sp>
        <p:nvSpPr>
          <p:cNvPr id="43" name="Textplatzhalter 42"/>
          <p:cNvSpPr>
            <a:spLocks noGrp="1"/>
          </p:cNvSpPr>
          <p:nvPr>
            <p:ph type="body" sz="quarter" idx="23"/>
          </p:nvPr>
        </p:nvSpPr>
        <p:spPr/>
        <p:txBody>
          <a:bodyPr rtlCol="0"/>
          <a:lstStyle/>
          <a:p>
            <a:pPr rtl="0"/>
            <a:r>
              <a:rPr lang="de-DE" dirty="0" smtClean="0"/>
              <a:t>Name des Empfängers</a:t>
            </a:r>
          </a:p>
          <a:p>
            <a:pPr rtl="0"/>
            <a:r>
              <a:rPr lang="de-DE" dirty="0" smtClean="0"/>
              <a:t>Straße</a:t>
            </a:r>
          </a:p>
          <a:p>
            <a:pPr rtl="0"/>
            <a:r>
              <a:rPr lang="de-DE" dirty="0" smtClean="0"/>
              <a:t>PLZ Ort</a:t>
            </a:r>
            <a:endParaRPr lang="de-DE" dirty="0"/>
          </a:p>
        </p:txBody>
      </p:sp>
      <p:pic>
        <p:nvPicPr>
          <p:cNvPr id="10" name="Bildplatzhalter 9" descr="Moderner Bürostuhl und Schreibtisch" title="Beispielbild"/>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Textplatzhalter 18"/>
          <p:cNvSpPr>
            <a:spLocks noGrp="1"/>
          </p:cNvSpPr>
          <p:nvPr>
            <p:ph type="body" sz="quarter" idx="21"/>
          </p:nvPr>
        </p:nvSpPr>
        <p:spPr/>
        <p:txBody>
          <a:bodyPr rtlCol="0"/>
          <a:lstStyle/>
          <a:p>
            <a:pPr rtl="0"/>
            <a:r>
              <a:rPr lang="de-DE" dirty="0" smtClean="0"/>
              <a:t>Frühjahrsputz mit </a:t>
            </a:r>
            <a:r>
              <a:rPr lang="de-DE" dirty="0" err="1" smtClean="0"/>
              <a:t>Fabrikam</a:t>
            </a:r>
            <a:endParaRPr lang="de-DE" dirty="0"/>
          </a:p>
        </p:txBody>
      </p:sp>
      <p:cxnSp>
        <p:nvCxnSpPr>
          <p:cNvPr id="11" name="Faltung"/>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Faltung"/>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Faltung"/>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Textplatzhalter 115"/>
          <p:cNvSpPr>
            <a:spLocks noGrp="1"/>
          </p:cNvSpPr>
          <p:nvPr>
            <p:ph type="body" sz="quarter" idx="20"/>
          </p:nvPr>
        </p:nvSpPr>
        <p:spPr/>
        <p:txBody>
          <a:bodyPr rtlCol="0"/>
          <a:lstStyle/>
          <a:p>
            <a:pPr rtl="0">
              <a:lnSpc>
                <a:spcPct val="113000"/>
              </a:lnSpc>
            </a:pPr>
            <a:r>
              <a:rPr lang="de-DE" sz="1700" spc="-70" dirty="0" smtClean="0"/>
              <a:t>Individuelles Design</a:t>
            </a:r>
            <a:endParaRPr lang="de-DE" sz="1700" spc="-70" dirty="0"/>
          </a:p>
        </p:txBody>
      </p:sp>
      <p:sp>
        <p:nvSpPr>
          <p:cNvPr id="118" name="Textplatzhalter 117"/>
          <p:cNvSpPr>
            <a:spLocks noGrp="1"/>
          </p:cNvSpPr>
          <p:nvPr>
            <p:ph type="body" sz="quarter" idx="54"/>
          </p:nvPr>
        </p:nvSpPr>
        <p:spPr/>
        <p:txBody>
          <a:bodyPr rtlCol="0"/>
          <a:lstStyle/>
          <a:p>
            <a:pPr marL="0" indent="0" rtl="0">
              <a:lnSpc>
                <a:spcPct val="140000"/>
              </a:lnSpc>
              <a:buNone/>
            </a:pPr>
            <a:r>
              <a:rPr lang="de-DE" sz="1000" dirty="0" smtClean="0"/>
              <a:t>Glauben Sie, dass ein Dokument, das so gut aussieht, schwierig zu formatieren ist? Falsch!</a:t>
            </a:r>
          </a:p>
          <a:p>
            <a:pPr rtl="0">
              <a:lnSpc>
                <a:spcPct val="140000"/>
              </a:lnSpc>
            </a:pPr>
            <a:r>
              <a:rPr lang="de-DE" sz="1000" dirty="0" smtClean="0"/>
              <a:t>Die Platzhalter in dieser Broschüre wurden bereits für Sie formatiert. Wenn Sie Text ersetzen möchten, markieren Sie ihn einfach und geben dann eigenen Text ein. </a:t>
            </a:r>
          </a:p>
          <a:p>
            <a:pPr rtl="0">
              <a:lnSpc>
                <a:spcPct val="140000"/>
              </a:lnSpc>
            </a:pPr>
            <a:r>
              <a:rPr lang="de-DE" sz="1000" dirty="0" smtClean="0"/>
              <a:t>Wenn Sie dem Text Aufzählungszeichen hinzufügen oder diese aus ihm entfernen möchten, klicken Sie einfach auf der Registerkarte "Start" auf die Schaltfläche "Aufzählungszeichen".</a:t>
            </a:r>
          </a:p>
          <a:p>
            <a:pPr rtl="0">
              <a:lnSpc>
                <a:spcPct val="140000"/>
              </a:lnSpc>
            </a:pPr>
            <a:r>
              <a:rPr lang="de-DE" sz="1000" dirty="0" smtClean="0"/>
              <a:t>Wenn Sie die grünen Linien verschieben oder kopieren müssen, wählen Sie diese mithilfe der gepunkteten Konturen aus.</a:t>
            </a:r>
            <a:endParaRPr lang="de-DE" sz="1000" dirty="0"/>
          </a:p>
        </p:txBody>
      </p:sp>
      <p:sp>
        <p:nvSpPr>
          <p:cNvPr id="119" name="Textplatzhalter 118"/>
          <p:cNvSpPr>
            <a:spLocks noGrp="1"/>
          </p:cNvSpPr>
          <p:nvPr>
            <p:ph type="body" sz="quarter" idx="55"/>
          </p:nvPr>
        </p:nvSpPr>
        <p:spPr>
          <a:xfrm>
            <a:off x="228600" y="4370831"/>
            <a:ext cx="2953511" cy="390213"/>
          </a:xfrm>
        </p:spPr>
        <p:txBody>
          <a:bodyPr rtlCol="0"/>
          <a:lstStyle/>
          <a:p>
            <a:pPr rtl="0">
              <a:lnSpc>
                <a:spcPct val="113000"/>
              </a:lnSpc>
            </a:pPr>
            <a:r>
              <a:rPr lang="de-DE" sz="1700" spc="-70" dirty="0" smtClean="0"/>
              <a:t>Anpassung ohne Zeitaufwand</a:t>
            </a:r>
            <a:endParaRPr lang="de-DE" sz="1700" spc="-70" dirty="0"/>
          </a:p>
        </p:txBody>
      </p:sp>
      <p:sp>
        <p:nvSpPr>
          <p:cNvPr id="127" name="Textplatzhalter 126"/>
          <p:cNvSpPr>
            <a:spLocks noGrp="1"/>
          </p:cNvSpPr>
          <p:nvPr>
            <p:ph type="body" sz="quarter" idx="75"/>
          </p:nvPr>
        </p:nvSpPr>
        <p:spPr>
          <a:xfrm>
            <a:off x="228600" y="4769959"/>
            <a:ext cx="2953511" cy="2428263"/>
          </a:xfrm>
        </p:spPr>
        <p:txBody>
          <a:bodyPr rtlCol="0"/>
          <a:lstStyle/>
          <a:p>
            <a:pPr marL="0" indent="0" rtl="0">
              <a:lnSpc>
                <a:spcPct val="140000"/>
              </a:lnSpc>
              <a:buNone/>
            </a:pPr>
            <a:r>
              <a:rPr lang="de-DE" sz="1000" dirty="0" smtClean="0"/>
              <a:t>Sie möchten lieber Ihre eigenen Bilder verwenden? Kein Problem! </a:t>
            </a:r>
          </a:p>
          <a:p>
            <a:pPr rtl="0">
              <a:lnSpc>
                <a:spcPct val="140000"/>
              </a:lnSpc>
            </a:pPr>
            <a:r>
              <a:rPr lang="de-DE" sz="1000" dirty="0" smtClean="0"/>
              <a:t>Wählen Sie einfach ein Bild aus und löschen es, und verwenden Sie dann das Symbol "Bild einfügen" im Platzhalter, um Ihr Bild hinzuzufügen.</a:t>
            </a:r>
          </a:p>
          <a:p>
            <a:pPr rtl="0">
              <a:lnSpc>
                <a:spcPct val="140000"/>
              </a:lnSpc>
            </a:pPr>
            <a:endParaRPr lang="de-DE" sz="1000" dirty="0"/>
          </a:p>
        </p:txBody>
      </p:sp>
      <p:pic>
        <p:nvPicPr>
          <p:cNvPr id="65" name="Bildplatzhalter 64" descr="Moderner Schreibtisch und Sitzmöbel vor deckenhohen Fenstern in einem Bürogebäude" title="Beispielbild"/>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6" b="26"/>
          <a:stretch>
            <a:fillRect/>
          </a:stretch>
        </p:blipFill>
        <p:spPr/>
      </p:pic>
      <p:sp>
        <p:nvSpPr>
          <p:cNvPr id="126" name="Textplatzhalter 125"/>
          <p:cNvSpPr>
            <a:spLocks noGrp="1"/>
          </p:cNvSpPr>
          <p:nvPr>
            <p:ph type="body" sz="quarter" idx="76"/>
          </p:nvPr>
        </p:nvSpPr>
        <p:spPr/>
        <p:txBody>
          <a:bodyPr rtlCol="0"/>
          <a:lstStyle/>
          <a:p>
            <a:pPr marL="0" indent="0" rtl="0">
              <a:lnSpc>
                <a:spcPct val="140000"/>
              </a:lnSpc>
              <a:buNone/>
            </a:pPr>
            <a:r>
              <a:rPr lang="de-DE" sz="1000" dirty="0" smtClean="0"/>
              <a:t>Dies ist ein guter Platz für Ihren "Elevator Pitch". Wenn Sie Ihr Gegenüber in wenigen Sekunden von Ihren Produkten oder Dienstleistungen überzeugen müssten, was würden Sie sagen? </a:t>
            </a:r>
          </a:p>
          <a:p>
            <a:pPr rtl="0">
              <a:lnSpc>
                <a:spcPct val="140000"/>
              </a:lnSpc>
            </a:pPr>
            <a:r>
              <a:rPr lang="de-DE" sz="1000" dirty="0" smtClean="0"/>
              <a:t>Geben Sie Ihren eigenen Text ein, um Ihr Unternehmen und ihre Dienstleistungen im besten Licht erscheinen zu lassen!</a:t>
            </a:r>
            <a:endParaRPr lang="de-DE" sz="1000" dirty="0"/>
          </a:p>
        </p:txBody>
      </p:sp>
      <p:sp>
        <p:nvSpPr>
          <p:cNvPr id="120" name="Textplatzhalter 119"/>
          <p:cNvSpPr>
            <a:spLocks noGrp="1"/>
          </p:cNvSpPr>
          <p:nvPr>
            <p:ph type="body" sz="quarter" idx="61"/>
          </p:nvPr>
        </p:nvSpPr>
        <p:spPr>
          <a:xfrm>
            <a:off x="3609213" y="4614474"/>
            <a:ext cx="2953511" cy="417575"/>
          </a:xfrm>
        </p:spPr>
        <p:txBody>
          <a:bodyPr rtlCol="0"/>
          <a:lstStyle/>
          <a:p>
            <a:pPr rtl="0">
              <a:lnSpc>
                <a:spcPct val="113000"/>
              </a:lnSpc>
            </a:pPr>
            <a:r>
              <a:rPr lang="de-DE" sz="1700" spc="-50" dirty="0" smtClean="0"/>
              <a:t>Schüchternheit ist fehl am Platz!</a:t>
            </a:r>
            <a:endParaRPr lang="de-DE" sz="1700" spc="-50" dirty="0"/>
          </a:p>
        </p:txBody>
      </p:sp>
      <p:sp>
        <p:nvSpPr>
          <p:cNvPr id="129" name="Textplatzhalter 128"/>
          <p:cNvSpPr>
            <a:spLocks noGrp="1"/>
          </p:cNvSpPr>
          <p:nvPr>
            <p:ph type="body" sz="quarter" idx="77"/>
          </p:nvPr>
        </p:nvSpPr>
        <p:spPr>
          <a:xfrm>
            <a:off x="3609213" y="5005633"/>
            <a:ext cx="2953511" cy="2202020"/>
          </a:xfrm>
        </p:spPr>
        <p:txBody>
          <a:bodyPr rtlCol="0"/>
          <a:lstStyle/>
          <a:p>
            <a:pPr marL="0" indent="0" rtl="0">
              <a:lnSpc>
                <a:spcPct val="140000"/>
              </a:lnSpc>
              <a:buNone/>
            </a:pPr>
            <a:r>
              <a:rPr lang="de-DE" sz="1000" dirty="0" smtClean="0"/>
              <a:t>Beschreiben Sie, wie großartig Ihr Unternehmen ist. Führen Sie wichtige Aspekte Ihrer Tätigkeit auf, oder fassen Sie diese zusammen.</a:t>
            </a:r>
          </a:p>
          <a:p>
            <a:pPr marL="0" indent="0" rtl="0">
              <a:lnSpc>
                <a:spcPct val="140000"/>
              </a:lnSpc>
              <a:buNone/>
            </a:pPr>
            <a:r>
              <a:rPr lang="de-DE" sz="1000" dirty="0" smtClean="0"/>
              <a:t>Vielleicht möchten Sie auch einige Ihrer eindrucksvollsten Kunden hier aufführen:</a:t>
            </a:r>
          </a:p>
          <a:p>
            <a:pPr lvl="0" rtl="0">
              <a:lnSpc>
                <a:spcPct val="140000"/>
              </a:lnSpc>
            </a:pPr>
            <a:r>
              <a:rPr lang="de-DE" sz="1000" dirty="0" smtClean="0"/>
              <a:t>Großes wichtiges Unternehmen</a:t>
            </a:r>
          </a:p>
          <a:p>
            <a:pPr lvl="0" rtl="0">
              <a:lnSpc>
                <a:spcPct val="140000"/>
              </a:lnSpc>
            </a:pPr>
            <a:r>
              <a:rPr lang="de-DE" sz="1000" dirty="0" smtClean="0"/>
              <a:t>Gut bekanntes Unternehmen</a:t>
            </a:r>
          </a:p>
          <a:p>
            <a:pPr lvl="0" rtl="0">
              <a:lnSpc>
                <a:spcPct val="140000"/>
              </a:lnSpc>
            </a:pPr>
            <a:r>
              <a:rPr lang="de-DE" sz="1000" dirty="0" smtClean="0"/>
              <a:t>Sehr beeindruckendes Unternehmen</a:t>
            </a:r>
          </a:p>
          <a:p>
            <a:pPr rtl="0">
              <a:lnSpc>
                <a:spcPct val="140000"/>
              </a:lnSpc>
            </a:pPr>
            <a:endParaRPr lang="de-DE" sz="1000" dirty="0"/>
          </a:p>
        </p:txBody>
      </p:sp>
      <p:sp>
        <p:nvSpPr>
          <p:cNvPr id="121" name="Textplatzhalter 120"/>
          <p:cNvSpPr>
            <a:spLocks noGrp="1"/>
          </p:cNvSpPr>
          <p:nvPr>
            <p:ph type="body" sz="quarter" idx="64"/>
          </p:nvPr>
        </p:nvSpPr>
        <p:spPr/>
        <p:txBody>
          <a:bodyPr rtlCol="0"/>
          <a:lstStyle/>
          <a:p>
            <a:pPr rtl="0">
              <a:lnSpc>
                <a:spcPct val="113000"/>
              </a:lnSpc>
            </a:pPr>
            <a:r>
              <a:rPr lang="de-DE" sz="1700" spc="-70" dirty="0" smtClean="0"/>
              <a:t>Kontakt</a:t>
            </a:r>
            <a:endParaRPr lang="de-DE" sz="1700" spc="-70" dirty="0"/>
          </a:p>
        </p:txBody>
      </p:sp>
      <p:pic>
        <p:nvPicPr>
          <p:cNvPr id="66" name="Bildplatzhalter 65" descr="Portraitfoto einer Frau" title="Beispielbild"/>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l="66" r="66"/>
          <a:stretch>
            <a:fillRect/>
          </a:stretch>
        </p:blipFill>
        <p:spPr/>
      </p:pic>
      <p:sp>
        <p:nvSpPr>
          <p:cNvPr id="122" name="Textplatzhalter 121"/>
          <p:cNvSpPr>
            <a:spLocks noGrp="1"/>
          </p:cNvSpPr>
          <p:nvPr>
            <p:ph type="body" sz="quarter" idx="65"/>
          </p:nvPr>
        </p:nvSpPr>
        <p:spPr/>
        <p:txBody>
          <a:bodyPr rtlCol="0"/>
          <a:lstStyle/>
          <a:p>
            <a:pPr rtl="0"/>
            <a:r>
              <a:rPr lang="de-DE" sz="1000" dirty="0" err="1" smtClean="0"/>
              <a:t>Klarissa</a:t>
            </a:r>
            <a:r>
              <a:rPr lang="de-DE" sz="1000" dirty="0" smtClean="0"/>
              <a:t> Wolf</a:t>
            </a:r>
            <a:endParaRPr lang="de-DE" sz="1000" dirty="0"/>
          </a:p>
        </p:txBody>
      </p:sp>
      <p:sp>
        <p:nvSpPr>
          <p:cNvPr id="254" name="Textplatzhalter 253"/>
          <p:cNvSpPr>
            <a:spLocks noGrp="1"/>
          </p:cNvSpPr>
          <p:nvPr>
            <p:ph type="body" sz="quarter" idx="78"/>
          </p:nvPr>
        </p:nvSpPr>
        <p:spPr/>
        <p:txBody>
          <a:bodyPr rtlCol="0"/>
          <a:lstStyle/>
          <a:p>
            <a:pPr rtl="0"/>
            <a:r>
              <a:rPr lang="de-DE" sz="1000" dirty="0" smtClean="0"/>
              <a:t>Eigentümerin</a:t>
            </a:r>
            <a:endParaRPr lang="de-DE" sz="1000" dirty="0"/>
          </a:p>
        </p:txBody>
      </p:sp>
      <p:sp>
        <p:nvSpPr>
          <p:cNvPr id="255" name="Textplatzhalter 254"/>
          <p:cNvSpPr>
            <a:spLocks noGrp="1"/>
          </p:cNvSpPr>
          <p:nvPr>
            <p:ph type="body" sz="quarter" idx="80"/>
          </p:nvPr>
        </p:nvSpPr>
        <p:spPr/>
        <p:txBody>
          <a:bodyPr rtlCol="0"/>
          <a:lstStyle/>
          <a:p>
            <a:pPr rtl="0"/>
            <a:r>
              <a:rPr lang="de-DE" sz="1000" dirty="0" smtClean="0"/>
              <a:t>Hauptstraße 67</a:t>
            </a:r>
          </a:p>
          <a:p>
            <a:pPr rtl="0"/>
            <a:r>
              <a:rPr lang="de-DE" sz="1000" dirty="0" smtClean="0"/>
              <a:t>50666 Köln</a:t>
            </a:r>
          </a:p>
          <a:p>
            <a:pPr rtl="0"/>
            <a:r>
              <a:rPr lang="de-DE" sz="1000" dirty="0" smtClean="0"/>
              <a:t>(0221) 5550123</a:t>
            </a:r>
            <a:endParaRPr lang="de-DE" sz="1000" dirty="0"/>
          </a:p>
        </p:txBody>
      </p:sp>
      <p:sp>
        <p:nvSpPr>
          <p:cNvPr id="123" name="Textplatzhalter 122"/>
          <p:cNvSpPr>
            <a:spLocks noGrp="1"/>
          </p:cNvSpPr>
          <p:nvPr>
            <p:ph type="body" sz="quarter" idx="67"/>
          </p:nvPr>
        </p:nvSpPr>
        <p:spPr/>
        <p:txBody>
          <a:bodyPr rtlCol="0"/>
          <a:lstStyle/>
          <a:p>
            <a:pPr rtl="0"/>
            <a:r>
              <a:rPr lang="de-DE" sz="1000" dirty="0" smtClean="0"/>
              <a:t>kwolf@fabrikam.com</a:t>
            </a:r>
            <a:endParaRPr lang="de-DE" sz="1000" dirty="0"/>
          </a:p>
        </p:txBody>
      </p:sp>
      <p:pic>
        <p:nvPicPr>
          <p:cNvPr id="67" name="Bildplatzhalter 66" descr="Portraitfoto eines Mannes" title="Beispielbild"/>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Textplatzhalter 123"/>
          <p:cNvSpPr>
            <a:spLocks noGrp="1"/>
          </p:cNvSpPr>
          <p:nvPr>
            <p:ph type="body" sz="quarter" idx="68"/>
          </p:nvPr>
        </p:nvSpPr>
        <p:spPr/>
        <p:txBody>
          <a:bodyPr rtlCol="0"/>
          <a:lstStyle/>
          <a:p>
            <a:pPr rtl="0"/>
            <a:r>
              <a:rPr lang="de-DE" sz="1000" dirty="0" smtClean="0"/>
              <a:t>Niklas </a:t>
            </a:r>
            <a:r>
              <a:rPr lang="de-DE" sz="1000" dirty="0" err="1" smtClean="0"/>
              <a:t>Gasper</a:t>
            </a:r>
            <a:endParaRPr lang="de-DE" sz="1000" dirty="0"/>
          </a:p>
        </p:txBody>
      </p:sp>
      <p:sp>
        <p:nvSpPr>
          <p:cNvPr id="130" name="Textplatzhalter 129"/>
          <p:cNvSpPr>
            <a:spLocks noGrp="1"/>
          </p:cNvSpPr>
          <p:nvPr>
            <p:ph type="body" sz="quarter" idx="79"/>
          </p:nvPr>
        </p:nvSpPr>
        <p:spPr/>
        <p:txBody>
          <a:bodyPr rtlCol="0"/>
          <a:lstStyle/>
          <a:p>
            <a:pPr rtl="0"/>
            <a:r>
              <a:rPr lang="de-DE" sz="1000" dirty="0" smtClean="0"/>
              <a:t>Manager</a:t>
            </a:r>
            <a:endParaRPr lang="de-DE" sz="1000" dirty="0"/>
          </a:p>
        </p:txBody>
      </p:sp>
      <p:sp>
        <p:nvSpPr>
          <p:cNvPr id="64" name="Textplatzhalter 63"/>
          <p:cNvSpPr>
            <a:spLocks noGrp="1"/>
          </p:cNvSpPr>
          <p:nvPr>
            <p:ph type="body" sz="quarter" idx="81"/>
          </p:nvPr>
        </p:nvSpPr>
        <p:spPr/>
        <p:txBody>
          <a:bodyPr rtlCol="0"/>
          <a:lstStyle/>
          <a:p>
            <a:pPr rtl="0"/>
            <a:endParaRPr lang="de-DE" sz="1000" dirty="0" smtClean="0"/>
          </a:p>
          <a:p>
            <a:pPr rtl="0"/>
            <a:r>
              <a:rPr lang="de-DE" sz="1000" dirty="0" smtClean="0"/>
              <a:t>Hauptstraße 67</a:t>
            </a:r>
          </a:p>
          <a:p>
            <a:pPr rtl="0"/>
            <a:r>
              <a:rPr lang="de-DE" sz="1000" dirty="0" smtClean="0"/>
              <a:t>50666 Köln</a:t>
            </a:r>
          </a:p>
          <a:p>
            <a:pPr rtl="0"/>
            <a:r>
              <a:rPr lang="de-DE" sz="1000" dirty="0" smtClean="0"/>
              <a:t>(0221) 5550146</a:t>
            </a:r>
          </a:p>
          <a:p>
            <a:pPr rtl="0"/>
            <a:endParaRPr lang="de-DE" sz="1000" dirty="0"/>
          </a:p>
        </p:txBody>
      </p:sp>
      <p:sp>
        <p:nvSpPr>
          <p:cNvPr id="78" name="Textplatzhalter 77"/>
          <p:cNvSpPr>
            <a:spLocks noGrp="1"/>
          </p:cNvSpPr>
          <p:nvPr>
            <p:ph type="body" sz="quarter" idx="70"/>
          </p:nvPr>
        </p:nvSpPr>
        <p:spPr/>
        <p:txBody>
          <a:bodyPr rtlCol="0"/>
          <a:lstStyle/>
          <a:p>
            <a:pPr rtl="0"/>
            <a:r>
              <a:rPr lang="de-DE" sz="1000" dirty="0" smtClean="0"/>
              <a:t>ngasper@fabrikam.com</a:t>
            </a:r>
            <a:endParaRPr lang="de-DE" sz="1000" dirty="0"/>
          </a:p>
        </p:txBody>
      </p:sp>
      <p:sp>
        <p:nvSpPr>
          <p:cNvPr id="125" name="Textplatzhalter 124"/>
          <p:cNvSpPr>
            <a:spLocks noGrp="1"/>
          </p:cNvSpPr>
          <p:nvPr>
            <p:ph type="body" sz="quarter" idx="72"/>
          </p:nvPr>
        </p:nvSpPr>
        <p:spPr/>
        <p:txBody>
          <a:bodyPr rtlCol="0"/>
          <a:lstStyle/>
          <a:p>
            <a:pPr rtl="0"/>
            <a:r>
              <a:rPr lang="de-DE" dirty="0" smtClean="0"/>
              <a:t>www.fabrikam.com</a:t>
            </a:r>
            <a:endParaRPr lang="de-DE" dirty="0"/>
          </a:p>
        </p:txBody>
      </p:sp>
      <p:sp>
        <p:nvSpPr>
          <p:cNvPr id="22" name="Textplatzhalter 21"/>
          <p:cNvSpPr>
            <a:spLocks noGrp="1"/>
          </p:cNvSpPr>
          <p:nvPr>
            <p:ph type="body" sz="quarter" idx="82"/>
          </p:nvPr>
        </p:nvSpPr>
        <p:spPr/>
        <p:txBody>
          <a:bodyPr rtlCol="0">
            <a:normAutofit fontScale="25000" lnSpcReduction="20000"/>
          </a:bodyPr>
          <a:lstStyle/>
          <a:p>
            <a:pPr rtl="0"/>
            <a:endParaRPr lang="de-DE" dirty="0"/>
          </a:p>
        </p:txBody>
      </p:sp>
      <p:sp>
        <p:nvSpPr>
          <p:cNvPr id="23" name="Textplatzhalter 22"/>
          <p:cNvSpPr>
            <a:spLocks noGrp="1"/>
          </p:cNvSpPr>
          <p:nvPr>
            <p:ph type="body" sz="quarter" idx="83"/>
          </p:nvPr>
        </p:nvSpPr>
        <p:spPr/>
        <p:txBody>
          <a:bodyPr rtlCol="0">
            <a:normAutofit fontScale="25000" lnSpcReduction="20000"/>
          </a:bodyPr>
          <a:lstStyle/>
          <a:p>
            <a:pPr rtl="0"/>
            <a:endParaRPr lang="de-DE" dirty="0"/>
          </a:p>
        </p:txBody>
      </p:sp>
      <p:sp>
        <p:nvSpPr>
          <p:cNvPr id="24" name="Textplatzhalter 23"/>
          <p:cNvSpPr>
            <a:spLocks noGrp="1"/>
          </p:cNvSpPr>
          <p:nvPr>
            <p:ph type="body" sz="quarter" idx="84"/>
          </p:nvPr>
        </p:nvSpPr>
        <p:spPr>
          <a:xfrm>
            <a:off x="3611880" y="4519400"/>
            <a:ext cx="2953512" cy="91440"/>
          </a:xfrm>
        </p:spPr>
        <p:txBody>
          <a:bodyPr rtlCol="0">
            <a:normAutofit fontScale="25000" lnSpcReduction="20000"/>
          </a:bodyPr>
          <a:lstStyle/>
          <a:p>
            <a:pPr rtl="0"/>
            <a:endParaRPr lang="de-DE" dirty="0"/>
          </a:p>
        </p:txBody>
      </p:sp>
      <p:sp>
        <p:nvSpPr>
          <p:cNvPr id="25" name="Textplatzhalter 24"/>
          <p:cNvSpPr>
            <a:spLocks noGrp="1"/>
          </p:cNvSpPr>
          <p:nvPr>
            <p:ph type="body" sz="quarter" idx="85"/>
          </p:nvPr>
        </p:nvSpPr>
        <p:spPr/>
        <p:txBody>
          <a:bodyPr rtlCol="0">
            <a:normAutofit fontScale="25000" lnSpcReduction="20000"/>
          </a:bodyPr>
          <a:lstStyle/>
          <a:p>
            <a:pPr rtl="0"/>
            <a:endParaRPr lang="de-DE" dirty="0"/>
          </a:p>
        </p:txBody>
      </p:sp>
      <p:sp>
        <p:nvSpPr>
          <p:cNvPr id="26" name="Textplatzhalter 25"/>
          <p:cNvSpPr>
            <a:spLocks noGrp="1"/>
          </p:cNvSpPr>
          <p:nvPr>
            <p:ph type="body" sz="quarter" idx="86"/>
          </p:nvPr>
        </p:nvSpPr>
        <p:spPr/>
        <p:txBody>
          <a:bodyPr rtlCol="0">
            <a:normAutofit fontScale="25000" lnSpcReduction="20000"/>
          </a:bodyPr>
          <a:lstStyle/>
          <a:p>
            <a:pPr rtl="0"/>
            <a:endParaRPr lang="de-DE" dirty="0"/>
          </a:p>
        </p:txBody>
      </p:sp>
      <p:cxnSp>
        <p:nvCxnSpPr>
          <p:cNvPr id="28" name="Faltung"/>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üne Broschüre 27,9 x 21,6">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Design">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A32F2F-9727-4EA3-9AC2-BFFA3FE96344}">
  <ds:schemaRefs>
    <ds:schemaRef ds:uri="http://schemas.microsoft.com/sharepoint/v3/contenttype/forms"/>
  </ds:schemaRefs>
</ds:datastoreItem>
</file>

<file path=customXml/itemProps2.xml><?xml version="1.0" encoding="utf-8"?>
<ds:datastoreItem xmlns:ds="http://schemas.openxmlformats.org/officeDocument/2006/customXml" ds:itemID="{52E7F423-7EB3-4A91-8FF1-ADFC97096D9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20C92A9-6E76-4173-ADCE-80784873D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445</Words>
  <Application>Microsoft Office PowerPoint</Application>
  <PresentationFormat>Benutzerdefiniert</PresentationFormat>
  <Paragraphs>46</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Georgia</vt:lpstr>
      <vt:lpstr>Grüne Broschüre 27,9 x 21,6</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2012-09-19T20:49:24Z</dcterms:created>
  <dcterms:modified xsi:type="dcterms:W3CDTF">2014-01-28T14:19:58Z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