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handoutMasterIdLst>
    <p:handoutMasterId r:id="rId37"/>
  </p:handoutMasterIdLst>
  <p:sldIdLst>
    <p:sldId id="256" r:id="rId5"/>
    <p:sldId id="262"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721" autoAdjust="0"/>
  </p:normalViewPr>
  <p:slideViewPr>
    <p:cSldViewPr snapToGrid="0" showGuides="1">
      <p:cViewPr varScale="1">
        <p:scale>
          <a:sx n="80" d="100"/>
          <a:sy n="80" d="100"/>
        </p:scale>
        <p:origin x="126" y="330"/>
      </p:cViewPr>
      <p:guideLst>
        <p:guide orient="horz" pos="2160"/>
        <p:guide pos="3840"/>
      </p:guideLst>
    </p:cSldViewPr>
  </p:slideViewPr>
  <p:outlineViewPr>
    <p:cViewPr>
      <p:scale>
        <a:sx n="33" d="100"/>
        <a:sy n="33" d="100"/>
      </p:scale>
      <p:origin x="0" y="-1500"/>
    </p:cViewPr>
  </p:outlineViewPr>
  <p:notesTextViewPr>
    <p:cViewPr>
      <p:scale>
        <a:sx n="3" d="2"/>
        <a:sy n="3" d="2"/>
      </p:scale>
      <p:origin x="0" y="0"/>
    </p:cViewPr>
  </p:notesTextViewPr>
  <p:notesViewPr>
    <p:cSldViewPr snapToGrid="0" showGuides="1">
      <p:cViewPr varScale="1">
        <p:scale>
          <a:sx n="73" d="100"/>
          <a:sy n="73" d="100"/>
        </p:scale>
        <p:origin x="221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7DDB52C4-96A1-4200-AC2B-4A9A699B788C}" type="datetime1">
              <a:rPr lang="de-DE" smtClean="0"/>
              <a:pPr algn="r" rtl="0"/>
              <a:t>21.01.2014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18217144-7311-40DF-B9E4-9BDA1F8B07FD}" type="datetime1">
              <a:rPr lang="de-DE" smtClean="0"/>
              <a:pPr algn="r"/>
              <a:t>21.01.2014</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de-DE" dirty="0" smtClean="0"/>
              <a:t>‹Nr.›</a:t>
            </a:r>
            <a:endParaRPr lang="de-DE" dirty="0"/>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Sie können diesem Spielbrett eigene Kategorien und Punktwerte hinzufügen. Geben Sie Ihre Fragen und Antworten in die bereitgestellten Folien ein.</a:t>
            </a:r>
          </a:p>
          <a:p>
            <a:pPr rtl="0"/>
            <a:endParaRPr lang="de-DE" noProof="0" dirty="0" smtClean="0"/>
          </a:p>
          <a:p>
            <a:pPr rtl="0"/>
            <a:r>
              <a:rPr lang="de-DE" noProof="0" dirty="0" smtClean="0"/>
              <a:t>Wenn Sie sich in der Bildschirmpräsentationsansicht befinden, wählen Sie den unterstrichenen Text aus, um zu dieser Frage zu gelangen, und wählen Sie dann das rechte Dreieck aus, um die Antwort aufzudecken. Verwenden Sie das linke Dreieck, um zu dieser Spielbrettfolie zurückzukehren. </a:t>
            </a:r>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840197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043876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303143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630193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302731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65162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358800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538052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8683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428129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41617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2009980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185377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918909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925494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425563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945377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313511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930588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832449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140435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54916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Geben Sie Ihre Fragen und Antworten in die Platzhalter ein. Sie können die Kategorie und den Punktwert unten zu Referenzzwecken hinzufügen.</a:t>
            </a:r>
          </a:p>
          <a:p>
            <a:pPr rtl="0"/>
            <a:endParaRPr lang="de-DE" noProof="0" dirty="0" smtClean="0"/>
          </a:p>
          <a:p>
            <a:pPr rtl="0"/>
            <a:r>
              <a:rPr lang="de-DE" noProof="0" dirty="0" smtClean="0"/>
              <a:t>Wenn Sie sich in der Bildschirmpräsentationsansicht befinden, wählen Sie das rechte Dreieck aus, um die Antwort aufzudecken. Wählen Sie das linke Dreieck aus, um zur Spielbrettfolie zurückzukehren. </a:t>
            </a:r>
          </a:p>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3</a:t>
            </a:r>
            <a:endParaRPr lang="en-US"/>
          </a:p>
        </p:txBody>
      </p:sp>
    </p:spTree>
    <p:extLst>
      <p:ext uri="{BB962C8B-B14F-4D97-AF65-F5344CB8AC3E}">
        <p14:creationId xmlns:p14="http://schemas.microsoft.com/office/powerpoint/2010/main" val="34199020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9664841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075097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4</a:t>
            </a:r>
            <a:endParaRPr lang="en-US"/>
          </a:p>
        </p:txBody>
      </p:sp>
    </p:spTree>
    <p:extLst>
      <p:ext uri="{BB962C8B-B14F-4D97-AF65-F5344CB8AC3E}">
        <p14:creationId xmlns:p14="http://schemas.microsoft.com/office/powerpoint/2010/main" val="1911690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5</a:t>
            </a:r>
            <a:endParaRPr lang="en-US"/>
          </a:p>
        </p:txBody>
      </p:sp>
    </p:spTree>
    <p:extLst>
      <p:ext uri="{BB962C8B-B14F-4D97-AF65-F5344CB8AC3E}">
        <p14:creationId xmlns:p14="http://schemas.microsoft.com/office/powerpoint/2010/main" val="223383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noProof="0"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398314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noProof="0"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967719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169323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543855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ielbrett">
    <p:spTree>
      <p:nvGrpSpPr>
        <p:cNvPr id="1" name=""/>
        <p:cNvGrpSpPr/>
        <p:nvPr/>
      </p:nvGrpSpPr>
      <p:grpSpPr>
        <a:xfrm>
          <a:off x="0" y="0"/>
          <a:ext cx="0" cy="0"/>
          <a:chOff x="0" y="0"/>
          <a:chExt cx="0" cy="0"/>
        </a:xfrm>
      </p:grpSpPr>
      <p:sp>
        <p:nvSpPr>
          <p:cNvPr id="5" name="Textplatzhalter 7"/>
          <p:cNvSpPr>
            <a:spLocks noGrp="1"/>
          </p:cNvSpPr>
          <p:nvPr>
            <p:ph type="body" sz="quarter" idx="13" hasCustomPrompt="1"/>
          </p:nvPr>
        </p:nvSpPr>
        <p:spPr>
          <a:xfrm>
            <a:off x="332703"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rtl="0">
              <a:spcBef>
                <a:spcPts val="0"/>
              </a:spcBef>
              <a:buNone/>
              <a:defRPr sz="2400" baseline="0">
                <a:solidFill>
                  <a:schemeClr val="bg2">
                    <a:lumMod val="50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1</a:t>
            </a:r>
            <a:endParaRPr lang="de-DE" noProof="0" dirty="0"/>
          </a:p>
        </p:txBody>
      </p:sp>
      <p:sp>
        <p:nvSpPr>
          <p:cNvPr id="40" name="Textplatzhalt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5" name="Textplatzhalt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0" name="Textplatzhalt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5" name="Textplatzhalt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0" name="Textplatzhalt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6" name="Textplatzhalter 7"/>
          <p:cNvSpPr>
            <a:spLocks noGrp="1"/>
          </p:cNvSpPr>
          <p:nvPr>
            <p:ph type="body" sz="quarter" idx="14" hasCustomPrompt="1"/>
          </p:nvPr>
        </p:nvSpPr>
        <p:spPr>
          <a:xfrm>
            <a:off x="2689537"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rtl="0">
              <a:spcBef>
                <a:spcPts val="0"/>
              </a:spcBef>
              <a:buNone/>
              <a:defRPr sz="2400" baseline="0">
                <a:solidFill>
                  <a:schemeClr val="bg2">
                    <a:lumMod val="50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2</a:t>
            </a:r>
            <a:endParaRPr lang="de-DE" noProof="0" dirty="0"/>
          </a:p>
        </p:txBody>
      </p:sp>
      <p:sp>
        <p:nvSpPr>
          <p:cNvPr id="41" name="Textplatzhalt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6" name="Textplatzhalt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1" name="Textplatzhalt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6" name="Textplatzhalt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1" name="Textplatzhalt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7" name="Textplatzhalter 7"/>
          <p:cNvSpPr>
            <a:spLocks noGrp="1"/>
          </p:cNvSpPr>
          <p:nvPr>
            <p:ph type="body" sz="quarter" idx="15" hasCustomPrompt="1"/>
          </p:nvPr>
        </p:nvSpPr>
        <p:spPr>
          <a:xfrm>
            <a:off x="5046371"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rtl="0">
              <a:spcBef>
                <a:spcPts val="0"/>
              </a:spcBef>
              <a:buNone/>
              <a:defRPr sz="2400" baseline="0">
                <a:solidFill>
                  <a:schemeClr val="bg2">
                    <a:lumMod val="50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3</a:t>
            </a:r>
            <a:endParaRPr lang="de-DE" noProof="0" dirty="0"/>
          </a:p>
        </p:txBody>
      </p:sp>
      <p:sp>
        <p:nvSpPr>
          <p:cNvPr id="42" name="Textplatzhalt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7" name="Textplatzhalt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2" name="Textplatzhalt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7" name="Textplatzhalt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2" name="Textplatzhalt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8" name="Textplatzhalter 7"/>
          <p:cNvSpPr>
            <a:spLocks noGrp="1"/>
          </p:cNvSpPr>
          <p:nvPr>
            <p:ph type="body" sz="quarter" idx="16" hasCustomPrompt="1"/>
          </p:nvPr>
        </p:nvSpPr>
        <p:spPr>
          <a:xfrm>
            <a:off x="7403205"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rtl="0">
              <a:spcBef>
                <a:spcPts val="0"/>
              </a:spcBef>
              <a:buNone/>
              <a:defRPr sz="2400" baseline="0">
                <a:solidFill>
                  <a:schemeClr val="bg2">
                    <a:lumMod val="50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4</a:t>
            </a:r>
            <a:endParaRPr lang="de-DE" noProof="0" dirty="0"/>
          </a:p>
        </p:txBody>
      </p:sp>
      <p:sp>
        <p:nvSpPr>
          <p:cNvPr id="43" name="Textplatzhalt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8" name="Textplatzhalt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3" name="Textplatzhalt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8" name="Textplatzhalt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3" name="Textplatzhalt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9" name="Textplatzhalter 7"/>
          <p:cNvSpPr>
            <a:spLocks noGrp="1"/>
          </p:cNvSpPr>
          <p:nvPr>
            <p:ph type="body" sz="quarter" idx="17" hasCustomPrompt="1"/>
          </p:nvPr>
        </p:nvSpPr>
        <p:spPr>
          <a:xfrm>
            <a:off x="9760039"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rtl="0">
              <a:spcBef>
                <a:spcPts val="0"/>
              </a:spcBef>
              <a:buNone/>
              <a:defRPr sz="2400" baseline="0">
                <a:solidFill>
                  <a:schemeClr val="bg2">
                    <a:lumMod val="50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5</a:t>
            </a:r>
            <a:endParaRPr lang="de-DE" noProof="0" dirty="0"/>
          </a:p>
        </p:txBody>
      </p:sp>
      <p:sp>
        <p:nvSpPr>
          <p:cNvPr id="44" name="Textplatzhalt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9" name="Textplatzhalt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4" name="Textplatzhalt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9" name="Textplatzhalt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4" name="Textplatzhalt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Tree>
    <p:extLst>
      <p:ext uri="{BB962C8B-B14F-4D97-AF65-F5344CB8AC3E}">
        <p14:creationId xmlns:p14="http://schemas.microsoft.com/office/powerpoint/2010/main" val="383076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 &amp; A">
    <p:bg>
      <p:bgPr>
        <a:solidFill>
          <a:schemeClr val="bg2"/>
        </a:solidFill>
        <a:effectLst/>
      </p:bgPr>
    </p:bg>
    <p:spTree>
      <p:nvGrpSpPr>
        <p:cNvPr id="1" name=""/>
        <p:cNvGrpSpPr/>
        <p:nvPr/>
      </p:nvGrpSpPr>
      <p:grpSpPr>
        <a:xfrm>
          <a:off x="0" y="0"/>
          <a:ext cx="0" cy="0"/>
          <a:chOff x="0" y="0"/>
          <a:chExt cx="0" cy="0"/>
        </a:xfrm>
      </p:grpSpPr>
      <p:sp>
        <p:nvSpPr>
          <p:cNvPr id="11" name="F"/>
          <p:cNvSpPr txBox="1"/>
          <p:nvPr userDrawn="1"/>
        </p:nvSpPr>
        <p:spPr>
          <a:xfrm>
            <a:off x="-311286" y="-74768"/>
            <a:ext cx="3171219" cy="3017903"/>
          </a:xfrm>
          <a:prstGeom prst="rect">
            <a:avLst/>
          </a:prstGeom>
          <a:noFill/>
        </p:spPr>
        <p:txBody>
          <a:bodyPr wrap="none" rtlCol="0">
            <a:prstTxWarp prst="textPlain">
              <a:avLst/>
            </a:prstTxWarp>
            <a:spAutoFit/>
          </a:bodyPr>
          <a:lstStyle/>
          <a:p>
            <a:pPr rtl="0"/>
            <a:r>
              <a:rPr lang="de-DE" sz="36000" noProof="0" dirty="0" smtClean="0">
                <a:solidFill>
                  <a:schemeClr val="bg2">
                    <a:lumMod val="75000"/>
                  </a:schemeClr>
                </a:solidFill>
                <a:latin typeface="Corbel" panose="020B0503020204020204" pitchFamily="34" charset="0"/>
                <a:cs typeface="Arial" panose="020B0604020202020204" pitchFamily="34" charset="0"/>
              </a:rPr>
              <a:t>F</a:t>
            </a:r>
            <a:endParaRPr lang="de-DE" sz="36000" noProof="0" dirty="0">
              <a:solidFill>
                <a:schemeClr val="bg2">
                  <a:lumMod val="75000"/>
                </a:schemeClr>
              </a:solidFill>
              <a:latin typeface="Corbel" panose="020B0503020204020204" pitchFamily="34" charset="0"/>
              <a:cs typeface="Arial" panose="020B0604020202020204" pitchFamily="34" charset="0"/>
            </a:endParaRPr>
          </a:p>
        </p:txBody>
      </p:sp>
      <p:sp>
        <p:nvSpPr>
          <p:cNvPr id="15" name="A"/>
          <p:cNvSpPr txBox="1"/>
          <p:nvPr userDrawn="1"/>
        </p:nvSpPr>
        <p:spPr>
          <a:xfrm>
            <a:off x="-252919" y="2729132"/>
            <a:ext cx="3112852" cy="3022139"/>
          </a:xfrm>
          <a:prstGeom prst="rect">
            <a:avLst/>
          </a:prstGeom>
          <a:noFill/>
        </p:spPr>
        <p:txBody>
          <a:bodyPr wrap="none" rtlCol="0">
            <a:prstTxWarp prst="textPlain">
              <a:avLst/>
            </a:prstTxWarp>
            <a:spAutoFit/>
          </a:bodyPr>
          <a:lstStyle/>
          <a:p>
            <a:pPr rtl="0"/>
            <a:r>
              <a:rPr lang="de-DE" sz="36000" noProof="0" dirty="0" smtClean="0">
                <a:solidFill>
                  <a:schemeClr val="bg2">
                    <a:lumMod val="75000"/>
                  </a:schemeClr>
                </a:solidFill>
                <a:latin typeface="Corbel" panose="020B0503020204020204" pitchFamily="34" charset="0"/>
                <a:cs typeface="Arial" panose="020B0604020202020204" pitchFamily="34" charset="0"/>
              </a:rPr>
              <a:t>A</a:t>
            </a:r>
            <a:endParaRPr lang="de-DE" sz="36000" noProof="0" dirty="0">
              <a:solidFill>
                <a:schemeClr val="bg2">
                  <a:lumMod val="7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2754489" y="1112051"/>
            <a:ext cx="7972719" cy="1727501"/>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Frage hier hinzufügen. </a:t>
            </a:r>
            <a:endParaRPr lang="de-DE" noProof="0" dirty="0"/>
          </a:p>
        </p:txBody>
      </p:sp>
      <p:sp>
        <p:nvSpPr>
          <p:cNvPr id="9" name="Antwort"/>
          <p:cNvSpPr>
            <a:spLocks noGrp="1"/>
          </p:cNvSpPr>
          <p:nvPr>
            <p:ph type="body" sz="quarter" idx="14" hasCustomPrompt="1"/>
          </p:nvPr>
        </p:nvSpPr>
        <p:spPr>
          <a:xfrm>
            <a:off x="2754489" y="3929975"/>
            <a:ext cx="7972719" cy="1643610"/>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Antwort hier hinzufügen. Verwenden Sie den Pfeil nach rechts im unteren Bereich, um die Antwort in der Bildschirmpräsentationsansicht aufzudecken.</a:t>
            </a:r>
            <a:endParaRPr lang="de-DE" noProof="0" dirty="0"/>
          </a:p>
        </p:txBody>
      </p:sp>
      <p:sp>
        <p:nvSpPr>
          <p:cNvPr id="2" name="Rechteck 1"/>
          <p:cNvSpPr/>
          <p:nvPr userDrawn="1"/>
        </p:nvSpPr>
        <p:spPr bwMode="invGray">
          <a:xfrm>
            <a:off x="0" y="5749805"/>
            <a:ext cx="12192000" cy="110819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4" y="5900385"/>
            <a:ext cx="1897666" cy="781394"/>
          </a:xfrm>
        </p:spPr>
        <p:txBody>
          <a:bodyPr rtlCol="0" anchor="ctr">
            <a:noAutofit/>
          </a:bodyPr>
          <a:lstStyle>
            <a:lvl1pPr marL="0" indent="0" algn="r" rtl="0">
              <a:spcBef>
                <a:spcPts val="0"/>
              </a:spcBef>
              <a:buNone/>
              <a:defRPr sz="4600" baseline="0">
                <a:solidFill>
                  <a:schemeClr val="tx1">
                    <a:alpha val="50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4" name="Kategorie"/>
          <p:cNvSpPr>
            <a:spLocks noGrp="1"/>
          </p:cNvSpPr>
          <p:nvPr>
            <p:ph type="title" hasCustomPrompt="1"/>
          </p:nvPr>
        </p:nvSpPr>
        <p:spPr bwMode="auto">
          <a:xfrm>
            <a:off x="1133588" y="5900384"/>
            <a:ext cx="7969542" cy="781394"/>
          </a:xfrm>
        </p:spPr>
        <p:txBody>
          <a:bodyPr rtlCol="0"/>
          <a:lstStyle>
            <a:lvl1pPr algn="l" rtl="0">
              <a:defRPr/>
            </a:lvl1pPr>
          </a:lstStyle>
          <a:p>
            <a:pPr rtl="0"/>
            <a:r>
              <a:rPr lang="de-DE" noProof="0" dirty="0" smtClean="0"/>
              <a:t>Kategorie hier zu Referenzzwecken hinzufügen.</a:t>
            </a:r>
            <a:endParaRPr lang="de-DE" noProof="0" dirty="0"/>
          </a:p>
        </p:txBody>
      </p:sp>
      <p:sp>
        <p:nvSpPr>
          <p:cNvPr id="14" name="Richtige Antwort aufdecken"/>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Tree>
    <p:extLst>
      <p:ext uri="{BB962C8B-B14F-4D97-AF65-F5344CB8AC3E}">
        <p14:creationId xmlns:p14="http://schemas.microsoft.com/office/powerpoint/2010/main" val="4070982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par>
                                <p:cTn id="8" presetID="24" presetClass="emph" presetSubtype="0" fill="hold" grpId="0" nodeType="withEffect">
                                  <p:stCondLst>
                                    <p:cond delay="0"/>
                                  </p:stCondLst>
                                  <p:childTnLst>
                                    <p:animClr clrSpc="hsl" dir="cw">
                                      <p:cBhvr override="childStyle">
                                        <p:cTn id="9" dur="250" fill="hold"/>
                                        <p:tgtEl>
                                          <p:spTgt spid="8">
                                            <p:txEl>
                                              <p:pRg st="0" end="0"/>
                                            </p:txEl>
                                          </p:spTgt>
                                        </p:tgtEl>
                                        <p:attrNameLst>
                                          <p:attrName>style.color</p:attrName>
                                        </p:attrNameLst>
                                      </p:cBhvr>
                                      <p:by>
                                        <p:hsl h="0" s="-12549" l="-25098"/>
                                      </p:by>
                                    </p:animClr>
                                    <p:animClr clrSpc="hsl" dir="cw">
                                      <p:cBhvr>
                                        <p:cTn id="10" dur="250" fill="hold"/>
                                        <p:tgtEl>
                                          <p:spTgt spid="8">
                                            <p:txEl>
                                              <p:pRg st="0" end="0"/>
                                            </p:txEl>
                                          </p:spTgt>
                                        </p:tgtEl>
                                        <p:attrNameLst>
                                          <p:attrName>fillcolor</p:attrName>
                                        </p:attrNameLst>
                                      </p:cBhvr>
                                      <p:by>
                                        <p:hsl h="0" s="-12549" l="-25098"/>
                                      </p:by>
                                    </p:animClr>
                                    <p:animClr clrSpc="hsl" dir="cw">
                                      <p:cBhvr>
                                        <p:cTn id="11" dur="250" fill="hold"/>
                                        <p:tgtEl>
                                          <p:spTgt spid="8">
                                            <p:txEl>
                                              <p:pRg st="0" end="0"/>
                                            </p:txEl>
                                          </p:spTgt>
                                        </p:tgtEl>
                                        <p:attrNameLst>
                                          <p:attrName>stroke.color</p:attrName>
                                        </p:attrNameLst>
                                      </p:cBhvr>
                                      <p:by>
                                        <p:hsl h="0" s="-12549" l="-25098"/>
                                      </p:by>
                                    </p:animClr>
                                    <p:set>
                                      <p:cBhvr>
                                        <p:cTn id="12" dur="250" fill="hold"/>
                                        <p:tgtEl>
                                          <p:spTgt spid="8">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childTnLst>
        </p:cTn>
      </p:par>
    </p:tnLst>
    <p:bldLst>
      <p:bldP spid="8" grpId="0" build="p">
        <p:tmplLst>
          <p:tmpl lvl="1">
            <p:tnLst>
              <p:par>
                <p:cTn presetID="24" presetClass="emph" presetSubtype="0" fill="hold" nodeType="withEffect">
                  <p:stCondLst>
                    <p:cond delay="0"/>
                  </p:stCondLst>
                  <p:childTnLst>
                    <p:animClr clrSpc="hsl" dir="cw">
                      <p:cBhvr override="childStyle">
                        <p:cTn dur="250" fill="hold"/>
                        <p:tgtEl>
                          <p:spTgt spid="8"/>
                        </p:tgtEl>
                        <p:attrNameLst>
                          <p:attrName>style.color</p:attrName>
                        </p:attrNameLst>
                      </p:cBhvr>
                      <p:by>
                        <p:hsl h="0" s="-12549" l="-25098"/>
                      </p:by>
                    </p:animClr>
                    <p:animClr clrSpc="hsl" dir="cw">
                      <p:cBhvr>
                        <p:cTn dur="250" fill="hold"/>
                        <p:tgtEl>
                          <p:spTgt spid="8"/>
                        </p:tgtEl>
                        <p:attrNameLst>
                          <p:attrName>fillcolor</p:attrName>
                        </p:attrNameLst>
                      </p:cBhvr>
                      <p:by>
                        <p:hsl h="0" s="-12549" l="-25098"/>
                      </p:by>
                    </p:animClr>
                    <p:animClr clrSpc="hsl" dir="cw">
                      <p:cBhvr>
                        <p:cTn dur="250" fill="hold"/>
                        <p:tgtEl>
                          <p:spTgt spid="8"/>
                        </p:tgtEl>
                        <p:attrNameLst>
                          <p:attrName>stroke.color</p:attrName>
                        </p:attrNameLst>
                      </p:cBhvr>
                      <p:by>
                        <p:hsl h="0" s="-12549" l="-25098"/>
                      </p:by>
                    </p:animClr>
                    <p:set>
                      <p:cBhvr>
                        <p:cTn dur="250" fill="hold"/>
                        <p:tgtEl>
                          <p:spTgt spid="8"/>
                        </p:tgtEl>
                        <p:attrNameLst>
                          <p:attrName>fill.type</p:attrName>
                        </p:attrNameLst>
                      </p:cBhvr>
                      <p:to>
                        <p:strVal val="solid"/>
                      </p:to>
                    </p:se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5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linie">
    <p:bg>
      <p:bgPr>
        <a:solidFill>
          <a:schemeClr val="bg2"/>
        </a:solidFill>
        <a:effectLst/>
      </p:bgPr>
    </p:bg>
    <p:spTree>
      <p:nvGrpSpPr>
        <p:cNvPr id="1" name=""/>
        <p:cNvGrpSpPr/>
        <p:nvPr/>
      </p:nvGrpSpPr>
      <p:grpSpPr>
        <a:xfrm>
          <a:off x="0" y="0"/>
          <a:ext cx="0" cy="0"/>
          <a:chOff x="0" y="0"/>
          <a:chExt cx="0" cy="0"/>
        </a:xfrm>
      </p:grpSpPr>
      <p:sp>
        <p:nvSpPr>
          <p:cNvPr id="2" name="Rechteck 1"/>
          <p:cNvSpPr/>
          <p:nvPr userDrawn="1"/>
        </p:nvSpPr>
        <p:spPr bwMode="invGray">
          <a:xfrm>
            <a:off x="0" y="3372365"/>
            <a:ext cx="12192000" cy="1874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Titel 3"/>
          <p:cNvSpPr>
            <a:spLocks noGrp="1"/>
          </p:cNvSpPr>
          <p:nvPr>
            <p:ph type="title" hasCustomPrompt="1"/>
          </p:nvPr>
        </p:nvSpPr>
        <p:spPr>
          <a:xfrm>
            <a:off x="1133588" y="3522944"/>
            <a:ext cx="10828224" cy="1583628"/>
          </a:xfrm>
        </p:spPr>
        <p:txBody>
          <a:bodyPr rtlCol="0">
            <a:normAutofit/>
          </a:bodyPr>
          <a:lstStyle>
            <a:lvl1pPr algn="l" rtl="0">
              <a:defRPr sz="5400" baseline="0"/>
            </a:lvl1pPr>
          </a:lstStyle>
          <a:p>
            <a:pPr rtl="0"/>
            <a:r>
              <a:rPr lang="de-DE" noProof="0" dirty="0" smtClean="0"/>
              <a:t>Trennlinienfolie</a:t>
            </a:r>
            <a:endParaRPr lang="de-DE" noProof="0" dirty="0"/>
          </a:p>
        </p:txBody>
      </p:sp>
    </p:spTree>
    <p:extLst>
      <p:ext uri="{BB962C8B-B14F-4D97-AF65-F5344CB8AC3E}">
        <p14:creationId xmlns:p14="http://schemas.microsoft.com/office/powerpoint/2010/main" val="11571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DA9DD17B-8F59-4DEB-881E-EB8E90F962C7}" type="datetime1">
              <a:rPr lang="de-DE" smtClean="0"/>
              <a:pPr/>
              <a:t>21.01.2014</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de-DE" noProof="0"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pPr algn="r"/>
            <a:r>
              <a:rPr lang="de-DE" dirty="0" smtClean="0"/>
              <a:t>‹Nr.›</a:t>
            </a:r>
            <a:endParaRPr lang="de-DE" dirty="0"/>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8" r:id="rId2"/>
    <p:sldLayoutId id="2147483659" r:id="rId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2400" kern="1200">
          <a:solidFill>
            <a:schemeClr val="tx1">
              <a:alpha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1.xml"/><Relationship Id="rId26" Type="http://schemas.openxmlformats.org/officeDocument/2006/relationships/slide" Target="slide30.xml"/><Relationship Id="rId3" Type="http://schemas.openxmlformats.org/officeDocument/2006/relationships/slide" Target="slide3.xml"/><Relationship Id="rId21" Type="http://schemas.openxmlformats.org/officeDocument/2006/relationships/slide" Target="slide24.xml"/><Relationship Id="rId7" Type="http://schemas.openxmlformats.org/officeDocument/2006/relationships/slide" Target="slide7.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9.xml"/><Relationship Id="rId2" Type="http://schemas.openxmlformats.org/officeDocument/2006/relationships/notesSlide" Target="../notesSlides/notesSlide1.xml"/><Relationship Id="rId16" Type="http://schemas.openxmlformats.org/officeDocument/2006/relationships/slide" Target="slide18.xml"/><Relationship Id="rId20"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2.xml"/><Relationship Id="rId24" Type="http://schemas.openxmlformats.org/officeDocument/2006/relationships/slide" Target="slide28.xml"/><Relationship Id="rId5" Type="http://schemas.openxmlformats.org/officeDocument/2006/relationships/slide" Target="slide5.xml"/><Relationship Id="rId15" Type="http://schemas.openxmlformats.org/officeDocument/2006/relationships/slide" Target="slide17.xml"/><Relationship Id="rId23" Type="http://schemas.openxmlformats.org/officeDocument/2006/relationships/slide" Target="slide27.xml"/><Relationship Id="rId10" Type="http://schemas.openxmlformats.org/officeDocument/2006/relationships/slide" Target="slide11.xml"/><Relationship Id="rId19" Type="http://schemas.openxmlformats.org/officeDocument/2006/relationships/slide" Target="slide22.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platzhalter 117"/>
          <p:cNvSpPr>
            <a:spLocks noGrp="1"/>
          </p:cNvSpPr>
          <p:nvPr>
            <p:ph type="body" sz="quarter" idx="13"/>
          </p:nvPr>
        </p:nvSpPr>
        <p:spPr/>
        <p:txBody>
          <a:bodyPr rtlCol="0"/>
          <a:lstStyle/>
          <a:p>
            <a:pPr rtl="0"/>
            <a:r>
              <a:rPr lang="de-DE" dirty="0" smtClean="0"/>
              <a:t>Kategorie 1</a:t>
            </a:r>
            <a:endParaRPr lang="de-DE" dirty="0"/>
          </a:p>
        </p:txBody>
      </p:sp>
      <p:sp>
        <p:nvSpPr>
          <p:cNvPr id="128" name="Textplatzhalter 127"/>
          <p:cNvSpPr>
            <a:spLocks noGrp="1"/>
          </p:cNvSpPr>
          <p:nvPr>
            <p:ph type="body" sz="quarter" idx="18"/>
          </p:nvPr>
        </p:nvSpPr>
        <p:spPr/>
        <p:txBody>
          <a:bodyPr rtlCol="0"/>
          <a:lstStyle/>
          <a:p>
            <a:pPr rtl="0"/>
            <a:r>
              <a:rPr lang="de-DE" dirty="0" smtClean="0">
                <a:hlinkClick r:id="rId3" action="ppaction://hlinksldjump"/>
              </a:rPr>
              <a:t>10</a:t>
            </a:r>
            <a:endParaRPr lang="de-DE" dirty="0"/>
          </a:p>
        </p:txBody>
      </p:sp>
      <p:sp>
        <p:nvSpPr>
          <p:cNvPr id="133" name="Textplatzhalter 132"/>
          <p:cNvSpPr>
            <a:spLocks noGrp="1"/>
          </p:cNvSpPr>
          <p:nvPr>
            <p:ph type="body" sz="quarter" idx="23"/>
          </p:nvPr>
        </p:nvSpPr>
        <p:spPr/>
        <p:txBody>
          <a:bodyPr rtlCol="0"/>
          <a:lstStyle/>
          <a:p>
            <a:pPr rtl="0"/>
            <a:r>
              <a:rPr lang="de-DE" dirty="0" smtClean="0">
                <a:hlinkClick r:id="rId4" action="ppaction://hlinksldjump"/>
              </a:rPr>
              <a:t>20</a:t>
            </a:r>
            <a:endParaRPr lang="de-DE" dirty="0"/>
          </a:p>
        </p:txBody>
      </p:sp>
      <p:sp>
        <p:nvSpPr>
          <p:cNvPr id="138" name="Textplatzhalter 137"/>
          <p:cNvSpPr>
            <a:spLocks noGrp="1"/>
          </p:cNvSpPr>
          <p:nvPr>
            <p:ph type="body" sz="quarter" idx="28"/>
          </p:nvPr>
        </p:nvSpPr>
        <p:spPr/>
        <p:txBody>
          <a:bodyPr rtlCol="0"/>
          <a:lstStyle/>
          <a:p>
            <a:pPr rtl="0"/>
            <a:r>
              <a:rPr lang="de-DE" dirty="0" smtClean="0">
                <a:hlinkClick r:id="rId5" action="ppaction://hlinksldjump"/>
              </a:rPr>
              <a:t>30</a:t>
            </a:r>
            <a:endParaRPr lang="de-DE" dirty="0"/>
          </a:p>
        </p:txBody>
      </p:sp>
      <p:sp>
        <p:nvSpPr>
          <p:cNvPr id="143" name="Textplatzhalter 142"/>
          <p:cNvSpPr>
            <a:spLocks noGrp="1"/>
          </p:cNvSpPr>
          <p:nvPr>
            <p:ph type="body" sz="quarter" idx="33"/>
          </p:nvPr>
        </p:nvSpPr>
        <p:spPr/>
        <p:txBody>
          <a:bodyPr rtlCol="0"/>
          <a:lstStyle/>
          <a:p>
            <a:pPr rtl="0"/>
            <a:r>
              <a:rPr lang="de-DE" dirty="0" smtClean="0">
                <a:hlinkClick r:id="rId6" action="ppaction://hlinksldjump"/>
              </a:rPr>
              <a:t>40</a:t>
            </a:r>
            <a:endParaRPr lang="de-DE" dirty="0"/>
          </a:p>
        </p:txBody>
      </p:sp>
      <p:sp>
        <p:nvSpPr>
          <p:cNvPr id="148" name="Textplatzhalter 147"/>
          <p:cNvSpPr>
            <a:spLocks noGrp="1"/>
          </p:cNvSpPr>
          <p:nvPr>
            <p:ph type="body" sz="quarter" idx="38"/>
          </p:nvPr>
        </p:nvSpPr>
        <p:spPr/>
        <p:txBody>
          <a:bodyPr rtlCol="0"/>
          <a:lstStyle/>
          <a:p>
            <a:pPr rtl="0"/>
            <a:r>
              <a:rPr lang="de-DE" dirty="0" smtClean="0">
                <a:hlinkClick r:id="rId7" action="ppaction://hlinksldjump"/>
              </a:rPr>
              <a:t>50</a:t>
            </a:r>
            <a:endParaRPr lang="de-DE" dirty="0"/>
          </a:p>
        </p:txBody>
      </p:sp>
      <p:sp>
        <p:nvSpPr>
          <p:cNvPr id="119" name="Textplatzhalter 118"/>
          <p:cNvSpPr>
            <a:spLocks noGrp="1"/>
          </p:cNvSpPr>
          <p:nvPr>
            <p:ph type="body" sz="quarter" idx="14"/>
          </p:nvPr>
        </p:nvSpPr>
        <p:spPr/>
        <p:txBody>
          <a:bodyPr rtlCol="0"/>
          <a:lstStyle/>
          <a:p>
            <a:pPr rtl="0"/>
            <a:r>
              <a:rPr lang="de-DE" dirty="0" smtClean="0"/>
              <a:t>Kategorie 2</a:t>
            </a:r>
            <a:endParaRPr lang="de-DE" dirty="0"/>
          </a:p>
        </p:txBody>
      </p:sp>
      <p:sp>
        <p:nvSpPr>
          <p:cNvPr id="129" name="Textplatzhalter 128"/>
          <p:cNvSpPr>
            <a:spLocks noGrp="1"/>
          </p:cNvSpPr>
          <p:nvPr>
            <p:ph type="body" sz="quarter" idx="19"/>
          </p:nvPr>
        </p:nvSpPr>
        <p:spPr/>
        <p:txBody>
          <a:bodyPr rtlCol="0"/>
          <a:lstStyle/>
          <a:p>
            <a:pPr rtl="0"/>
            <a:r>
              <a:rPr lang="de-DE" dirty="0" smtClean="0">
                <a:hlinkClick r:id="rId8" action="ppaction://hlinksldjump"/>
              </a:rPr>
              <a:t>10</a:t>
            </a:r>
            <a:endParaRPr lang="de-DE" dirty="0"/>
          </a:p>
        </p:txBody>
      </p:sp>
      <p:sp>
        <p:nvSpPr>
          <p:cNvPr id="134" name="Textplatzhalter 133"/>
          <p:cNvSpPr>
            <a:spLocks noGrp="1"/>
          </p:cNvSpPr>
          <p:nvPr>
            <p:ph type="body" sz="quarter" idx="24"/>
          </p:nvPr>
        </p:nvSpPr>
        <p:spPr/>
        <p:txBody>
          <a:bodyPr rtlCol="0"/>
          <a:lstStyle/>
          <a:p>
            <a:pPr rtl="0"/>
            <a:r>
              <a:rPr lang="de-DE" dirty="0" smtClean="0">
                <a:hlinkClick r:id="rId9" action="ppaction://hlinksldjump"/>
              </a:rPr>
              <a:t>20</a:t>
            </a:r>
            <a:endParaRPr lang="de-DE" dirty="0"/>
          </a:p>
        </p:txBody>
      </p:sp>
      <p:sp>
        <p:nvSpPr>
          <p:cNvPr id="139" name="Textplatzhalter 138"/>
          <p:cNvSpPr>
            <a:spLocks noGrp="1"/>
          </p:cNvSpPr>
          <p:nvPr>
            <p:ph type="body" sz="quarter" idx="29"/>
          </p:nvPr>
        </p:nvSpPr>
        <p:spPr/>
        <p:txBody>
          <a:bodyPr rtlCol="0"/>
          <a:lstStyle/>
          <a:p>
            <a:pPr rtl="0"/>
            <a:r>
              <a:rPr lang="de-DE" dirty="0" smtClean="0">
                <a:hlinkClick r:id="rId10" action="ppaction://hlinksldjump"/>
              </a:rPr>
              <a:t>30</a:t>
            </a:r>
            <a:endParaRPr lang="de-DE" dirty="0"/>
          </a:p>
        </p:txBody>
      </p:sp>
      <p:sp>
        <p:nvSpPr>
          <p:cNvPr id="144" name="Textplatzhalter 143"/>
          <p:cNvSpPr>
            <a:spLocks noGrp="1"/>
          </p:cNvSpPr>
          <p:nvPr>
            <p:ph type="body" sz="quarter" idx="34"/>
          </p:nvPr>
        </p:nvSpPr>
        <p:spPr/>
        <p:txBody>
          <a:bodyPr rtlCol="0"/>
          <a:lstStyle/>
          <a:p>
            <a:pPr rtl="0"/>
            <a:r>
              <a:rPr lang="de-DE" dirty="0" smtClean="0">
                <a:hlinkClick r:id="rId11" action="ppaction://hlinksldjump"/>
              </a:rPr>
              <a:t>40</a:t>
            </a:r>
            <a:endParaRPr lang="de-DE" dirty="0"/>
          </a:p>
        </p:txBody>
      </p:sp>
      <p:sp>
        <p:nvSpPr>
          <p:cNvPr id="149" name="Textplatzhalter 148"/>
          <p:cNvSpPr>
            <a:spLocks noGrp="1"/>
          </p:cNvSpPr>
          <p:nvPr>
            <p:ph type="body" sz="quarter" idx="39"/>
          </p:nvPr>
        </p:nvSpPr>
        <p:spPr/>
        <p:txBody>
          <a:bodyPr rtlCol="0"/>
          <a:lstStyle/>
          <a:p>
            <a:pPr rtl="0"/>
            <a:r>
              <a:rPr lang="de-DE" dirty="0" smtClean="0">
                <a:hlinkClick r:id="rId12" action="ppaction://hlinksldjump"/>
              </a:rPr>
              <a:t>50</a:t>
            </a:r>
            <a:endParaRPr lang="de-DE" dirty="0"/>
          </a:p>
        </p:txBody>
      </p:sp>
      <p:sp>
        <p:nvSpPr>
          <p:cNvPr id="120" name="Textplatzhalter 119"/>
          <p:cNvSpPr>
            <a:spLocks noGrp="1"/>
          </p:cNvSpPr>
          <p:nvPr>
            <p:ph type="body" sz="quarter" idx="15"/>
          </p:nvPr>
        </p:nvSpPr>
        <p:spPr/>
        <p:txBody>
          <a:bodyPr rtlCol="0"/>
          <a:lstStyle/>
          <a:p>
            <a:pPr rtl="0"/>
            <a:r>
              <a:rPr lang="de-DE" dirty="0" smtClean="0"/>
              <a:t>Kategorie 3</a:t>
            </a:r>
            <a:endParaRPr lang="de-DE" dirty="0"/>
          </a:p>
        </p:txBody>
      </p:sp>
      <p:sp>
        <p:nvSpPr>
          <p:cNvPr id="130" name="Textplatzhalter 129"/>
          <p:cNvSpPr>
            <a:spLocks noGrp="1"/>
          </p:cNvSpPr>
          <p:nvPr>
            <p:ph type="body" sz="quarter" idx="20"/>
          </p:nvPr>
        </p:nvSpPr>
        <p:spPr/>
        <p:txBody>
          <a:bodyPr rtlCol="0"/>
          <a:lstStyle/>
          <a:p>
            <a:pPr rtl="0"/>
            <a:r>
              <a:rPr lang="de-DE" dirty="0" smtClean="0">
                <a:hlinkClick r:id="rId13" action="ppaction://hlinksldjump"/>
              </a:rPr>
              <a:t>10</a:t>
            </a:r>
            <a:endParaRPr lang="de-DE" dirty="0"/>
          </a:p>
        </p:txBody>
      </p:sp>
      <p:sp>
        <p:nvSpPr>
          <p:cNvPr id="135" name="Textplatzhalter 134"/>
          <p:cNvSpPr>
            <a:spLocks noGrp="1"/>
          </p:cNvSpPr>
          <p:nvPr>
            <p:ph type="body" sz="quarter" idx="25"/>
          </p:nvPr>
        </p:nvSpPr>
        <p:spPr/>
        <p:txBody>
          <a:bodyPr rtlCol="0"/>
          <a:lstStyle/>
          <a:p>
            <a:pPr rtl="0"/>
            <a:r>
              <a:rPr lang="de-DE" dirty="0" smtClean="0">
                <a:hlinkClick r:id="rId14" action="ppaction://hlinksldjump"/>
              </a:rPr>
              <a:t>20</a:t>
            </a:r>
            <a:endParaRPr lang="de-DE" dirty="0"/>
          </a:p>
        </p:txBody>
      </p:sp>
      <p:sp>
        <p:nvSpPr>
          <p:cNvPr id="140" name="Textplatzhalter 139"/>
          <p:cNvSpPr>
            <a:spLocks noGrp="1"/>
          </p:cNvSpPr>
          <p:nvPr>
            <p:ph type="body" sz="quarter" idx="30"/>
          </p:nvPr>
        </p:nvSpPr>
        <p:spPr/>
        <p:txBody>
          <a:bodyPr rtlCol="0"/>
          <a:lstStyle/>
          <a:p>
            <a:pPr rtl="0"/>
            <a:r>
              <a:rPr lang="de-DE" dirty="0" smtClean="0">
                <a:hlinkClick r:id="rId15" action="ppaction://hlinksldjump"/>
              </a:rPr>
              <a:t>30</a:t>
            </a:r>
            <a:endParaRPr lang="de-DE" dirty="0"/>
          </a:p>
        </p:txBody>
      </p:sp>
      <p:sp>
        <p:nvSpPr>
          <p:cNvPr id="145" name="Textplatzhalter 144"/>
          <p:cNvSpPr>
            <a:spLocks noGrp="1"/>
          </p:cNvSpPr>
          <p:nvPr>
            <p:ph type="body" sz="quarter" idx="35"/>
          </p:nvPr>
        </p:nvSpPr>
        <p:spPr/>
        <p:txBody>
          <a:bodyPr rtlCol="0"/>
          <a:lstStyle/>
          <a:p>
            <a:pPr rtl="0"/>
            <a:r>
              <a:rPr lang="de-DE" dirty="0" smtClean="0">
                <a:hlinkClick r:id="rId16" action="ppaction://hlinksldjump"/>
              </a:rPr>
              <a:t>40</a:t>
            </a:r>
            <a:endParaRPr lang="de-DE" dirty="0"/>
          </a:p>
        </p:txBody>
      </p:sp>
      <p:sp>
        <p:nvSpPr>
          <p:cNvPr id="150" name="Textplatzhalter 149"/>
          <p:cNvSpPr>
            <a:spLocks noGrp="1"/>
          </p:cNvSpPr>
          <p:nvPr>
            <p:ph type="body" sz="quarter" idx="40"/>
          </p:nvPr>
        </p:nvSpPr>
        <p:spPr/>
        <p:txBody>
          <a:bodyPr rtlCol="0"/>
          <a:lstStyle/>
          <a:p>
            <a:pPr rtl="0"/>
            <a:r>
              <a:rPr lang="de-DE" dirty="0" smtClean="0">
                <a:hlinkClick r:id="rId17" action="ppaction://hlinksldjump"/>
              </a:rPr>
              <a:t>50</a:t>
            </a:r>
            <a:endParaRPr lang="de-DE" dirty="0"/>
          </a:p>
        </p:txBody>
      </p:sp>
      <p:sp>
        <p:nvSpPr>
          <p:cNvPr id="126" name="Textplatzhalter 125"/>
          <p:cNvSpPr>
            <a:spLocks noGrp="1"/>
          </p:cNvSpPr>
          <p:nvPr>
            <p:ph type="body" sz="quarter" idx="16"/>
          </p:nvPr>
        </p:nvSpPr>
        <p:spPr/>
        <p:txBody>
          <a:bodyPr rtlCol="0"/>
          <a:lstStyle/>
          <a:p>
            <a:pPr rtl="0"/>
            <a:r>
              <a:rPr lang="de-DE" dirty="0" smtClean="0"/>
              <a:t>Kategorie 4</a:t>
            </a:r>
            <a:endParaRPr lang="de-DE" dirty="0"/>
          </a:p>
        </p:txBody>
      </p:sp>
      <p:sp>
        <p:nvSpPr>
          <p:cNvPr id="131" name="Textplatzhalter 130"/>
          <p:cNvSpPr>
            <a:spLocks noGrp="1"/>
          </p:cNvSpPr>
          <p:nvPr>
            <p:ph type="body" sz="quarter" idx="21"/>
          </p:nvPr>
        </p:nvSpPr>
        <p:spPr/>
        <p:txBody>
          <a:bodyPr rtlCol="0"/>
          <a:lstStyle/>
          <a:p>
            <a:pPr rtl="0"/>
            <a:r>
              <a:rPr lang="de-DE" dirty="0" smtClean="0">
                <a:hlinkClick r:id="rId18" action="ppaction://hlinksldjump"/>
              </a:rPr>
              <a:t>10</a:t>
            </a:r>
            <a:endParaRPr lang="de-DE" dirty="0"/>
          </a:p>
        </p:txBody>
      </p:sp>
      <p:sp>
        <p:nvSpPr>
          <p:cNvPr id="136" name="Textplatzhalter 135"/>
          <p:cNvSpPr>
            <a:spLocks noGrp="1"/>
          </p:cNvSpPr>
          <p:nvPr>
            <p:ph type="body" sz="quarter" idx="26"/>
          </p:nvPr>
        </p:nvSpPr>
        <p:spPr/>
        <p:txBody>
          <a:bodyPr rtlCol="0"/>
          <a:lstStyle/>
          <a:p>
            <a:pPr rtl="0"/>
            <a:r>
              <a:rPr lang="de-DE" dirty="0" smtClean="0">
                <a:hlinkClick r:id="rId19" action="ppaction://hlinksldjump"/>
              </a:rPr>
              <a:t>20</a:t>
            </a:r>
            <a:endParaRPr lang="de-DE" dirty="0"/>
          </a:p>
        </p:txBody>
      </p:sp>
      <p:sp>
        <p:nvSpPr>
          <p:cNvPr id="141" name="Textplatzhalter 140"/>
          <p:cNvSpPr>
            <a:spLocks noGrp="1"/>
          </p:cNvSpPr>
          <p:nvPr>
            <p:ph type="body" sz="quarter" idx="31"/>
          </p:nvPr>
        </p:nvSpPr>
        <p:spPr/>
        <p:txBody>
          <a:bodyPr rtlCol="0"/>
          <a:lstStyle/>
          <a:p>
            <a:pPr rtl="0"/>
            <a:r>
              <a:rPr lang="de-DE" dirty="0" smtClean="0">
                <a:hlinkClick r:id="rId20" action="ppaction://hlinksldjump"/>
              </a:rPr>
              <a:t>30</a:t>
            </a:r>
            <a:endParaRPr lang="de-DE" dirty="0"/>
          </a:p>
        </p:txBody>
      </p:sp>
      <p:sp>
        <p:nvSpPr>
          <p:cNvPr id="146" name="Textplatzhalter 145"/>
          <p:cNvSpPr>
            <a:spLocks noGrp="1"/>
          </p:cNvSpPr>
          <p:nvPr>
            <p:ph type="body" sz="quarter" idx="36"/>
          </p:nvPr>
        </p:nvSpPr>
        <p:spPr/>
        <p:txBody>
          <a:bodyPr rtlCol="0"/>
          <a:lstStyle/>
          <a:p>
            <a:pPr rtl="0"/>
            <a:r>
              <a:rPr lang="de-DE" dirty="0" smtClean="0">
                <a:hlinkClick r:id="rId21" action="ppaction://hlinksldjump"/>
              </a:rPr>
              <a:t>40</a:t>
            </a:r>
            <a:endParaRPr lang="de-DE" dirty="0"/>
          </a:p>
        </p:txBody>
      </p:sp>
      <p:sp>
        <p:nvSpPr>
          <p:cNvPr id="151" name="Textplatzhalter 150"/>
          <p:cNvSpPr>
            <a:spLocks noGrp="1"/>
          </p:cNvSpPr>
          <p:nvPr>
            <p:ph type="body" sz="quarter" idx="41"/>
          </p:nvPr>
        </p:nvSpPr>
        <p:spPr/>
        <p:txBody>
          <a:bodyPr rtlCol="0"/>
          <a:lstStyle/>
          <a:p>
            <a:pPr rtl="0"/>
            <a:r>
              <a:rPr lang="de-DE" dirty="0" smtClean="0">
                <a:hlinkClick r:id="rId22" action="ppaction://hlinksldjump"/>
              </a:rPr>
              <a:t>50</a:t>
            </a:r>
            <a:endParaRPr lang="de-DE" dirty="0"/>
          </a:p>
        </p:txBody>
      </p:sp>
      <p:sp>
        <p:nvSpPr>
          <p:cNvPr id="127" name="Textplatzhalter 126"/>
          <p:cNvSpPr>
            <a:spLocks noGrp="1"/>
          </p:cNvSpPr>
          <p:nvPr>
            <p:ph type="body" sz="quarter" idx="17"/>
          </p:nvPr>
        </p:nvSpPr>
        <p:spPr/>
        <p:txBody>
          <a:bodyPr rtlCol="0"/>
          <a:lstStyle/>
          <a:p>
            <a:pPr rtl="0"/>
            <a:r>
              <a:rPr lang="de-DE" dirty="0" smtClean="0"/>
              <a:t>Kategorie 5</a:t>
            </a:r>
            <a:endParaRPr lang="de-DE" dirty="0"/>
          </a:p>
        </p:txBody>
      </p:sp>
      <p:sp>
        <p:nvSpPr>
          <p:cNvPr id="132" name="Textplatzhalter 131"/>
          <p:cNvSpPr>
            <a:spLocks noGrp="1"/>
          </p:cNvSpPr>
          <p:nvPr>
            <p:ph type="body" sz="quarter" idx="22"/>
          </p:nvPr>
        </p:nvSpPr>
        <p:spPr/>
        <p:txBody>
          <a:bodyPr rtlCol="0"/>
          <a:lstStyle/>
          <a:p>
            <a:pPr rtl="0"/>
            <a:r>
              <a:rPr lang="de-DE" dirty="0" smtClean="0">
                <a:hlinkClick r:id="rId23" action="ppaction://hlinksldjump"/>
              </a:rPr>
              <a:t>10</a:t>
            </a:r>
            <a:endParaRPr lang="de-DE" dirty="0"/>
          </a:p>
        </p:txBody>
      </p:sp>
      <p:sp>
        <p:nvSpPr>
          <p:cNvPr id="137" name="Textplatzhalter 136"/>
          <p:cNvSpPr>
            <a:spLocks noGrp="1"/>
          </p:cNvSpPr>
          <p:nvPr>
            <p:ph type="body" sz="quarter" idx="27"/>
          </p:nvPr>
        </p:nvSpPr>
        <p:spPr/>
        <p:txBody>
          <a:bodyPr rtlCol="0"/>
          <a:lstStyle/>
          <a:p>
            <a:pPr rtl="0"/>
            <a:r>
              <a:rPr lang="de-DE" dirty="0" smtClean="0">
                <a:hlinkClick r:id="rId24" action="ppaction://hlinksldjump"/>
              </a:rPr>
              <a:t>20</a:t>
            </a:r>
            <a:endParaRPr lang="de-DE" dirty="0"/>
          </a:p>
        </p:txBody>
      </p:sp>
      <p:sp>
        <p:nvSpPr>
          <p:cNvPr id="142" name="Textplatzhalter 141"/>
          <p:cNvSpPr>
            <a:spLocks noGrp="1"/>
          </p:cNvSpPr>
          <p:nvPr>
            <p:ph type="body" sz="quarter" idx="32"/>
          </p:nvPr>
        </p:nvSpPr>
        <p:spPr/>
        <p:txBody>
          <a:bodyPr rtlCol="0"/>
          <a:lstStyle/>
          <a:p>
            <a:pPr rtl="0"/>
            <a:r>
              <a:rPr lang="de-DE" dirty="0" smtClean="0">
                <a:hlinkClick r:id="rId25" action="ppaction://hlinksldjump"/>
              </a:rPr>
              <a:t>30</a:t>
            </a:r>
            <a:endParaRPr lang="de-DE" dirty="0"/>
          </a:p>
        </p:txBody>
      </p:sp>
      <p:sp>
        <p:nvSpPr>
          <p:cNvPr id="147" name="Textplatzhalter 146"/>
          <p:cNvSpPr>
            <a:spLocks noGrp="1"/>
          </p:cNvSpPr>
          <p:nvPr>
            <p:ph type="body" sz="quarter" idx="37"/>
          </p:nvPr>
        </p:nvSpPr>
        <p:spPr/>
        <p:txBody>
          <a:bodyPr rtlCol="0"/>
          <a:lstStyle/>
          <a:p>
            <a:pPr rtl="0"/>
            <a:r>
              <a:rPr lang="de-DE" dirty="0" smtClean="0">
                <a:hlinkClick r:id="rId26" action="ppaction://hlinksldjump"/>
              </a:rPr>
              <a:t>40</a:t>
            </a:r>
            <a:endParaRPr lang="de-DE" dirty="0"/>
          </a:p>
        </p:txBody>
      </p:sp>
      <p:sp>
        <p:nvSpPr>
          <p:cNvPr id="152" name="Textplatzhalter 151"/>
          <p:cNvSpPr>
            <a:spLocks noGrp="1"/>
          </p:cNvSpPr>
          <p:nvPr>
            <p:ph type="body" sz="quarter" idx="42"/>
          </p:nvPr>
        </p:nvSpPr>
        <p:spPr/>
        <p:txBody>
          <a:bodyPr rtlCol="0"/>
          <a:lstStyle/>
          <a:p>
            <a:pPr rtl="0"/>
            <a:r>
              <a:rPr lang="de-DE" dirty="0" smtClean="0">
                <a:hlinkClick r:id="rId27" action="ppaction://hlinksldjump"/>
              </a:rPr>
              <a:t>50</a:t>
            </a:r>
            <a:endParaRPr lang="de-DE"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(20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10" name="Titel 9"/>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2586567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(30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10" name="Titel 9"/>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188543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(40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10" name="Titel 9"/>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133302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(50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10" name="Titel 9"/>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176659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3 folgen</a:t>
            </a:r>
            <a:endParaRPr lang="de-DE" dirty="0"/>
          </a:p>
        </p:txBody>
      </p:sp>
    </p:spTree>
    <p:extLst>
      <p:ext uri="{BB962C8B-B14F-4D97-AF65-F5344CB8AC3E}">
        <p14:creationId xmlns:p14="http://schemas.microsoft.com/office/powerpoint/2010/main" val="2262495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(10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10" name="Titel 9"/>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3522295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(20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10" name="Titel 9"/>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3839671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(30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10" name="Titel 9"/>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903865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(40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10" name="Titel 9"/>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1444085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(50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10" name="Titel 9"/>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335832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1 folgen</a:t>
            </a:r>
            <a:endParaRPr lang="de-DE" dirty="0"/>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4 folgen</a:t>
            </a:r>
            <a:endParaRPr lang="de-DE" dirty="0"/>
          </a:p>
        </p:txBody>
      </p:sp>
    </p:spTree>
    <p:extLst>
      <p:ext uri="{BB962C8B-B14F-4D97-AF65-F5344CB8AC3E}">
        <p14:creationId xmlns:p14="http://schemas.microsoft.com/office/powerpoint/2010/main" val="2003940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(10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10" name="Titel 9"/>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1702861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(20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10" name="Titel 9"/>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3269309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(30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10" name="Titel 9"/>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283860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(40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10" name="Titel 9"/>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49252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(50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10" name="Titel 9"/>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13680951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5 folgen</a:t>
            </a:r>
            <a:endParaRPr lang="de-DE" dirty="0"/>
          </a:p>
        </p:txBody>
      </p:sp>
    </p:spTree>
    <p:extLst>
      <p:ext uri="{BB962C8B-B14F-4D97-AF65-F5344CB8AC3E}">
        <p14:creationId xmlns:p14="http://schemas.microsoft.com/office/powerpoint/2010/main" val="3937017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(10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10" name="Titel 9"/>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917640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(20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10" name="Titel 9"/>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6844436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(30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10" name="Titel 9"/>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24745183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(10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10" name="Titel 9"/>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(40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10" name="Titel 9"/>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266706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(50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10" name="Titel 9"/>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58878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(20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10" name="Titel 9"/>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3095124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(30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10" name="Titel 9"/>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2180914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(40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10" name="Titel 9"/>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2649731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(50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10" name="Titel 9"/>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3102153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2 folgen</a:t>
            </a:r>
            <a:endParaRPr lang="de-DE" dirty="0"/>
          </a:p>
        </p:txBody>
      </p:sp>
    </p:spTree>
    <p:extLst>
      <p:ext uri="{BB962C8B-B14F-4D97-AF65-F5344CB8AC3E}">
        <p14:creationId xmlns:p14="http://schemas.microsoft.com/office/powerpoint/2010/main" val="1565973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(10 Punkte)</a:t>
            </a:r>
            <a:endParaRPr lang="de-DE" dirty="0"/>
          </a:p>
        </p:txBody>
      </p:sp>
      <p:sp>
        <p:nvSpPr>
          <p:cNvPr id="16" name="Textplatzhalter 15"/>
          <p:cNvSpPr>
            <a:spLocks noGrp="1"/>
          </p:cNvSpPr>
          <p:nvPr>
            <p:ph type="body" sz="quarter" idx="14"/>
          </p:nvPr>
        </p:nvSpPr>
        <p:spPr/>
        <p:txBody>
          <a:bodyPr rtlCol="0"/>
          <a:lstStyle/>
          <a:p>
            <a:pPr rtl="0"/>
            <a:r>
              <a:rPr lang="de-DE" dirty="0" smtClean="0"/>
              <a:t>Antwort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10" name="Titel 9"/>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38447564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Spielbrett 16x9">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_16x9.potx" id="{9EA11A30-5B56-475A-8F8F-B9C431FE8468}" vid="{E3D712D3-90DA-42E1-8FF5-E72DB3B5833F}"/>
    </a:ext>
  </a:extLst>
</a:theme>
</file>

<file path=ppt/theme/theme2.xml><?xml version="1.0" encoding="utf-8"?>
<a:theme xmlns:a="http://schemas.openxmlformats.org/drawingml/2006/main" name="Office-Design">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1FC00E-C489-4259-99E0-267048C28A5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6F3CCA7-F4B0-4CD0-A273-908584A054B5}">
  <ds:schemaRefs>
    <ds:schemaRef ds:uri="http://schemas.microsoft.com/sharepoint/v3/contenttype/forms"/>
  </ds:schemaRefs>
</ds:datastoreItem>
</file>

<file path=customXml/itemProps3.xml><?xml version="1.0" encoding="utf-8"?>
<ds:datastoreItem xmlns:ds="http://schemas.openxmlformats.org/officeDocument/2006/customXml" ds:itemID="{C0299427-726D-49EB-A458-2AD845CE1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668</Words>
  <Application>Microsoft Office PowerPoint</Application>
  <PresentationFormat>Breitbild</PresentationFormat>
  <Paragraphs>172</Paragraphs>
  <Slides>31</Slides>
  <Notes>31</Notes>
  <HiddenSlides>30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31</vt:i4>
      </vt:variant>
    </vt:vector>
  </HeadingPairs>
  <TitlesOfParts>
    <vt:vector size="36" baseType="lpstr">
      <vt:lpstr>Arial</vt:lpstr>
      <vt:lpstr>Calibri</vt:lpstr>
      <vt:lpstr>Calibri Light</vt:lpstr>
      <vt:lpstr>Corbel</vt:lpstr>
      <vt:lpstr>Spielbrett 16x9</vt:lpstr>
      <vt:lpstr>PowerPoint-Präsentation</vt:lpstr>
      <vt:lpstr>Fragen der Kategorie 1 folgen</vt:lpstr>
      <vt:lpstr>Kategorie 1</vt:lpstr>
      <vt:lpstr>Kategorie 1</vt:lpstr>
      <vt:lpstr>Kategorie 1</vt:lpstr>
      <vt:lpstr>Kategorie 1</vt:lpstr>
      <vt:lpstr>Kategorie 1</vt:lpstr>
      <vt:lpstr>Fragen der Kategorie 2 folgen</vt:lpstr>
      <vt:lpstr>Kategorie 2</vt:lpstr>
      <vt:lpstr>Kategorie 2</vt:lpstr>
      <vt:lpstr>Kategorie 2</vt:lpstr>
      <vt:lpstr>Kategorie 2</vt:lpstr>
      <vt:lpstr>Kategorie 2</vt:lpstr>
      <vt:lpstr>Fragen der Kategorie 3 folgen</vt:lpstr>
      <vt:lpstr>Kategorie 3</vt:lpstr>
      <vt:lpstr>Kategorie 3</vt:lpstr>
      <vt:lpstr>Kategorie 3</vt:lpstr>
      <vt:lpstr>Kategorie 3</vt:lpstr>
      <vt:lpstr>Kategorie 3</vt:lpstr>
      <vt:lpstr>Fragen der Kategorie 4 folgen</vt:lpstr>
      <vt:lpstr>Kategorie 4</vt:lpstr>
      <vt:lpstr>Kategorie 4</vt:lpstr>
      <vt:lpstr>Kategorie 4</vt:lpstr>
      <vt:lpstr>Kategorie 4</vt:lpstr>
      <vt:lpstr>Kategorie 4</vt:lpstr>
      <vt:lpstr>Fragen der Kategorie 5 folgen</vt:lpstr>
      <vt:lpstr>Kategorie 5</vt:lpstr>
      <vt:lpstr>Kategorie 5</vt:lpstr>
      <vt:lpstr>Kategorie 5</vt:lpstr>
      <vt:lpstr>Kategorie 5</vt:lpstr>
      <vt:lpstr>Kategorie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2012-12-17T01:40:20Z</dcterms:created>
  <dcterms:modified xsi:type="dcterms:W3CDTF">2014-01-22T05:13:35Z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