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7772400" cy="10058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8" autoAdjust="0"/>
    <p:restoredTop sz="87850" autoAdjust="0"/>
  </p:normalViewPr>
  <p:slideViewPr>
    <p:cSldViewPr>
      <p:cViewPr varScale="1">
        <p:scale>
          <a:sx n="68" d="100"/>
          <a:sy n="68" d="100"/>
        </p:scale>
        <p:origin x="2952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64"/>
    </p:cViewPr>
  </p:sorterViewPr>
  <p:notesViewPr>
    <p:cSldViewPr>
      <p:cViewPr varScale="1">
        <p:scale>
          <a:sx n="73" d="100"/>
          <a:sy n="73" d="100"/>
        </p:scale>
        <p:origin x="14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DD4D94B-48AC-4B87-A694-37426F608260}" type="datetime1">
              <a:rPr lang="de-DE" smtClean="0"/>
              <a:pPr algn="r" rtl="0"/>
              <a:t>27.01.2014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C622C758-1C9E-480C-8A29-D9FA78A97AB2}" type="datetime1">
              <a:rPr lang="de-DE" noProof="0" smtClean="0"/>
              <a:pPr algn="r"/>
              <a:t>27.01.2014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Passen Sie dieses Banner mit Ihrer eigenen Nachricht an! Wählen Sie den Buchstaben aus, und fügen Sie Ihren eigenen Text hinzu. Verwenden Sie ein Zeichen pro Folie.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71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2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2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06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0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Passen</a:t>
            </a:r>
            <a:r>
              <a:rPr lang="de-DE" baseline="0" noProof="0" dirty="0" smtClean="0"/>
              <a:t> Sie dieses Banner mit Ihrer eigenen Nachricht an! Klicken Sie auf den Buchstaben, und geben Sie dann Ihren eigenen Text ein. Verwenden Sie ein Zeichen pro Folie.</a:t>
            </a:r>
            <a:endParaRPr lang="de-DE" noProof="0" dirty="0" smtClean="0"/>
          </a:p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" name="Freihandform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" name="Freihandform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" name="Freihandform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" name="Freihandform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" name="Freihandform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" name="Freihandform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" name="Freihandform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" name="Freihandform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7" name="Ellipse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8" name="Freihandform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9" name="Freihandform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0" name="Ellipse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1" name="Freihandform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2" name="Freihandform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3" name="Freihandform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5" name="Freihandform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" name="Freihandform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" name="Freihandform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" name="Freihandform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6" name="Freihandform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Rechteck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" name="Rechteck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" name="Rechteck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" name="Rechteck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" name="Freihandform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" name="Freihandform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2" name="Freihandform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" name="Freihandform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" name="Freihandform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3" name="Freihandform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" name="Freihandform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" name="Freihandform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X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4F01-BE91-43F0-B00E-F66BE8B1F266}" type="datetime1">
              <a:rPr lang="de-DE" noProof="0" smtClean="0"/>
              <a:pPr/>
              <a:t>27.01.2014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H</a:t>
            </a:r>
            <a:endParaRPr lang="de-DE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676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418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88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1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31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89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&quot;GLÜCKWUNSCH&quot;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747</Words>
  <Application>Microsoft Office PowerPoint</Application>
  <PresentationFormat>Benutzerdefiniert</PresentationFormat>
  <Paragraphs>66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Arial Black</vt:lpstr>
      <vt:lpstr>BANNER "GLÜCKWUNSCH"</vt:lpstr>
      <vt:lpstr>H</vt:lpstr>
      <vt:lpstr>E</vt:lpstr>
      <vt:lpstr>R</vt:lpstr>
      <vt:lpstr>Z</vt:lpstr>
      <vt:lpstr>L</vt:lpstr>
      <vt:lpstr>I</vt:lpstr>
      <vt:lpstr>C</vt:lpstr>
      <vt:lpstr>H</vt:lpstr>
      <vt:lpstr>E</vt:lpstr>
      <vt:lpstr>N</vt:lpstr>
      <vt:lpstr>G</vt:lpstr>
      <vt:lpstr>L</vt:lpstr>
      <vt:lpstr>Ü</vt:lpstr>
      <vt:lpstr>C</vt:lpstr>
      <vt:lpstr>K</vt:lpstr>
      <vt:lpstr>W</vt:lpstr>
      <vt:lpstr>U</vt:lpstr>
      <vt:lpstr>N</vt:lpstr>
      <vt:lpstr>S</vt:lpstr>
      <vt:lpstr>C</vt:lpstr>
      <vt:lpstr>H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2014-01-27T13:49:35Z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