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6287" autoAdjust="0"/>
  </p:normalViewPr>
  <p:slideViewPr>
    <p:cSldViewPr>
      <p:cViewPr varScale="1">
        <p:scale>
          <a:sx n="71" d="100"/>
          <a:sy n="71" d="100"/>
        </p:scale>
        <p:origin x="331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4E9DDAC-9AC6-4E33-84C5-94A6FE702137}" type="datetime1">
              <a:rPr lang="de-DE" smtClean="0"/>
              <a:t>24.03.2014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1481953C-866A-48C2-A54F-036AE1844D1F}" type="datetime1">
              <a:rPr lang="de-DE" smtClean="0"/>
              <a:t>24.03.2014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de-DE" baseline="0" dirty="0"/>
              <a:t>Wenn Sie die erste Beispielvisitenkarte ändern möchten, ersetzen Sie den Inhalt </a:t>
            </a:r>
            <a:r>
              <a:rPr lang="de-DE" baseline="0" dirty="0" smtClean="0"/>
              <a:t>durch </a:t>
            </a:r>
            <a:r>
              <a:rPr lang="de-DE" baseline="0" dirty="0"/>
              <a:t>eigene Inhalte. </a:t>
            </a:r>
            <a:r>
              <a:rPr lang="de-DE" sz="1200" b="0" i="0" u="none" strike="noStrike" baseline="0" dirty="0" smtClean="0"/>
              <a:t>Wenn Sie das Logo ändern möchten, wählen Sie das Bild "Durch Logo ersetzen" aus. Wählen Sie dann unter "Bildtools" auf der Registerkarte "Format" die Option "Bild ändern" aus.</a:t>
            </a:r>
          </a:p>
          <a:p>
            <a:pPr rtl="0"/>
            <a:endParaRPr lang="en-US" baseline="0" dirty="0" smtClean="0"/>
          </a:p>
          <a:p>
            <a:pPr rtl="0"/>
            <a:r>
              <a:rPr lang="de-DE" baseline="0" dirty="0"/>
              <a:t>Wenn Sie stattdessen lieber mit einer leeren Folie beginnen möchten, klicken Sie auf der Registerkarte "Start" auf " Neue Folie", um eine neue Seite einzufügen. Nun können Sie Ihren Text in die leeren Platzhalter einfügen und Ihr Logo mithilfe von "Bild einfügen" hinzufügen.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karten,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12" name="Textplatzhalter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48" name="Textplatzhalter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25" name="Textplatzhalt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83" name="Textplatzhalter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84" name="Textplatzhalt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85" name="Textplatzhalter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86" name="Textplatzhalter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87" name="Textplatzhalter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88" name="Textplatzhalter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91" name="Textplatzhalter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92" name="Textplatzhalter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93" name="Textplatzhalt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94" name="Textplatzhalter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95" name="Textplatzhalter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96" name="Textplatzhalter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99" name="Textplatzhalter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00" name="Textplatzhalter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01" name="Textplatzhalt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02" name="Textplatzhalt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03" name="Textplatzhalter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04" name="Textplatzhalter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07" name="Textplatzhalter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08" name="Textplatzhalter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09" name="Textplatzhalt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10" name="Textplatzhalt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11" name="Textplatzhalter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13" name="Textplatzhalter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70" name="Textplatzhalter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71" name="Textplatzhalter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72" name="Textplatzhalter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73" name="Textplatzhalt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74" name="Textplatzhalter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75" name="Textplatzhalter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78" name="Textplatzhalter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79" name="Textplatzhalter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0" name="Textplatzhalter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81" name="Textplatzhalter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82" name="Textplatzhalter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83" name="Textplatzhalter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86" name="Textplatzhalter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87" name="Textplatzhalter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8" name="Textplatzhalt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89" name="Textplatzhalt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90" name="Textplatzhalter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91" name="Textplatzhalter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194" name="Textplatzhalter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195" name="Textplatzhalter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6" name="Textplatzhalt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197" name="Textplatzhalt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198" name="Textplatzhalter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199" name="Textplatzhalter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  <p:sp>
        <p:nvSpPr>
          <p:cNvPr id="202" name="Textplatzhalter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[Name]</a:t>
            </a:r>
            <a:endParaRPr lang="de-DE" dirty="0"/>
          </a:p>
        </p:txBody>
      </p:sp>
      <p:sp>
        <p:nvSpPr>
          <p:cNvPr id="203" name="Textplatzhalt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04" name="Textplatzhalt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[Firma]</a:t>
            </a:r>
            <a:endParaRPr lang="de-DE" dirty="0"/>
          </a:p>
        </p:txBody>
      </p:sp>
      <p:sp>
        <p:nvSpPr>
          <p:cNvPr id="205" name="Textplatzhalt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[Straße Hausnummer, PLZ Ort]</a:t>
            </a:r>
            <a:endParaRPr lang="de-DE" dirty="0"/>
          </a:p>
        </p:txBody>
      </p:sp>
      <p:sp>
        <p:nvSpPr>
          <p:cNvPr id="206" name="Textplatzhalter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de-DE" dirty="0" smtClean="0"/>
              <a:t>[Internetadresse]</a:t>
            </a:r>
            <a:endParaRPr lang="de-DE" dirty="0"/>
          </a:p>
        </p:txBody>
      </p:sp>
      <p:sp>
        <p:nvSpPr>
          <p:cNvPr id="207" name="Textplatzhalter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de-DE" dirty="0" smtClean="0"/>
              <a:t>[Telefon] | [E-Mail]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enkartenraster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chtec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8" name="Rechtec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7/31/2013</a:t>
            </a:r>
            <a:endParaRPr lang="de-DE" dirty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platzhalter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de-DE" dirty="0"/>
              <a:t>Ernst </a:t>
            </a:r>
            <a:r>
              <a:rPr lang="de-DE"/>
              <a:t>Loetzsch</a:t>
            </a:r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de-DE" dirty="0" err="1" smtClean="0"/>
              <a:t>Stellvertr</a:t>
            </a:r>
            <a:r>
              <a:rPr lang="de-DE" dirty="0" smtClean="0"/>
              <a:t>. Vorsitzender</a:t>
            </a:r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de-DE" dirty="0" err="1" smtClean="0"/>
              <a:t>Fabrikam</a:t>
            </a:r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Hauptstr. 1234 | 98052 </a:t>
            </a:r>
            <a:r>
              <a:rPr lang="de-DE" dirty="0" err="1" smtClean="0"/>
              <a:t>Brunneck</a:t>
            </a:r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www.fabrikam.com</a:t>
            </a:r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0150 | rtanner@fabrikam.com</a:t>
            </a:r>
            <a:endParaRPr lang="de-DE" dirty="0"/>
          </a:p>
        </p:txBody>
      </p:sp>
      <p:sp>
        <p:nvSpPr>
          <p:cNvPr id="337" name="Textplatzhalter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8" name="Textplatzhalter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39" name="Textplatzhalter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0" name="Textplatzhalter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1" name="Textplatzhalter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2" name="Textplatzhalter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3" name="Textplatzhalter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4" name="Textplatzhalter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5" name="Textplatzhalter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6" name="Textplatzhalter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7" name="Textplatzhalter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8" name="Textplatzhalter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49" name="Textplatzhalter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0" name="Textplatzhalter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1" name="Textplatzhalter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2" name="Textplatzhalter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3" name="Textplatzhalter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4" name="Textplatzhalter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5" name="Textplatzhalter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6" name="Textplatzhalter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7" name="Textplatzhalter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8" name="Textplatzhalter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59" name="Textplatzhalter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0" name="Textplatzhalter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1" name="Textplatzhalter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2" name="Textplatzhalter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3" name="Textplatzhalter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4" name="Textplatzhalter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5" name="Textplatzhalter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6" name="Textplatzhalter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7" name="Textplatzhalter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8" name="Textplatzhalter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69" name="Textplatzhalter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0" name="Textplatzhalter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1" name="Textplatzhalter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2" name="Textplatzhalter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3" name="Textplatzhalter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4" name="Textplatzhalter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5" name="Textplatzhalter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6" name="Textplatzhalter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7" name="Textplatzhalter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8" name="Textplatzhalter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79" name="Textplatzhalter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0" name="Textplatzhalter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1" name="Textplatzhalter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2" name="Textplatzhalter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3" name="Textplatzhalter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4" name="Textplatzhalter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5" name="Textplatzhalter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6" name="Textplatzhalter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7" name="Textplatzhalter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8" name="Textplatzhalter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89" name="Textplatzhalter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90" name="Textplatzhalter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60298"/>
            <a:ext cx="601034" cy="255233"/>
          </a:xfrm>
          <a:prstGeom prst="rect">
            <a:avLst/>
          </a:prstGeom>
        </p:spPr>
      </p:pic>
      <p:pic>
        <p:nvPicPr>
          <p:cNvPr id="80" name="Bild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60298"/>
            <a:ext cx="601034" cy="255233"/>
          </a:xfrm>
          <a:prstGeom prst="rect">
            <a:avLst/>
          </a:prstGeom>
        </p:spPr>
      </p:pic>
      <p:pic>
        <p:nvPicPr>
          <p:cNvPr id="81" name="Bild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93268"/>
            <a:ext cx="601034" cy="255233"/>
          </a:xfrm>
          <a:prstGeom prst="rect">
            <a:avLst/>
          </a:prstGeom>
        </p:spPr>
      </p:pic>
      <p:pic>
        <p:nvPicPr>
          <p:cNvPr id="82" name="Bild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93268"/>
            <a:ext cx="601034" cy="255233"/>
          </a:xfrm>
          <a:prstGeom prst="rect">
            <a:avLst/>
          </a:prstGeom>
        </p:spPr>
      </p:pic>
      <p:pic>
        <p:nvPicPr>
          <p:cNvPr id="83" name="Bild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22068"/>
            <a:ext cx="601034" cy="255233"/>
          </a:xfrm>
          <a:prstGeom prst="rect">
            <a:avLst/>
          </a:prstGeom>
        </p:spPr>
      </p:pic>
      <p:pic>
        <p:nvPicPr>
          <p:cNvPr id="84" name="Bild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22068"/>
            <a:ext cx="601034" cy="255233"/>
          </a:xfrm>
          <a:prstGeom prst="rect">
            <a:avLst/>
          </a:prstGeom>
        </p:spPr>
      </p:pic>
      <p:pic>
        <p:nvPicPr>
          <p:cNvPr id="85" name="Bild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50868"/>
            <a:ext cx="601034" cy="255233"/>
          </a:xfrm>
          <a:prstGeom prst="rect">
            <a:avLst/>
          </a:prstGeom>
        </p:spPr>
      </p:pic>
      <p:pic>
        <p:nvPicPr>
          <p:cNvPr id="86" name="Bild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50868"/>
            <a:ext cx="601034" cy="255233"/>
          </a:xfrm>
          <a:prstGeom prst="rect">
            <a:avLst/>
          </a:prstGeom>
        </p:spPr>
      </p:pic>
      <p:pic>
        <p:nvPicPr>
          <p:cNvPr id="87" name="Bild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79668"/>
            <a:ext cx="601034" cy="255233"/>
          </a:xfrm>
          <a:prstGeom prst="rect">
            <a:avLst/>
          </a:prstGeom>
        </p:spPr>
      </p:pic>
      <p:pic>
        <p:nvPicPr>
          <p:cNvPr id="88" name="Bild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79668"/>
            <a:ext cx="601034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karte Logo Name Anfangsbuchstaben groß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Visitenkarte Logo Name Anfangsbuchstaben groß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2014-03-24T15:42:08Z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