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721" autoAdjust="0"/>
  </p:normalViewPr>
  <p:slideViewPr>
    <p:cSldViewPr snapToGrid="0">
      <p:cViewPr varScale="1">
        <p:scale>
          <a:sx n="68" d="100"/>
          <a:sy n="68" d="100"/>
        </p:scale>
        <p:origin x="1080" y="9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101" d="100"/>
          <a:sy n="101" d="100"/>
        </p:scale>
        <p:origin x="280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de-DE" sz="1200"/>
            </a:lvl1pPr>
          </a:lstStyle>
          <a:p>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de-DE" sz="1200"/>
            </a:lvl1pPr>
          </a:lstStyle>
          <a:p>
            <a:fld id="{640B76BA-0715-464C-9DAB-650A5A7B5DF6}" type="datetime1">
              <a:rPr lang="de-DE" smtClean="0"/>
              <a:t>16.09.2013</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de-DE" sz="1200"/>
            </a:lvl1pPr>
          </a:lstStyle>
          <a:p>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de-DE" sz="1200"/>
            </a:lvl1pPr>
          </a:lstStyle>
          <a:p>
            <a:fld id="{4E29D1FE-C207-4476-99C1-A7028091A9CD}" type="slidenum">
              <a:rPr lang="de-DE" smtClean="0"/>
              <a:t>‹Nr.›</a:t>
            </a:fld>
            <a:endParaRPr lang="de-DE" dirty="0"/>
          </a:p>
        </p:txBody>
      </p:sp>
    </p:spTree>
    <p:extLst>
      <p:ext uri="{BB962C8B-B14F-4D97-AF65-F5344CB8AC3E}">
        <p14:creationId xmlns:p14="http://schemas.microsoft.com/office/powerpoint/2010/main" val="8608065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de-DE" sz="1200"/>
            </a:lvl1pPr>
          </a:lstStyle>
          <a:p>
            <a:endParaRPr lang="de-DE"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de-DE" sz="1200"/>
            </a:lvl1pPr>
          </a:lstStyle>
          <a:p>
            <a:fld id="{6EE6AAB6-1B2B-4DAD-9A12-08500FA9DC2B}" type="datetime1">
              <a:rPr lang="de-DE" smtClean="0"/>
              <a:pPr/>
              <a:t>16.09.2013</a:t>
            </a:fld>
            <a:endParaRPr lang="de-DE" dirty="0"/>
          </a:p>
        </p:txBody>
      </p:sp>
      <p:sp>
        <p:nvSpPr>
          <p:cNvPr id="4" name="Folienbildplatzhalt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dirty="0" smtClean="0"/>
              <a:t>Textmasterformat bearbeiten</a:t>
            </a:r>
          </a:p>
          <a:p>
            <a:pPr lvl="1"/>
            <a:r>
              <a:rPr lang="de-DE" dirty="0" smtClean="0"/>
              <a:t>Zweite </a:t>
            </a:r>
            <a:r>
              <a:rPr lang="de-DE" dirty="0"/>
              <a:t>Ebene</a:t>
            </a:r>
          </a:p>
          <a:p>
            <a:pPr lvl="2"/>
            <a:r>
              <a:rPr lang="de-DE" dirty="0"/>
              <a:t>Dritte Ebene</a:t>
            </a:r>
          </a:p>
          <a:p>
            <a:pPr lvl="3"/>
            <a:r>
              <a:rPr lang="de-DE" dirty="0"/>
              <a:t>Vierte Ebene</a:t>
            </a:r>
          </a:p>
          <a:p>
            <a:pPr lvl="4"/>
            <a:r>
              <a:rPr lang="de-DE" dirty="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de-DE" sz="1200"/>
            </a:lvl1pPr>
          </a:lstStyle>
          <a:p>
            <a:endParaRPr lang="de-DE"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de-DE" sz="1200"/>
            </a:lvl1pPr>
          </a:lstStyle>
          <a:p>
            <a:fld id="{AC7710D8-8C21-4D48-B89D-C2D2CB3EC4C7}" type="slidenum">
              <a:rPr lang="de-DE" smtClean="0"/>
              <a:t>‹Nr.›</a:t>
            </a:fld>
            <a:endParaRPr lang="de-DE" dirty="0"/>
          </a:p>
        </p:txBody>
      </p:sp>
    </p:spTree>
    <p:extLst>
      <p:ext uri="{BB962C8B-B14F-4D97-AF65-F5344CB8AC3E}">
        <p14:creationId xmlns:p14="http://schemas.microsoft.com/office/powerpoint/2010/main" val="3819527856"/>
      </p:ext>
    </p:extLst>
  </p:cSld>
  <p:clrMap bg1="lt1" tx1="dk1" bg2="lt2" tx2="dk2" accent1="accent1" accent2="accent2" accent3="accent3" accent4="accent4" accent5="accent5" accent6="accent6" hlink="hlink" folHlink="folHlink"/>
  <p:notesStyle>
    <a:lvl1pPr marL="0" algn="l" defTabSz="914400" rtl="0" eaLnBrk="1" latinLnBrk="0" hangingPunct="1">
      <a:defRPr lang="de-DE" sz="1200" kern="1200">
        <a:solidFill>
          <a:schemeClr val="tx1"/>
        </a:solidFill>
        <a:latin typeface="+mn-lt"/>
        <a:ea typeface="+mn-ea"/>
        <a:cs typeface="+mn-cs"/>
      </a:defRPr>
    </a:lvl1pPr>
    <a:lvl2pPr marL="457200" algn="l" defTabSz="914400" rtl="0" eaLnBrk="1" latinLnBrk="0" hangingPunct="1">
      <a:defRPr lang="de-DE" sz="1200" kern="1200">
        <a:solidFill>
          <a:schemeClr val="tx1"/>
        </a:solidFill>
        <a:latin typeface="+mn-lt"/>
        <a:ea typeface="+mn-ea"/>
        <a:cs typeface="+mn-cs"/>
      </a:defRPr>
    </a:lvl2pPr>
    <a:lvl3pPr marL="914400" algn="l" defTabSz="914400" rtl="0" eaLnBrk="1" latinLnBrk="0" hangingPunct="1">
      <a:defRPr lang="de-DE" sz="1200" kern="1200">
        <a:solidFill>
          <a:schemeClr val="tx1"/>
        </a:solidFill>
        <a:latin typeface="+mn-lt"/>
        <a:ea typeface="+mn-ea"/>
        <a:cs typeface="+mn-cs"/>
      </a:defRPr>
    </a:lvl3pPr>
    <a:lvl4pPr marL="1371600" algn="l" defTabSz="914400" rtl="0" eaLnBrk="1" latinLnBrk="0" hangingPunct="1">
      <a:defRPr lang="de-DE" sz="1200" kern="1200">
        <a:solidFill>
          <a:schemeClr val="tx1"/>
        </a:solidFill>
        <a:latin typeface="+mn-lt"/>
        <a:ea typeface="+mn-ea"/>
        <a:cs typeface="+mn-cs"/>
      </a:defRPr>
    </a:lvl4pPr>
    <a:lvl5pPr marL="1828800" algn="l" defTabSz="914400" rtl="0" eaLnBrk="1" latinLnBrk="0" hangingPunct="1">
      <a:defRPr lang="de-DE" sz="1200" kern="1200">
        <a:solidFill>
          <a:schemeClr val="tx1"/>
        </a:solidFill>
        <a:latin typeface="+mn-lt"/>
        <a:ea typeface="+mn-ea"/>
        <a:cs typeface="+mn-cs"/>
      </a:defRPr>
    </a:lvl5pPr>
    <a:lvl6pPr marL="2286000" algn="l" defTabSz="914400" rtl="0" eaLnBrk="1" latinLnBrk="0" hangingPunct="1">
      <a:defRPr lang="de-DE" sz="1200" kern="1200">
        <a:solidFill>
          <a:schemeClr val="tx1"/>
        </a:solidFill>
        <a:latin typeface="+mn-lt"/>
        <a:ea typeface="+mn-ea"/>
        <a:cs typeface="+mn-cs"/>
      </a:defRPr>
    </a:lvl6pPr>
    <a:lvl7pPr marL="2743200" algn="l" defTabSz="914400" rtl="0" eaLnBrk="1" latinLnBrk="0" hangingPunct="1">
      <a:defRPr lang="de-DE" sz="1200" kern="1200">
        <a:solidFill>
          <a:schemeClr val="tx1"/>
        </a:solidFill>
        <a:latin typeface="+mn-lt"/>
        <a:ea typeface="+mn-ea"/>
        <a:cs typeface="+mn-cs"/>
      </a:defRPr>
    </a:lvl7pPr>
    <a:lvl8pPr marL="3200400" algn="l" defTabSz="914400" rtl="0" eaLnBrk="1" latinLnBrk="0" hangingPunct="1">
      <a:defRPr lang="de-DE" sz="1200" kern="1200">
        <a:solidFill>
          <a:schemeClr val="tx1"/>
        </a:solidFill>
        <a:latin typeface="+mn-lt"/>
        <a:ea typeface="+mn-ea"/>
        <a:cs typeface="+mn-cs"/>
      </a:defRPr>
    </a:lvl8pPr>
    <a:lvl9pPr marL="3657600" algn="l" defTabSz="914400" rtl="0" eaLnBrk="1" latinLnBrk="0" hangingPunct="1">
      <a:defRPr lang="de-DE"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AC7710D8-8C21-4D48-B89D-C2D2CB3EC4C7}" type="slidenum">
              <a:rPr lang="de-DE" smtClean="0"/>
              <a:pPr/>
              <a:t>1</a:t>
            </a:fld>
            <a:endParaRPr lang="de-DE"/>
          </a:p>
        </p:txBody>
      </p:sp>
      <p:sp>
        <p:nvSpPr>
          <p:cNvPr id="6" name="Folienbildplatzhalter 5"/>
          <p:cNvSpPr>
            <a:spLocks noGrp="1" noRot="1" noChangeAspect="1"/>
          </p:cNvSpPr>
          <p:nvPr>
            <p:ph type="sldImg"/>
          </p:nvPr>
        </p:nvSpPr>
        <p:spPr/>
      </p:sp>
      <p:sp>
        <p:nvSpPr>
          <p:cNvPr id="7" name="Notizenplatzhalter 6"/>
          <p:cNvSpPr>
            <a:spLocks noGrp="1"/>
          </p:cNvSpPr>
          <p:nvPr>
            <p:ph type="body" idx="1"/>
          </p:nvPr>
        </p:nvSpPr>
        <p:spPr/>
        <p:txBody>
          <a:bodyPr/>
          <a:lstStyle/>
          <a:p>
            <a:r>
              <a:rPr lang="de-DE" dirty="0" smtClean="0"/>
              <a:t>Zum Ändern dieses Flyers markieren Sie einfach den Beispieltext, und geben Sie Ihre Veranstaltungsdetails ein. Wenn Sie stattdessen lieber mit einer leeren Folie beginnen möchten, klicken Sie auf der Registerkarte "Start" auf " Neue Folie", um eine neue Seite einzufügen.</a:t>
            </a:r>
            <a:r>
              <a:rPr lang="de-DE" baseline="0" dirty="0" smtClean="0"/>
              <a:t> Nun können Sie Ihren Text in die leeren Platzhalter einfügen.</a:t>
            </a:r>
            <a:endParaRPr lang="de-DE" dirty="0"/>
          </a:p>
        </p:txBody>
      </p:sp>
    </p:spTree>
    <p:extLst>
      <p:ext uri="{BB962C8B-B14F-4D97-AF65-F5344CB8AC3E}">
        <p14:creationId xmlns:p14="http://schemas.microsoft.com/office/powerpoint/2010/main" val="3039479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lyer 21,59 x 27,94">
    <p:spTree>
      <p:nvGrpSpPr>
        <p:cNvPr id="1" name=""/>
        <p:cNvGrpSpPr/>
        <p:nvPr/>
      </p:nvGrpSpPr>
      <p:grpSpPr>
        <a:xfrm>
          <a:off x="0" y="0"/>
          <a:ext cx="0" cy="0"/>
          <a:chOff x="0" y="0"/>
          <a:chExt cx="0" cy="0"/>
        </a:xfrm>
      </p:grpSpPr>
      <p:sp>
        <p:nvSpPr>
          <p:cNvPr id="9" name="Textplatzhalter 8"/>
          <p:cNvSpPr>
            <a:spLocks noGrp="1"/>
          </p:cNvSpPr>
          <p:nvPr>
            <p:ph type="body" sz="quarter" idx="10" hasCustomPrompt="1"/>
          </p:nvPr>
        </p:nvSpPr>
        <p:spPr>
          <a:xfrm>
            <a:off x="710816" y="823067"/>
            <a:ext cx="4422658" cy="1417045"/>
          </a:xfrm>
        </p:spPr>
        <p:txBody>
          <a:bodyPr lIns="0" tIns="0" rIns="0" bIns="0" anchor="t">
            <a:noAutofit/>
          </a:bodyPr>
          <a:lstStyle>
            <a:lvl1pPr marL="0" indent="0" latinLnBrk="0">
              <a:lnSpc>
                <a:spcPct val="82000"/>
              </a:lnSpc>
              <a:spcBef>
                <a:spcPts val="0"/>
              </a:spcBef>
              <a:buNone/>
              <a:defRPr lang="de-DE" sz="7200" cap="all" baseline="0">
                <a:solidFill>
                  <a:schemeClr val="tx2"/>
                </a:solidFill>
                <a:latin typeface="+mj-lt"/>
              </a:defRPr>
            </a:lvl1pPr>
            <a:lvl2pPr marL="0" indent="0" latinLnBrk="0">
              <a:lnSpc>
                <a:spcPct val="100000"/>
              </a:lnSpc>
              <a:spcBef>
                <a:spcPts val="0"/>
              </a:spcBef>
              <a:buNone/>
              <a:defRPr lang="de-DE" sz="2000">
                <a:solidFill>
                  <a:schemeClr val="tx1">
                    <a:lumMod val="75000"/>
                    <a:lumOff val="25000"/>
                  </a:schemeClr>
                </a:solidFill>
              </a:defRPr>
            </a:lvl2pPr>
            <a:lvl3pPr marL="0" indent="0" latinLnBrk="0">
              <a:lnSpc>
                <a:spcPct val="100000"/>
              </a:lnSpc>
              <a:spcBef>
                <a:spcPts val="0"/>
              </a:spcBef>
              <a:buNone/>
              <a:defRPr lang="de-DE" sz="2000">
                <a:solidFill>
                  <a:schemeClr val="tx1">
                    <a:lumMod val="75000"/>
                    <a:lumOff val="25000"/>
                  </a:schemeClr>
                </a:solidFill>
              </a:defRPr>
            </a:lvl3pPr>
            <a:lvl4pPr marL="0" indent="0" latinLnBrk="0">
              <a:lnSpc>
                <a:spcPct val="100000"/>
              </a:lnSpc>
              <a:spcBef>
                <a:spcPts val="0"/>
              </a:spcBef>
              <a:buNone/>
              <a:defRPr lang="de-DE" sz="2000">
                <a:solidFill>
                  <a:schemeClr val="tx1">
                    <a:lumMod val="75000"/>
                    <a:lumOff val="25000"/>
                  </a:schemeClr>
                </a:solidFill>
              </a:defRPr>
            </a:lvl4pPr>
            <a:lvl5pPr marL="0" indent="0" latinLnBrk="0">
              <a:lnSpc>
                <a:spcPct val="100000"/>
              </a:lnSpc>
              <a:spcBef>
                <a:spcPts val="0"/>
              </a:spcBef>
              <a:buNone/>
              <a:defRPr lang="de-DE" sz="2000">
                <a:solidFill>
                  <a:schemeClr val="tx1">
                    <a:lumMod val="75000"/>
                    <a:lumOff val="25000"/>
                  </a:schemeClr>
                </a:solidFill>
              </a:defRPr>
            </a:lvl5pPr>
            <a:lvl6pPr marL="0" indent="0" latinLnBrk="0">
              <a:lnSpc>
                <a:spcPct val="100000"/>
              </a:lnSpc>
              <a:spcBef>
                <a:spcPts val="0"/>
              </a:spcBef>
              <a:buNone/>
              <a:defRPr lang="de-DE" sz="2000">
                <a:solidFill>
                  <a:schemeClr val="tx1">
                    <a:lumMod val="75000"/>
                    <a:lumOff val="25000"/>
                  </a:schemeClr>
                </a:solidFill>
              </a:defRPr>
            </a:lvl6pPr>
            <a:lvl7pPr marL="0" indent="0" latinLnBrk="0">
              <a:lnSpc>
                <a:spcPct val="100000"/>
              </a:lnSpc>
              <a:spcBef>
                <a:spcPts val="0"/>
              </a:spcBef>
              <a:buNone/>
              <a:defRPr lang="de-DE" sz="2000">
                <a:solidFill>
                  <a:schemeClr val="tx1">
                    <a:lumMod val="75000"/>
                    <a:lumOff val="25000"/>
                  </a:schemeClr>
                </a:solidFill>
              </a:defRPr>
            </a:lvl7pPr>
            <a:lvl8pPr marL="0" indent="0" latinLnBrk="0">
              <a:lnSpc>
                <a:spcPct val="100000"/>
              </a:lnSpc>
              <a:spcBef>
                <a:spcPts val="0"/>
              </a:spcBef>
              <a:buNone/>
              <a:defRPr lang="de-DE" sz="2000">
                <a:solidFill>
                  <a:schemeClr val="tx1">
                    <a:lumMod val="75000"/>
                    <a:lumOff val="25000"/>
                  </a:schemeClr>
                </a:solidFill>
              </a:defRPr>
            </a:lvl8pPr>
            <a:lvl9pPr marL="0" indent="0" latinLnBrk="0">
              <a:lnSpc>
                <a:spcPct val="100000"/>
              </a:lnSpc>
              <a:spcBef>
                <a:spcPts val="0"/>
              </a:spcBef>
              <a:buNone/>
              <a:defRPr lang="de-DE" sz="2000">
                <a:solidFill>
                  <a:schemeClr val="tx1">
                    <a:lumMod val="75000"/>
                    <a:lumOff val="25000"/>
                  </a:schemeClr>
                </a:solidFill>
              </a:defRPr>
            </a:lvl9pPr>
          </a:lstStyle>
          <a:p>
            <a:pPr lvl="0"/>
            <a:r>
              <a:rPr lang="de-DE" dirty="0"/>
              <a:t>Text hinzufügen</a:t>
            </a:r>
          </a:p>
        </p:txBody>
      </p:sp>
      <p:sp>
        <p:nvSpPr>
          <p:cNvPr id="11" name="Textplatzhalter 8"/>
          <p:cNvSpPr>
            <a:spLocks noGrp="1"/>
          </p:cNvSpPr>
          <p:nvPr>
            <p:ph type="body" sz="quarter" idx="12" hasCustomPrompt="1"/>
          </p:nvPr>
        </p:nvSpPr>
        <p:spPr>
          <a:xfrm>
            <a:off x="710816" y="2327564"/>
            <a:ext cx="4422658" cy="1612611"/>
          </a:xfrm>
        </p:spPr>
        <p:txBody>
          <a:bodyPr lIns="0" tIns="0" rIns="0" bIns="0" anchor="t">
            <a:noAutofit/>
          </a:bodyPr>
          <a:lstStyle>
            <a:lvl1pPr marL="0" indent="0" latinLnBrk="0">
              <a:lnSpc>
                <a:spcPct val="82000"/>
              </a:lnSpc>
              <a:spcBef>
                <a:spcPts val="0"/>
              </a:spcBef>
              <a:buNone/>
              <a:defRPr lang="de-DE" sz="7200" cap="all" baseline="0">
                <a:solidFill>
                  <a:schemeClr val="accent1"/>
                </a:solidFill>
                <a:latin typeface="+mj-lt"/>
              </a:defRPr>
            </a:lvl1pPr>
            <a:lvl2pPr marL="0" indent="0" latinLnBrk="0">
              <a:lnSpc>
                <a:spcPct val="100000"/>
              </a:lnSpc>
              <a:spcBef>
                <a:spcPts val="0"/>
              </a:spcBef>
              <a:buNone/>
              <a:defRPr lang="de-DE" sz="2000">
                <a:solidFill>
                  <a:schemeClr val="tx1">
                    <a:lumMod val="75000"/>
                    <a:lumOff val="25000"/>
                  </a:schemeClr>
                </a:solidFill>
              </a:defRPr>
            </a:lvl2pPr>
            <a:lvl3pPr marL="0" indent="0" latinLnBrk="0">
              <a:lnSpc>
                <a:spcPct val="100000"/>
              </a:lnSpc>
              <a:spcBef>
                <a:spcPts val="0"/>
              </a:spcBef>
              <a:buNone/>
              <a:defRPr lang="de-DE" sz="2000">
                <a:solidFill>
                  <a:schemeClr val="tx1">
                    <a:lumMod val="75000"/>
                    <a:lumOff val="25000"/>
                  </a:schemeClr>
                </a:solidFill>
              </a:defRPr>
            </a:lvl3pPr>
            <a:lvl4pPr marL="0" indent="0" latinLnBrk="0">
              <a:lnSpc>
                <a:spcPct val="100000"/>
              </a:lnSpc>
              <a:spcBef>
                <a:spcPts val="0"/>
              </a:spcBef>
              <a:buNone/>
              <a:defRPr lang="de-DE" sz="2000">
                <a:solidFill>
                  <a:schemeClr val="tx1">
                    <a:lumMod val="75000"/>
                    <a:lumOff val="25000"/>
                  </a:schemeClr>
                </a:solidFill>
              </a:defRPr>
            </a:lvl4pPr>
            <a:lvl5pPr marL="0" indent="0" latinLnBrk="0">
              <a:lnSpc>
                <a:spcPct val="100000"/>
              </a:lnSpc>
              <a:spcBef>
                <a:spcPts val="0"/>
              </a:spcBef>
              <a:buNone/>
              <a:defRPr lang="de-DE" sz="2000">
                <a:solidFill>
                  <a:schemeClr val="tx1">
                    <a:lumMod val="75000"/>
                    <a:lumOff val="25000"/>
                  </a:schemeClr>
                </a:solidFill>
              </a:defRPr>
            </a:lvl5pPr>
            <a:lvl6pPr marL="0" indent="0" latinLnBrk="0">
              <a:lnSpc>
                <a:spcPct val="100000"/>
              </a:lnSpc>
              <a:spcBef>
                <a:spcPts val="0"/>
              </a:spcBef>
              <a:buNone/>
              <a:defRPr lang="de-DE" sz="2000">
                <a:solidFill>
                  <a:schemeClr val="tx1">
                    <a:lumMod val="75000"/>
                    <a:lumOff val="25000"/>
                  </a:schemeClr>
                </a:solidFill>
              </a:defRPr>
            </a:lvl6pPr>
            <a:lvl7pPr marL="0" indent="0" latinLnBrk="0">
              <a:lnSpc>
                <a:spcPct val="100000"/>
              </a:lnSpc>
              <a:spcBef>
                <a:spcPts val="0"/>
              </a:spcBef>
              <a:buNone/>
              <a:defRPr lang="de-DE" sz="2000">
                <a:solidFill>
                  <a:schemeClr val="tx1">
                    <a:lumMod val="75000"/>
                    <a:lumOff val="25000"/>
                  </a:schemeClr>
                </a:solidFill>
              </a:defRPr>
            </a:lvl7pPr>
            <a:lvl8pPr marL="0" indent="0" latinLnBrk="0">
              <a:lnSpc>
                <a:spcPct val="100000"/>
              </a:lnSpc>
              <a:spcBef>
                <a:spcPts val="0"/>
              </a:spcBef>
              <a:buNone/>
              <a:defRPr lang="de-DE" sz="2000">
                <a:solidFill>
                  <a:schemeClr val="tx1">
                    <a:lumMod val="75000"/>
                    <a:lumOff val="25000"/>
                  </a:schemeClr>
                </a:solidFill>
              </a:defRPr>
            </a:lvl8pPr>
            <a:lvl9pPr marL="0" indent="0" latinLnBrk="0">
              <a:lnSpc>
                <a:spcPct val="100000"/>
              </a:lnSpc>
              <a:spcBef>
                <a:spcPts val="0"/>
              </a:spcBef>
              <a:buNone/>
              <a:defRPr lang="de-DE" sz="2000">
                <a:solidFill>
                  <a:schemeClr val="tx1">
                    <a:lumMod val="75000"/>
                    <a:lumOff val="25000"/>
                  </a:schemeClr>
                </a:solidFill>
              </a:defRPr>
            </a:lvl9pPr>
          </a:lstStyle>
          <a:p>
            <a:pPr lvl="0"/>
            <a:r>
              <a:rPr lang="de-DE" dirty="0"/>
              <a:t>Text hinzufügen</a:t>
            </a:r>
          </a:p>
        </p:txBody>
      </p:sp>
      <p:sp>
        <p:nvSpPr>
          <p:cNvPr id="12" name="Textplatzhalter 8"/>
          <p:cNvSpPr>
            <a:spLocks noGrp="1"/>
          </p:cNvSpPr>
          <p:nvPr>
            <p:ph type="body" sz="quarter" idx="13" hasCustomPrompt="1"/>
          </p:nvPr>
        </p:nvSpPr>
        <p:spPr>
          <a:xfrm>
            <a:off x="710816" y="4216400"/>
            <a:ext cx="4422658" cy="557480"/>
          </a:xfrm>
        </p:spPr>
        <p:txBody>
          <a:bodyPr lIns="0" tIns="0" rIns="0" bIns="0" anchor="ctr">
            <a:noAutofit/>
          </a:bodyPr>
          <a:lstStyle>
            <a:lvl1pPr marL="0" indent="0" latinLnBrk="0">
              <a:lnSpc>
                <a:spcPct val="82000"/>
              </a:lnSpc>
              <a:spcBef>
                <a:spcPts val="0"/>
              </a:spcBef>
              <a:buNone/>
              <a:defRPr lang="de-DE" sz="2400" cap="all" baseline="0">
                <a:solidFill>
                  <a:schemeClr val="accent1"/>
                </a:solidFill>
                <a:latin typeface="+mj-lt"/>
              </a:defRPr>
            </a:lvl1pPr>
            <a:lvl2pPr marL="0" indent="0" latinLnBrk="0">
              <a:lnSpc>
                <a:spcPct val="100000"/>
              </a:lnSpc>
              <a:spcBef>
                <a:spcPts val="0"/>
              </a:spcBef>
              <a:buNone/>
              <a:defRPr lang="de-DE" sz="2000">
                <a:solidFill>
                  <a:schemeClr val="tx1">
                    <a:lumMod val="75000"/>
                    <a:lumOff val="25000"/>
                  </a:schemeClr>
                </a:solidFill>
              </a:defRPr>
            </a:lvl2pPr>
            <a:lvl3pPr marL="0" indent="0" latinLnBrk="0">
              <a:lnSpc>
                <a:spcPct val="100000"/>
              </a:lnSpc>
              <a:spcBef>
                <a:spcPts val="0"/>
              </a:spcBef>
              <a:buNone/>
              <a:defRPr lang="de-DE" sz="2000">
                <a:solidFill>
                  <a:schemeClr val="tx1">
                    <a:lumMod val="75000"/>
                    <a:lumOff val="25000"/>
                  </a:schemeClr>
                </a:solidFill>
              </a:defRPr>
            </a:lvl3pPr>
            <a:lvl4pPr marL="0" indent="0" latinLnBrk="0">
              <a:lnSpc>
                <a:spcPct val="100000"/>
              </a:lnSpc>
              <a:spcBef>
                <a:spcPts val="0"/>
              </a:spcBef>
              <a:buNone/>
              <a:defRPr lang="de-DE" sz="2000">
                <a:solidFill>
                  <a:schemeClr val="tx1">
                    <a:lumMod val="75000"/>
                    <a:lumOff val="25000"/>
                  </a:schemeClr>
                </a:solidFill>
              </a:defRPr>
            </a:lvl4pPr>
            <a:lvl5pPr marL="0" indent="0" latinLnBrk="0">
              <a:lnSpc>
                <a:spcPct val="100000"/>
              </a:lnSpc>
              <a:spcBef>
                <a:spcPts val="0"/>
              </a:spcBef>
              <a:buNone/>
              <a:defRPr lang="de-DE" sz="2000">
                <a:solidFill>
                  <a:schemeClr val="tx1">
                    <a:lumMod val="75000"/>
                    <a:lumOff val="25000"/>
                  </a:schemeClr>
                </a:solidFill>
              </a:defRPr>
            </a:lvl5pPr>
            <a:lvl6pPr marL="0" indent="0" latinLnBrk="0">
              <a:lnSpc>
                <a:spcPct val="100000"/>
              </a:lnSpc>
              <a:spcBef>
                <a:spcPts val="0"/>
              </a:spcBef>
              <a:buNone/>
              <a:defRPr lang="de-DE" sz="2000">
                <a:solidFill>
                  <a:schemeClr val="tx1">
                    <a:lumMod val="75000"/>
                    <a:lumOff val="25000"/>
                  </a:schemeClr>
                </a:solidFill>
              </a:defRPr>
            </a:lvl6pPr>
            <a:lvl7pPr marL="0" indent="0" latinLnBrk="0">
              <a:lnSpc>
                <a:spcPct val="100000"/>
              </a:lnSpc>
              <a:spcBef>
                <a:spcPts val="0"/>
              </a:spcBef>
              <a:buNone/>
              <a:defRPr lang="de-DE" sz="2000">
                <a:solidFill>
                  <a:schemeClr val="tx1">
                    <a:lumMod val="75000"/>
                    <a:lumOff val="25000"/>
                  </a:schemeClr>
                </a:solidFill>
              </a:defRPr>
            </a:lvl7pPr>
            <a:lvl8pPr marL="0" indent="0" latinLnBrk="0">
              <a:lnSpc>
                <a:spcPct val="100000"/>
              </a:lnSpc>
              <a:spcBef>
                <a:spcPts val="0"/>
              </a:spcBef>
              <a:buNone/>
              <a:defRPr lang="de-DE" sz="2000">
                <a:solidFill>
                  <a:schemeClr val="tx1">
                    <a:lumMod val="75000"/>
                    <a:lumOff val="25000"/>
                  </a:schemeClr>
                </a:solidFill>
              </a:defRPr>
            </a:lvl8pPr>
            <a:lvl9pPr marL="0" indent="0" latinLnBrk="0">
              <a:lnSpc>
                <a:spcPct val="100000"/>
              </a:lnSpc>
              <a:spcBef>
                <a:spcPts val="0"/>
              </a:spcBef>
              <a:buNone/>
              <a:defRPr lang="de-DE" sz="2000">
                <a:solidFill>
                  <a:schemeClr val="tx1">
                    <a:lumMod val="75000"/>
                    <a:lumOff val="25000"/>
                  </a:schemeClr>
                </a:solidFill>
              </a:defRPr>
            </a:lvl9pPr>
          </a:lstStyle>
          <a:p>
            <a:pPr lvl="0"/>
            <a:r>
              <a:rPr lang="de-DE" dirty="0"/>
              <a:t>Text hinzufügen</a:t>
            </a:r>
          </a:p>
        </p:txBody>
      </p:sp>
      <p:sp>
        <p:nvSpPr>
          <p:cNvPr id="13" name="Textplatzhalter 8"/>
          <p:cNvSpPr>
            <a:spLocks noGrp="1"/>
          </p:cNvSpPr>
          <p:nvPr>
            <p:ph type="body" sz="quarter" idx="14" hasCustomPrompt="1"/>
          </p:nvPr>
        </p:nvSpPr>
        <p:spPr>
          <a:xfrm>
            <a:off x="710816" y="4773879"/>
            <a:ext cx="4422658" cy="894566"/>
          </a:xfrm>
        </p:spPr>
        <p:txBody>
          <a:bodyPr lIns="0" tIns="0" rIns="0" bIns="0" anchor="t">
            <a:noAutofit/>
          </a:bodyPr>
          <a:lstStyle>
            <a:lvl1pPr marL="0" indent="0" latinLnBrk="0">
              <a:lnSpc>
                <a:spcPct val="82000"/>
              </a:lnSpc>
              <a:spcBef>
                <a:spcPts val="0"/>
              </a:spcBef>
              <a:buNone/>
              <a:defRPr lang="de-DE" sz="3800" cap="none" baseline="0">
                <a:solidFill>
                  <a:schemeClr val="tx2"/>
                </a:solidFill>
                <a:latin typeface="+mj-lt"/>
              </a:defRPr>
            </a:lvl1pPr>
            <a:lvl2pPr marL="0" indent="0" latinLnBrk="0">
              <a:lnSpc>
                <a:spcPct val="100000"/>
              </a:lnSpc>
              <a:spcBef>
                <a:spcPts val="0"/>
              </a:spcBef>
              <a:buNone/>
              <a:defRPr lang="de-DE" sz="2000">
                <a:solidFill>
                  <a:schemeClr val="tx1">
                    <a:lumMod val="75000"/>
                    <a:lumOff val="25000"/>
                  </a:schemeClr>
                </a:solidFill>
              </a:defRPr>
            </a:lvl2pPr>
            <a:lvl3pPr marL="0" indent="0" latinLnBrk="0">
              <a:lnSpc>
                <a:spcPct val="100000"/>
              </a:lnSpc>
              <a:spcBef>
                <a:spcPts val="0"/>
              </a:spcBef>
              <a:buNone/>
              <a:defRPr lang="de-DE" sz="2000">
                <a:solidFill>
                  <a:schemeClr val="tx1">
                    <a:lumMod val="75000"/>
                    <a:lumOff val="25000"/>
                  </a:schemeClr>
                </a:solidFill>
              </a:defRPr>
            </a:lvl3pPr>
            <a:lvl4pPr marL="0" indent="0" latinLnBrk="0">
              <a:lnSpc>
                <a:spcPct val="100000"/>
              </a:lnSpc>
              <a:spcBef>
                <a:spcPts val="0"/>
              </a:spcBef>
              <a:buNone/>
              <a:defRPr lang="de-DE" sz="2000">
                <a:solidFill>
                  <a:schemeClr val="tx1">
                    <a:lumMod val="75000"/>
                    <a:lumOff val="25000"/>
                  </a:schemeClr>
                </a:solidFill>
              </a:defRPr>
            </a:lvl4pPr>
            <a:lvl5pPr marL="0" indent="0" latinLnBrk="0">
              <a:lnSpc>
                <a:spcPct val="100000"/>
              </a:lnSpc>
              <a:spcBef>
                <a:spcPts val="0"/>
              </a:spcBef>
              <a:buNone/>
              <a:defRPr lang="de-DE" sz="2000">
                <a:solidFill>
                  <a:schemeClr val="tx1">
                    <a:lumMod val="75000"/>
                    <a:lumOff val="25000"/>
                  </a:schemeClr>
                </a:solidFill>
              </a:defRPr>
            </a:lvl5pPr>
            <a:lvl6pPr marL="0" indent="0" latinLnBrk="0">
              <a:lnSpc>
                <a:spcPct val="100000"/>
              </a:lnSpc>
              <a:spcBef>
                <a:spcPts val="0"/>
              </a:spcBef>
              <a:buNone/>
              <a:defRPr lang="de-DE" sz="2000">
                <a:solidFill>
                  <a:schemeClr val="tx1">
                    <a:lumMod val="75000"/>
                    <a:lumOff val="25000"/>
                  </a:schemeClr>
                </a:solidFill>
              </a:defRPr>
            </a:lvl6pPr>
            <a:lvl7pPr marL="0" indent="0" latinLnBrk="0">
              <a:lnSpc>
                <a:spcPct val="100000"/>
              </a:lnSpc>
              <a:spcBef>
                <a:spcPts val="0"/>
              </a:spcBef>
              <a:buNone/>
              <a:defRPr lang="de-DE" sz="2000">
                <a:solidFill>
                  <a:schemeClr val="tx1">
                    <a:lumMod val="75000"/>
                    <a:lumOff val="25000"/>
                  </a:schemeClr>
                </a:solidFill>
              </a:defRPr>
            </a:lvl7pPr>
            <a:lvl8pPr marL="0" indent="0" latinLnBrk="0">
              <a:lnSpc>
                <a:spcPct val="100000"/>
              </a:lnSpc>
              <a:spcBef>
                <a:spcPts val="0"/>
              </a:spcBef>
              <a:buNone/>
              <a:defRPr lang="de-DE" sz="2000">
                <a:solidFill>
                  <a:schemeClr val="tx1">
                    <a:lumMod val="75000"/>
                    <a:lumOff val="25000"/>
                  </a:schemeClr>
                </a:solidFill>
              </a:defRPr>
            </a:lvl8pPr>
            <a:lvl9pPr marL="0" indent="0" latinLnBrk="0">
              <a:lnSpc>
                <a:spcPct val="100000"/>
              </a:lnSpc>
              <a:spcBef>
                <a:spcPts val="0"/>
              </a:spcBef>
              <a:buNone/>
              <a:defRPr lang="de-DE" sz="2000">
                <a:solidFill>
                  <a:schemeClr val="tx1">
                    <a:lumMod val="75000"/>
                    <a:lumOff val="25000"/>
                  </a:schemeClr>
                </a:solidFill>
              </a:defRPr>
            </a:lvl9pPr>
          </a:lstStyle>
          <a:p>
            <a:pPr lvl="0"/>
            <a:r>
              <a:rPr lang="de-DE" dirty="0"/>
              <a:t>Text hinzufügen</a:t>
            </a:r>
          </a:p>
        </p:txBody>
      </p:sp>
      <p:sp>
        <p:nvSpPr>
          <p:cNvPr id="15" name="Textplatzhalter 8"/>
          <p:cNvSpPr>
            <a:spLocks noGrp="1"/>
          </p:cNvSpPr>
          <p:nvPr>
            <p:ph type="body" sz="quarter" idx="16" hasCustomPrompt="1"/>
          </p:nvPr>
        </p:nvSpPr>
        <p:spPr>
          <a:xfrm>
            <a:off x="710816" y="5916863"/>
            <a:ext cx="4422658" cy="557480"/>
          </a:xfrm>
        </p:spPr>
        <p:txBody>
          <a:bodyPr lIns="0" tIns="0" rIns="0" bIns="0" anchor="ctr">
            <a:noAutofit/>
          </a:bodyPr>
          <a:lstStyle>
            <a:lvl1pPr marL="0" indent="0" latinLnBrk="0">
              <a:lnSpc>
                <a:spcPct val="82000"/>
              </a:lnSpc>
              <a:spcBef>
                <a:spcPts val="0"/>
              </a:spcBef>
              <a:buNone/>
              <a:defRPr lang="de-DE" sz="2400" cap="all" baseline="0">
                <a:solidFill>
                  <a:schemeClr val="accent1"/>
                </a:solidFill>
                <a:latin typeface="+mj-lt"/>
              </a:defRPr>
            </a:lvl1pPr>
            <a:lvl2pPr marL="0" indent="0" latinLnBrk="0">
              <a:lnSpc>
                <a:spcPct val="100000"/>
              </a:lnSpc>
              <a:spcBef>
                <a:spcPts val="0"/>
              </a:spcBef>
              <a:buNone/>
              <a:defRPr lang="de-DE" sz="2000">
                <a:solidFill>
                  <a:schemeClr val="tx1">
                    <a:lumMod val="75000"/>
                    <a:lumOff val="25000"/>
                  </a:schemeClr>
                </a:solidFill>
              </a:defRPr>
            </a:lvl2pPr>
            <a:lvl3pPr marL="0" indent="0" latinLnBrk="0">
              <a:lnSpc>
                <a:spcPct val="100000"/>
              </a:lnSpc>
              <a:spcBef>
                <a:spcPts val="0"/>
              </a:spcBef>
              <a:buNone/>
              <a:defRPr lang="de-DE" sz="2000">
                <a:solidFill>
                  <a:schemeClr val="tx1">
                    <a:lumMod val="75000"/>
                    <a:lumOff val="25000"/>
                  </a:schemeClr>
                </a:solidFill>
              </a:defRPr>
            </a:lvl3pPr>
            <a:lvl4pPr marL="0" indent="0" latinLnBrk="0">
              <a:lnSpc>
                <a:spcPct val="100000"/>
              </a:lnSpc>
              <a:spcBef>
                <a:spcPts val="0"/>
              </a:spcBef>
              <a:buNone/>
              <a:defRPr lang="de-DE" sz="2000">
                <a:solidFill>
                  <a:schemeClr val="tx1">
                    <a:lumMod val="75000"/>
                    <a:lumOff val="25000"/>
                  </a:schemeClr>
                </a:solidFill>
              </a:defRPr>
            </a:lvl4pPr>
            <a:lvl5pPr marL="0" indent="0" latinLnBrk="0">
              <a:lnSpc>
                <a:spcPct val="100000"/>
              </a:lnSpc>
              <a:spcBef>
                <a:spcPts val="0"/>
              </a:spcBef>
              <a:buNone/>
              <a:defRPr lang="de-DE" sz="2000">
                <a:solidFill>
                  <a:schemeClr val="tx1">
                    <a:lumMod val="75000"/>
                    <a:lumOff val="25000"/>
                  </a:schemeClr>
                </a:solidFill>
              </a:defRPr>
            </a:lvl5pPr>
            <a:lvl6pPr marL="0" indent="0" latinLnBrk="0">
              <a:lnSpc>
                <a:spcPct val="100000"/>
              </a:lnSpc>
              <a:spcBef>
                <a:spcPts val="0"/>
              </a:spcBef>
              <a:buNone/>
              <a:defRPr lang="de-DE" sz="2000">
                <a:solidFill>
                  <a:schemeClr val="tx1">
                    <a:lumMod val="75000"/>
                    <a:lumOff val="25000"/>
                  </a:schemeClr>
                </a:solidFill>
              </a:defRPr>
            </a:lvl6pPr>
            <a:lvl7pPr marL="0" indent="0" latinLnBrk="0">
              <a:lnSpc>
                <a:spcPct val="100000"/>
              </a:lnSpc>
              <a:spcBef>
                <a:spcPts val="0"/>
              </a:spcBef>
              <a:buNone/>
              <a:defRPr lang="de-DE" sz="2000">
                <a:solidFill>
                  <a:schemeClr val="tx1">
                    <a:lumMod val="75000"/>
                    <a:lumOff val="25000"/>
                  </a:schemeClr>
                </a:solidFill>
              </a:defRPr>
            </a:lvl7pPr>
            <a:lvl8pPr marL="0" indent="0" latinLnBrk="0">
              <a:lnSpc>
                <a:spcPct val="100000"/>
              </a:lnSpc>
              <a:spcBef>
                <a:spcPts val="0"/>
              </a:spcBef>
              <a:buNone/>
              <a:defRPr lang="de-DE" sz="2000">
                <a:solidFill>
                  <a:schemeClr val="tx1">
                    <a:lumMod val="75000"/>
                    <a:lumOff val="25000"/>
                  </a:schemeClr>
                </a:solidFill>
              </a:defRPr>
            </a:lvl8pPr>
            <a:lvl9pPr marL="0" indent="0" latinLnBrk="0">
              <a:lnSpc>
                <a:spcPct val="100000"/>
              </a:lnSpc>
              <a:spcBef>
                <a:spcPts val="0"/>
              </a:spcBef>
              <a:buNone/>
              <a:defRPr lang="de-DE" sz="2000">
                <a:solidFill>
                  <a:schemeClr val="tx1">
                    <a:lumMod val="75000"/>
                    <a:lumOff val="25000"/>
                  </a:schemeClr>
                </a:solidFill>
              </a:defRPr>
            </a:lvl9pPr>
          </a:lstStyle>
          <a:p>
            <a:pPr lvl="0"/>
            <a:r>
              <a:rPr lang="de-DE" dirty="0"/>
              <a:t>Text hinzufügen</a:t>
            </a:r>
          </a:p>
        </p:txBody>
      </p:sp>
      <p:sp>
        <p:nvSpPr>
          <p:cNvPr id="16" name="Textplatzhalter 8"/>
          <p:cNvSpPr>
            <a:spLocks noGrp="1"/>
          </p:cNvSpPr>
          <p:nvPr>
            <p:ph type="body" sz="quarter" idx="17" hasCustomPrompt="1"/>
          </p:nvPr>
        </p:nvSpPr>
        <p:spPr>
          <a:xfrm>
            <a:off x="710816" y="6474342"/>
            <a:ext cx="4422658" cy="894566"/>
          </a:xfrm>
        </p:spPr>
        <p:txBody>
          <a:bodyPr lIns="0" tIns="0" rIns="0" bIns="0" anchor="t">
            <a:noAutofit/>
          </a:bodyPr>
          <a:lstStyle>
            <a:lvl1pPr marL="0" indent="0" latinLnBrk="0">
              <a:lnSpc>
                <a:spcPct val="82000"/>
              </a:lnSpc>
              <a:spcBef>
                <a:spcPts val="0"/>
              </a:spcBef>
              <a:buNone/>
              <a:defRPr lang="de-DE" sz="3800" cap="none" baseline="0">
                <a:solidFill>
                  <a:schemeClr val="tx2"/>
                </a:solidFill>
                <a:latin typeface="+mj-lt"/>
              </a:defRPr>
            </a:lvl1pPr>
            <a:lvl2pPr marL="0" indent="0" latinLnBrk="0">
              <a:lnSpc>
                <a:spcPct val="100000"/>
              </a:lnSpc>
              <a:spcBef>
                <a:spcPts val="0"/>
              </a:spcBef>
              <a:buNone/>
              <a:defRPr lang="de-DE" sz="2000">
                <a:solidFill>
                  <a:schemeClr val="tx1">
                    <a:lumMod val="75000"/>
                    <a:lumOff val="25000"/>
                  </a:schemeClr>
                </a:solidFill>
              </a:defRPr>
            </a:lvl2pPr>
            <a:lvl3pPr marL="0" indent="0" latinLnBrk="0">
              <a:lnSpc>
                <a:spcPct val="100000"/>
              </a:lnSpc>
              <a:spcBef>
                <a:spcPts val="0"/>
              </a:spcBef>
              <a:buNone/>
              <a:defRPr lang="de-DE" sz="2000">
                <a:solidFill>
                  <a:schemeClr val="tx1">
                    <a:lumMod val="75000"/>
                    <a:lumOff val="25000"/>
                  </a:schemeClr>
                </a:solidFill>
              </a:defRPr>
            </a:lvl3pPr>
            <a:lvl4pPr marL="0" indent="0" latinLnBrk="0">
              <a:lnSpc>
                <a:spcPct val="100000"/>
              </a:lnSpc>
              <a:spcBef>
                <a:spcPts val="0"/>
              </a:spcBef>
              <a:buNone/>
              <a:defRPr lang="de-DE" sz="2000">
                <a:solidFill>
                  <a:schemeClr val="tx1">
                    <a:lumMod val="75000"/>
                    <a:lumOff val="25000"/>
                  </a:schemeClr>
                </a:solidFill>
              </a:defRPr>
            </a:lvl4pPr>
            <a:lvl5pPr marL="0" indent="0" latinLnBrk="0">
              <a:lnSpc>
                <a:spcPct val="100000"/>
              </a:lnSpc>
              <a:spcBef>
                <a:spcPts val="0"/>
              </a:spcBef>
              <a:buNone/>
              <a:defRPr lang="de-DE" sz="2000">
                <a:solidFill>
                  <a:schemeClr val="tx1">
                    <a:lumMod val="75000"/>
                    <a:lumOff val="25000"/>
                  </a:schemeClr>
                </a:solidFill>
              </a:defRPr>
            </a:lvl5pPr>
            <a:lvl6pPr marL="0" indent="0" latinLnBrk="0">
              <a:lnSpc>
                <a:spcPct val="100000"/>
              </a:lnSpc>
              <a:spcBef>
                <a:spcPts val="0"/>
              </a:spcBef>
              <a:buNone/>
              <a:defRPr lang="de-DE" sz="2000">
                <a:solidFill>
                  <a:schemeClr val="tx1">
                    <a:lumMod val="75000"/>
                    <a:lumOff val="25000"/>
                  </a:schemeClr>
                </a:solidFill>
              </a:defRPr>
            </a:lvl6pPr>
            <a:lvl7pPr marL="0" indent="0" latinLnBrk="0">
              <a:lnSpc>
                <a:spcPct val="100000"/>
              </a:lnSpc>
              <a:spcBef>
                <a:spcPts val="0"/>
              </a:spcBef>
              <a:buNone/>
              <a:defRPr lang="de-DE" sz="2000">
                <a:solidFill>
                  <a:schemeClr val="tx1">
                    <a:lumMod val="75000"/>
                    <a:lumOff val="25000"/>
                  </a:schemeClr>
                </a:solidFill>
              </a:defRPr>
            </a:lvl7pPr>
            <a:lvl8pPr marL="0" indent="0" latinLnBrk="0">
              <a:lnSpc>
                <a:spcPct val="100000"/>
              </a:lnSpc>
              <a:spcBef>
                <a:spcPts val="0"/>
              </a:spcBef>
              <a:buNone/>
              <a:defRPr lang="de-DE" sz="2000">
                <a:solidFill>
                  <a:schemeClr val="tx1">
                    <a:lumMod val="75000"/>
                    <a:lumOff val="25000"/>
                  </a:schemeClr>
                </a:solidFill>
              </a:defRPr>
            </a:lvl8pPr>
            <a:lvl9pPr marL="0" indent="0" latinLnBrk="0">
              <a:lnSpc>
                <a:spcPct val="100000"/>
              </a:lnSpc>
              <a:spcBef>
                <a:spcPts val="0"/>
              </a:spcBef>
              <a:buNone/>
              <a:defRPr lang="de-DE" sz="2000">
                <a:solidFill>
                  <a:schemeClr val="tx1">
                    <a:lumMod val="75000"/>
                    <a:lumOff val="25000"/>
                  </a:schemeClr>
                </a:solidFill>
              </a:defRPr>
            </a:lvl9pPr>
          </a:lstStyle>
          <a:p>
            <a:pPr lvl="0"/>
            <a:r>
              <a:rPr lang="de-DE" dirty="0"/>
              <a:t>Text hinzufügen</a:t>
            </a:r>
          </a:p>
        </p:txBody>
      </p:sp>
      <p:sp>
        <p:nvSpPr>
          <p:cNvPr id="17" name="Textplatzhalter 8"/>
          <p:cNvSpPr>
            <a:spLocks noGrp="1"/>
          </p:cNvSpPr>
          <p:nvPr>
            <p:ph type="body" sz="quarter" idx="18" hasCustomPrompt="1"/>
          </p:nvPr>
        </p:nvSpPr>
        <p:spPr>
          <a:xfrm>
            <a:off x="710816" y="7511224"/>
            <a:ext cx="4422658" cy="453200"/>
          </a:xfrm>
        </p:spPr>
        <p:txBody>
          <a:bodyPr lIns="0" tIns="0" rIns="0" bIns="0" anchor="t">
            <a:noAutofit/>
          </a:bodyPr>
          <a:lstStyle>
            <a:lvl1pPr marL="0" indent="0" latinLnBrk="0">
              <a:lnSpc>
                <a:spcPct val="82000"/>
              </a:lnSpc>
              <a:spcBef>
                <a:spcPts val="0"/>
              </a:spcBef>
              <a:buNone/>
              <a:defRPr lang="de-DE" sz="1400" cap="none" baseline="0">
                <a:solidFill>
                  <a:schemeClr val="accent1"/>
                </a:solidFill>
                <a:latin typeface="+mj-lt"/>
              </a:defRPr>
            </a:lvl1pPr>
            <a:lvl2pPr marL="0" indent="0" latinLnBrk="0">
              <a:lnSpc>
                <a:spcPct val="100000"/>
              </a:lnSpc>
              <a:spcBef>
                <a:spcPts val="0"/>
              </a:spcBef>
              <a:buNone/>
              <a:defRPr lang="de-DE" sz="2000">
                <a:solidFill>
                  <a:schemeClr val="tx1">
                    <a:lumMod val="75000"/>
                    <a:lumOff val="25000"/>
                  </a:schemeClr>
                </a:solidFill>
              </a:defRPr>
            </a:lvl2pPr>
            <a:lvl3pPr marL="0" indent="0" latinLnBrk="0">
              <a:lnSpc>
                <a:spcPct val="100000"/>
              </a:lnSpc>
              <a:spcBef>
                <a:spcPts val="0"/>
              </a:spcBef>
              <a:buNone/>
              <a:defRPr lang="de-DE" sz="2000">
                <a:solidFill>
                  <a:schemeClr val="tx1">
                    <a:lumMod val="75000"/>
                    <a:lumOff val="25000"/>
                  </a:schemeClr>
                </a:solidFill>
              </a:defRPr>
            </a:lvl3pPr>
            <a:lvl4pPr marL="0" indent="0" latinLnBrk="0">
              <a:lnSpc>
                <a:spcPct val="100000"/>
              </a:lnSpc>
              <a:spcBef>
                <a:spcPts val="0"/>
              </a:spcBef>
              <a:buNone/>
              <a:defRPr lang="de-DE" sz="2000">
                <a:solidFill>
                  <a:schemeClr val="tx1">
                    <a:lumMod val="75000"/>
                    <a:lumOff val="25000"/>
                  </a:schemeClr>
                </a:solidFill>
              </a:defRPr>
            </a:lvl4pPr>
            <a:lvl5pPr marL="0" indent="0" latinLnBrk="0">
              <a:lnSpc>
                <a:spcPct val="100000"/>
              </a:lnSpc>
              <a:spcBef>
                <a:spcPts val="0"/>
              </a:spcBef>
              <a:buNone/>
              <a:defRPr lang="de-DE" sz="2000">
                <a:solidFill>
                  <a:schemeClr val="tx1">
                    <a:lumMod val="75000"/>
                    <a:lumOff val="25000"/>
                  </a:schemeClr>
                </a:solidFill>
              </a:defRPr>
            </a:lvl5pPr>
            <a:lvl6pPr marL="0" indent="0" latinLnBrk="0">
              <a:lnSpc>
                <a:spcPct val="100000"/>
              </a:lnSpc>
              <a:spcBef>
                <a:spcPts val="0"/>
              </a:spcBef>
              <a:buNone/>
              <a:defRPr lang="de-DE" sz="2000">
                <a:solidFill>
                  <a:schemeClr val="tx1">
                    <a:lumMod val="75000"/>
                    <a:lumOff val="25000"/>
                  </a:schemeClr>
                </a:solidFill>
              </a:defRPr>
            </a:lvl6pPr>
            <a:lvl7pPr marL="0" indent="0" latinLnBrk="0">
              <a:lnSpc>
                <a:spcPct val="100000"/>
              </a:lnSpc>
              <a:spcBef>
                <a:spcPts val="0"/>
              </a:spcBef>
              <a:buNone/>
              <a:defRPr lang="de-DE" sz="2000">
                <a:solidFill>
                  <a:schemeClr val="tx1">
                    <a:lumMod val="75000"/>
                    <a:lumOff val="25000"/>
                  </a:schemeClr>
                </a:solidFill>
              </a:defRPr>
            </a:lvl7pPr>
            <a:lvl8pPr marL="0" indent="0" latinLnBrk="0">
              <a:lnSpc>
                <a:spcPct val="100000"/>
              </a:lnSpc>
              <a:spcBef>
                <a:spcPts val="0"/>
              </a:spcBef>
              <a:buNone/>
              <a:defRPr lang="de-DE" sz="2000">
                <a:solidFill>
                  <a:schemeClr val="tx1">
                    <a:lumMod val="75000"/>
                    <a:lumOff val="25000"/>
                  </a:schemeClr>
                </a:solidFill>
              </a:defRPr>
            </a:lvl8pPr>
            <a:lvl9pPr marL="0" indent="0" latinLnBrk="0">
              <a:lnSpc>
                <a:spcPct val="100000"/>
              </a:lnSpc>
              <a:spcBef>
                <a:spcPts val="0"/>
              </a:spcBef>
              <a:buNone/>
              <a:defRPr lang="de-DE" sz="2000">
                <a:solidFill>
                  <a:schemeClr val="tx1">
                    <a:lumMod val="75000"/>
                    <a:lumOff val="25000"/>
                  </a:schemeClr>
                </a:solidFill>
              </a:defRPr>
            </a:lvl9pPr>
          </a:lstStyle>
          <a:p>
            <a:pPr lvl="0"/>
            <a:r>
              <a:rPr lang="de-DE" dirty="0"/>
              <a:t>Text hinzufügen</a:t>
            </a:r>
          </a:p>
        </p:txBody>
      </p:sp>
      <p:sp>
        <p:nvSpPr>
          <p:cNvPr id="18" name="Textplatzhalter 8"/>
          <p:cNvSpPr>
            <a:spLocks noGrp="1"/>
          </p:cNvSpPr>
          <p:nvPr>
            <p:ph type="body" sz="quarter" idx="19" hasCustomPrompt="1"/>
          </p:nvPr>
        </p:nvSpPr>
        <p:spPr>
          <a:xfrm>
            <a:off x="710816" y="8051876"/>
            <a:ext cx="4422658" cy="792490"/>
          </a:xfrm>
        </p:spPr>
        <p:txBody>
          <a:bodyPr lIns="0" tIns="0" rIns="0" bIns="0" anchor="t">
            <a:noAutofit/>
          </a:bodyPr>
          <a:lstStyle>
            <a:lvl1pPr marL="0" indent="0" latinLnBrk="0">
              <a:lnSpc>
                <a:spcPct val="120000"/>
              </a:lnSpc>
              <a:spcBef>
                <a:spcPts val="0"/>
              </a:spcBef>
              <a:buNone/>
              <a:defRPr lang="de-DE" sz="1400" cap="none" baseline="0">
                <a:solidFill>
                  <a:schemeClr val="tx2"/>
                </a:solidFill>
                <a:latin typeface="+mj-lt"/>
              </a:defRPr>
            </a:lvl1pPr>
            <a:lvl2pPr marL="0" indent="0" latinLnBrk="0">
              <a:lnSpc>
                <a:spcPct val="100000"/>
              </a:lnSpc>
              <a:spcBef>
                <a:spcPts val="0"/>
              </a:spcBef>
              <a:buNone/>
              <a:defRPr lang="de-DE" sz="2000">
                <a:solidFill>
                  <a:schemeClr val="tx1">
                    <a:lumMod val="75000"/>
                    <a:lumOff val="25000"/>
                  </a:schemeClr>
                </a:solidFill>
              </a:defRPr>
            </a:lvl2pPr>
            <a:lvl3pPr marL="0" indent="0" latinLnBrk="0">
              <a:lnSpc>
                <a:spcPct val="100000"/>
              </a:lnSpc>
              <a:spcBef>
                <a:spcPts val="0"/>
              </a:spcBef>
              <a:buNone/>
              <a:defRPr lang="de-DE" sz="2000">
                <a:solidFill>
                  <a:schemeClr val="tx1">
                    <a:lumMod val="75000"/>
                    <a:lumOff val="25000"/>
                  </a:schemeClr>
                </a:solidFill>
              </a:defRPr>
            </a:lvl3pPr>
            <a:lvl4pPr marL="0" indent="0" latinLnBrk="0">
              <a:lnSpc>
                <a:spcPct val="100000"/>
              </a:lnSpc>
              <a:spcBef>
                <a:spcPts val="0"/>
              </a:spcBef>
              <a:buNone/>
              <a:defRPr lang="de-DE" sz="2000">
                <a:solidFill>
                  <a:schemeClr val="tx1">
                    <a:lumMod val="75000"/>
                    <a:lumOff val="25000"/>
                  </a:schemeClr>
                </a:solidFill>
              </a:defRPr>
            </a:lvl4pPr>
            <a:lvl5pPr marL="0" indent="0" latinLnBrk="0">
              <a:lnSpc>
                <a:spcPct val="100000"/>
              </a:lnSpc>
              <a:spcBef>
                <a:spcPts val="0"/>
              </a:spcBef>
              <a:buNone/>
              <a:defRPr lang="de-DE" sz="2000">
                <a:solidFill>
                  <a:schemeClr val="tx1">
                    <a:lumMod val="75000"/>
                    <a:lumOff val="25000"/>
                  </a:schemeClr>
                </a:solidFill>
              </a:defRPr>
            </a:lvl5pPr>
            <a:lvl6pPr marL="0" indent="0" latinLnBrk="0">
              <a:lnSpc>
                <a:spcPct val="100000"/>
              </a:lnSpc>
              <a:spcBef>
                <a:spcPts val="0"/>
              </a:spcBef>
              <a:buNone/>
              <a:defRPr lang="de-DE" sz="2000">
                <a:solidFill>
                  <a:schemeClr val="tx1">
                    <a:lumMod val="75000"/>
                    <a:lumOff val="25000"/>
                  </a:schemeClr>
                </a:solidFill>
              </a:defRPr>
            </a:lvl6pPr>
            <a:lvl7pPr marL="0" indent="0" latinLnBrk="0">
              <a:lnSpc>
                <a:spcPct val="100000"/>
              </a:lnSpc>
              <a:spcBef>
                <a:spcPts val="0"/>
              </a:spcBef>
              <a:buNone/>
              <a:defRPr lang="de-DE" sz="2000">
                <a:solidFill>
                  <a:schemeClr val="tx1">
                    <a:lumMod val="75000"/>
                    <a:lumOff val="25000"/>
                  </a:schemeClr>
                </a:solidFill>
              </a:defRPr>
            </a:lvl7pPr>
            <a:lvl8pPr marL="0" indent="0" latinLnBrk="0">
              <a:lnSpc>
                <a:spcPct val="100000"/>
              </a:lnSpc>
              <a:spcBef>
                <a:spcPts val="0"/>
              </a:spcBef>
              <a:buNone/>
              <a:defRPr lang="de-DE" sz="2000">
                <a:solidFill>
                  <a:schemeClr val="tx1">
                    <a:lumMod val="75000"/>
                    <a:lumOff val="25000"/>
                  </a:schemeClr>
                </a:solidFill>
              </a:defRPr>
            </a:lvl8pPr>
            <a:lvl9pPr marL="0" indent="0" latinLnBrk="0">
              <a:lnSpc>
                <a:spcPct val="100000"/>
              </a:lnSpc>
              <a:spcBef>
                <a:spcPts val="0"/>
              </a:spcBef>
              <a:buNone/>
              <a:defRPr lang="de-DE" sz="2000">
                <a:solidFill>
                  <a:schemeClr val="tx1">
                    <a:lumMod val="75000"/>
                    <a:lumOff val="25000"/>
                  </a:schemeClr>
                </a:solidFill>
              </a:defRPr>
            </a:lvl9pPr>
          </a:lstStyle>
          <a:p>
            <a:pPr lvl="0"/>
            <a:r>
              <a:rPr lang="de-DE" dirty="0"/>
              <a:t>Text hinzufügen</a:t>
            </a:r>
          </a:p>
        </p:txBody>
      </p:sp>
      <p:sp>
        <p:nvSpPr>
          <p:cNvPr id="19" name="Textplatzhalter 8"/>
          <p:cNvSpPr>
            <a:spLocks noGrp="1"/>
          </p:cNvSpPr>
          <p:nvPr>
            <p:ph type="body" sz="quarter" idx="20" hasCustomPrompt="1"/>
          </p:nvPr>
        </p:nvSpPr>
        <p:spPr>
          <a:xfrm>
            <a:off x="710816" y="9022597"/>
            <a:ext cx="4422658" cy="562274"/>
          </a:xfrm>
        </p:spPr>
        <p:txBody>
          <a:bodyPr lIns="0" tIns="0" rIns="0" bIns="0" anchor="ctr">
            <a:noAutofit/>
          </a:bodyPr>
          <a:lstStyle>
            <a:lvl1pPr marL="0" indent="0" latinLnBrk="0">
              <a:lnSpc>
                <a:spcPct val="82000"/>
              </a:lnSpc>
              <a:spcBef>
                <a:spcPts val="0"/>
              </a:spcBef>
              <a:buNone/>
              <a:defRPr lang="de-DE" sz="2400" cap="all" baseline="0">
                <a:solidFill>
                  <a:schemeClr val="accent1"/>
                </a:solidFill>
                <a:latin typeface="+mj-lt"/>
              </a:defRPr>
            </a:lvl1pPr>
            <a:lvl2pPr marL="0" indent="0" latinLnBrk="0">
              <a:lnSpc>
                <a:spcPct val="100000"/>
              </a:lnSpc>
              <a:spcBef>
                <a:spcPts val="0"/>
              </a:spcBef>
              <a:buNone/>
              <a:defRPr lang="de-DE" sz="2000">
                <a:solidFill>
                  <a:schemeClr val="tx1">
                    <a:lumMod val="75000"/>
                    <a:lumOff val="25000"/>
                  </a:schemeClr>
                </a:solidFill>
              </a:defRPr>
            </a:lvl2pPr>
            <a:lvl3pPr marL="0" indent="0" latinLnBrk="0">
              <a:lnSpc>
                <a:spcPct val="100000"/>
              </a:lnSpc>
              <a:spcBef>
                <a:spcPts val="0"/>
              </a:spcBef>
              <a:buNone/>
              <a:defRPr lang="de-DE" sz="2000">
                <a:solidFill>
                  <a:schemeClr val="tx1">
                    <a:lumMod val="75000"/>
                    <a:lumOff val="25000"/>
                  </a:schemeClr>
                </a:solidFill>
              </a:defRPr>
            </a:lvl3pPr>
            <a:lvl4pPr marL="0" indent="0" latinLnBrk="0">
              <a:lnSpc>
                <a:spcPct val="100000"/>
              </a:lnSpc>
              <a:spcBef>
                <a:spcPts val="0"/>
              </a:spcBef>
              <a:buNone/>
              <a:defRPr lang="de-DE" sz="2000">
                <a:solidFill>
                  <a:schemeClr val="tx1">
                    <a:lumMod val="75000"/>
                    <a:lumOff val="25000"/>
                  </a:schemeClr>
                </a:solidFill>
              </a:defRPr>
            </a:lvl4pPr>
            <a:lvl5pPr marL="0" indent="0" latinLnBrk="0">
              <a:lnSpc>
                <a:spcPct val="100000"/>
              </a:lnSpc>
              <a:spcBef>
                <a:spcPts val="0"/>
              </a:spcBef>
              <a:buNone/>
              <a:defRPr lang="de-DE" sz="2000">
                <a:solidFill>
                  <a:schemeClr val="tx1">
                    <a:lumMod val="75000"/>
                    <a:lumOff val="25000"/>
                  </a:schemeClr>
                </a:solidFill>
              </a:defRPr>
            </a:lvl5pPr>
            <a:lvl6pPr marL="0" indent="0" latinLnBrk="0">
              <a:lnSpc>
                <a:spcPct val="100000"/>
              </a:lnSpc>
              <a:spcBef>
                <a:spcPts val="0"/>
              </a:spcBef>
              <a:buNone/>
              <a:defRPr lang="de-DE" sz="2000">
                <a:solidFill>
                  <a:schemeClr val="tx1">
                    <a:lumMod val="75000"/>
                    <a:lumOff val="25000"/>
                  </a:schemeClr>
                </a:solidFill>
              </a:defRPr>
            </a:lvl6pPr>
            <a:lvl7pPr marL="0" indent="0" latinLnBrk="0">
              <a:lnSpc>
                <a:spcPct val="100000"/>
              </a:lnSpc>
              <a:spcBef>
                <a:spcPts val="0"/>
              </a:spcBef>
              <a:buNone/>
              <a:defRPr lang="de-DE" sz="2000">
                <a:solidFill>
                  <a:schemeClr val="tx1">
                    <a:lumMod val="75000"/>
                    <a:lumOff val="25000"/>
                  </a:schemeClr>
                </a:solidFill>
              </a:defRPr>
            </a:lvl7pPr>
            <a:lvl8pPr marL="0" indent="0" latinLnBrk="0">
              <a:lnSpc>
                <a:spcPct val="100000"/>
              </a:lnSpc>
              <a:spcBef>
                <a:spcPts val="0"/>
              </a:spcBef>
              <a:buNone/>
              <a:defRPr lang="de-DE" sz="2000">
                <a:solidFill>
                  <a:schemeClr val="tx1">
                    <a:lumMod val="75000"/>
                    <a:lumOff val="25000"/>
                  </a:schemeClr>
                </a:solidFill>
              </a:defRPr>
            </a:lvl8pPr>
            <a:lvl9pPr marL="0" indent="0" latinLnBrk="0">
              <a:lnSpc>
                <a:spcPct val="100000"/>
              </a:lnSpc>
              <a:spcBef>
                <a:spcPts val="0"/>
              </a:spcBef>
              <a:buNone/>
              <a:defRPr lang="de-DE" sz="2000">
                <a:solidFill>
                  <a:schemeClr val="tx1">
                    <a:lumMod val="75000"/>
                    <a:lumOff val="25000"/>
                  </a:schemeClr>
                </a:solidFill>
              </a:defRPr>
            </a:lvl9pPr>
          </a:lstStyle>
          <a:p>
            <a:pPr lvl="0"/>
            <a:r>
              <a:rPr lang="de-DE" dirty="0"/>
              <a:t>Text hinzufügen</a:t>
            </a:r>
          </a:p>
        </p:txBody>
      </p:sp>
      <p:sp>
        <p:nvSpPr>
          <p:cNvPr id="20" name="Textplatzhalter 8"/>
          <p:cNvSpPr>
            <a:spLocks noGrp="1"/>
          </p:cNvSpPr>
          <p:nvPr>
            <p:ph type="body" sz="quarter" idx="21" hasCustomPrompt="1"/>
          </p:nvPr>
        </p:nvSpPr>
        <p:spPr>
          <a:xfrm>
            <a:off x="5443237" y="823067"/>
            <a:ext cx="1936131" cy="572596"/>
          </a:xfrm>
        </p:spPr>
        <p:txBody>
          <a:bodyPr lIns="0" tIns="0" rIns="0" bIns="0" anchor="t">
            <a:noAutofit/>
          </a:bodyPr>
          <a:lstStyle>
            <a:lvl1pPr marL="0" indent="0" latinLnBrk="0">
              <a:lnSpc>
                <a:spcPct val="82000"/>
              </a:lnSpc>
              <a:spcBef>
                <a:spcPts val="0"/>
              </a:spcBef>
              <a:buNone/>
              <a:defRPr lang="de-DE" sz="2400" cap="all" baseline="0">
                <a:solidFill>
                  <a:schemeClr val="tx2"/>
                </a:solidFill>
                <a:latin typeface="+mj-lt"/>
              </a:defRPr>
            </a:lvl1pPr>
            <a:lvl2pPr marL="0" indent="0" latinLnBrk="0">
              <a:lnSpc>
                <a:spcPct val="100000"/>
              </a:lnSpc>
              <a:spcBef>
                <a:spcPts val="0"/>
              </a:spcBef>
              <a:buNone/>
              <a:defRPr lang="de-DE" sz="2000">
                <a:solidFill>
                  <a:schemeClr val="tx1">
                    <a:lumMod val="75000"/>
                    <a:lumOff val="25000"/>
                  </a:schemeClr>
                </a:solidFill>
              </a:defRPr>
            </a:lvl2pPr>
            <a:lvl3pPr marL="0" indent="0" latinLnBrk="0">
              <a:lnSpc>
                <a:spcPct val="100000"/>
              </a:lnSpc>
              <a:spcBef>
                <a:spcPts val="0"/>
              </a:spcBef>
              <a:buNone/>
              <a:defRPr lang="de-DE" sz="2000">
                <a:solidFill>
                  <a:schemeClr val="tx1">
                    <a:lumMod val="75000"/>
                    <a:lumOff val="25000"/>
                  </a:schemeClr>
                </a:solidFill>
              </a:defRPr>
            </a:lvl3pPr>
            <a:lvl4pPr marL="0" indent="0" latinLnBrk="0">
              <a:lnSpc>
                <a:spcPct val="100000"/>
              </a:lnSpc>
              <a:spcBef>
                <a:spcPts val="0"/>
              </a:spcBef>
              <a:buNone/>
              <a:defRPr lang="de-DE" sz="2000">
                <a:solidFill>
                  <a:schemeClr val="tx1">
                    <a:lumMod val="75000"/>
                    <a:lumOff val="25000"/>
                  </a:schemeClr>
                </a:solidFill>
              </a:defRPr>
            </a:lvl4pPr>
            <a:lvl5pPr marL="0" indent="0" latinLnBrk="0">
              <a:lnSpc>
                <a:spcPct val="100000"/>
              </a:lnSpc>
              <a:spcBef>
                <a:spcPts val="0"/>
              </a:spcBef>
              <a:buNone/>
              <a:defRPr lang="de-DE" sz="2000">
                <a:solidFill>
                  <a:schemeClr val="tx1">
                    <a:lumMod val="75000"/>
                    <a:lumOff val="25000"/>
                  </a:schemeClr>
                </a:solidFill>
              </a:defRPr>
            </a:lvl5pPr>
            <a:lvl6pPr marL="0" indent="0" latinLnBrk="0">
              <a:lnSpc>
                <a:spcPct val="100000"/>
              </a:lnSpc>
              <a:spcBef>
                <a:spcPts val="0"/>
              </a:spcBef>
              <a:buNone/>
              <a:defRPr lang="de-DE" sz="2000">
                <a:solidFill>
                  <a:schemeClr val="tx1">
                    <a:lumMod val="75000"/>
                    <a:lumOff val="25000"/>
                  </a:schemeClr>
                </a:solidFill>
              </a:defRPr>
            </a:lvl6pPr>
            <a:lvl7pPr marL="0" indent="0" latinLnBrk="0">
              <a:lnSpc>
                <a:spcPct val="100000"/>
              </a:lnSpc>
              <a:spcBef>
                <a:spcPts val="0"/>
              </a:spcBef>
              <a:buNone/>
              <a:defRPr lang="de-DE" sz="2000">
                <a:solidFill>
                  <a:schemeClr val="tx1">
                    <a:lumMod val="75000"/>
                    <a:lumOff val="25000"/>
                  </a:schemeClr>
                </a:solidFill>
              </a:defRPr>
            </a:lvl7pPr>
            <a:lvl8pPr marL="0" indent="0" latinLnBrk="0">
              <a:lnSpc>
                <a:spcPct val="100000"/>
              </a:lnSpc>
              <a:spcBef>
                <a:spcPts val="0"/>
              </a:spcBef>
              <a:buNone/>
              <a:defRPr lang="de-DE" sz="2000">
                <a:solidFill>
                  <a:schemeClr val="tx1">
                    <a:lumMod val="75000"/>
                    <a:lumOff val="25000"/>
                  </a:schemeClr>
                </a:solidFill>
              </a:defRPr>
            </a:lvl8pPr>
            <a:lvl9pPr marL="0" indent="0" latinLnBrk="0">
              <a:lnSpc>
                <a:spcPct val="100000"/>
              </a:lnSpc>
              <a:spcBef>
                <a:spcPts val="0"/>
              </a:spcBef>
              <a:buNone/>
              <a:defRPr lang="de-DE" sz="2000">
                <a:solidFill>
                  <a:schemeClr val="tx1">
                    <a:lumMod val="75000"/>
                    <a:lumOff val="25000"/>
                  </a:schemeClr>
                </a:solidFill>
              </a:defRPr>
            </a:lvl9pPr>
          </a:lstStyle>
          <a:p>
            <a:pPr lvl="0"/>
            <a:r>
              <a:rPr lang="de-DE" dirty="0"/>
              <a:t>Text hinzufügen</a:t>
            </a:r>
          </a:p>
        </p:txBody>
      </p:sp>
      <p:sp>
        <p:nvSpPr>
          <p:cNvPr id="21" name="Textplatzhalter 8"/>
          <p:cNvSpPr>
            <a:spLocks noGrp="1"/>
          </p:cNvSpPr>
          <p:nvPr>
            <p:ph type="body" sz="quarter" idx="22" hasCustomPrompt="1"/>
          </p:nvPr>
        </p:nvSpPr>
        <p:spPr>
          <a:xfrm>
            <a:off x="5443237" y="1800045"/>
            <a:ext cx="1936131" cy="666824"/>
          </a:xfrm>
        </p:spPr>
        <p:txBody>
          <a:bodyPr lIns="0" tIns="0" rIns="0" bIns="0" anchor="b">
            <a:noAutofit/>
          </a:bodyPr>
          <a:lstStyle>
            <a:lvl1pPr marL="0" indent="0" latinLnBrk="0">
              <a:lnSpc>
                <a:spcPct val="90000"/>
              </a:lnSpc>
              <a:spcBef>
                <a:spcPts val="0"/>
              </a:spcBef>
              <a:buNone/>
              <a:defRPr lang="de-DE" sz="2400" cap="all" baseline="0">
                <a:solidFill>
                  <a:schemeClr val="accent1"/>
                </a:solidFill>
                <a:latin typeface="+mj-lt"/>
              </a:defRPr>
            </a:lvl1pPr>
            <a:lvl2pPr marL="0" indent="0" latinLnBrk="0">
              <a:lnSpc>
                <a:spcPct val="100000"/>
              </a:lnSpc>
              <a:spcBef>
                <a:spcPts val="0"/>
              </a:spcBef>
              <a:buNone/>
              <a:defRPr lang="de-DE" sz="2000">
                <a:solidFill>
                  <a:schemeClr val="tx1">
                    <a:lumMod val="75000"/>
                    <a:lumOff val="25000"/>
                  </a:schemeClr>
                </a:solidFill>
              </a:defRPr>
            </a:lvl2pPr>
            <a:lvl3pPr marL="0" indent="0" latinLnBrk="0">
              <a:lnSpc>
                <a:spcPct val="100000"/>
              </a:lnSpc>
              <a:spcBef>
                <a:spcPts val="0"/>
              </a:spcBef>
              <a:buNone/>
              <a:defRPr lang="de-DE" sz="2000">
                <a:solidFill>
                  <a:schemeClr val="tx1">
                    <a:lumMod val="75000"/>
                    <a:lumOff val="25000"/>
                  </a:schemeClr>
                </a:solidFill>
              </a:defRPr>
            </a:lvl3pPr>
            <a:lvl4pPr marL="0" indent="0" latinLnBrk="0">
              <a:lnSpc>
                <a:spcPct val="100000"/>
              </a:lnSpc>
              <a:spcBef>
                <a:spcPts val="0"/>
              </a:spcBef>
              <a:buNone/>
              <a:defRPr lang="de-DE" sz="2000">
                <a:solidFill>
                  <a:schemeClr val="tx1">
                    <a:lumMod val="75000"/>
                    <a:lumOff val="25000"/>
                  </a:schemeClr>
                </a:solidFill>
              </a:defRPr>
            </a:lvl4pPr>
            <a:lvl5pPr marL="0" indent="0" latinLnBrk="0">
              <a:lnSpc>
                <a:spcPct val="100000"/>
              </a:lnSpc>
              <a:spcBef>
                <a:spcPts val="0"/>
              </a:spcBef>
              <a:buNone/>
              <a:defRPr lang="de-DE" sz="2000">
                <a:solidFill>
                  <a:schemeClr val="tx1">
                    <a:lumMod val="75000"/>
                    <a:lumOff val="25000"/>
                  </a:schemeClr>
                </a:solidFill>
              </a:defRPr>
            </a:lvl5pPr>
            <a:lvl6pPr marL="0" indent="0" latinLnBrk="0">
              <a:lnSpc>
                <a:spcPct val="100000"/>
              </a:lnSpc>
              <a:spcBef>
                <a:spcPts val="0"/>
              </a:spcBef>
              <a:buNone/>
              <a:defRPr lang="de-DE" sz="2000">
                <a:solidFill>
                  <a:schemeClr val="tx1">
                    <a:lumMod val="75000"/>
                    <a:lumOff val="25000"/>
                  </a:schemeClr>
                </a:solidFill>
              </a:defRPr>
            </a:lvl6pPr>
            <a:lvl7pPr marL="0" indent="0" latinLnBrk="0">
              <a:lnSpc>
                <a:spcPct val="100000"/>
              </a:lnSpc>
              <a:spcBef>
                <a:spcPts val="0"/>
              </a:spcBef>
              <a:buNone/>
              <a:defRPr lang="de-DE" sz="2000">
                <a:solidFill>
                  <a:schemeClr val="tx1">
                    <a:lumMod val="75000"/>
                    <a:lumOff val="25000"/>
                  </a:schemeClr>
                </a:solidFill>
              </a:defRPr>
            </a:lvl7pPr>
            <a:lvl8pPr marL="0" indent="0" latinLnBrk="0">
              <a:lnSpc>
                <a:spcPct val="100000"/>
              </a:lnSpc>
              <a:spcBef>
                <a:spcPts val="0"/>
              </a:spcBef>
              <a:buNone/>
              <a:defRPr lang="de-DE" sz="2000">
                <a:solidFill>
                  <a:schemeClr val="tx1">
                    <a:lumMod val="75000"/>
                    <a:lumOff val="25000"/>
                  </a:schemeClr>
                </a:solidFill>
              </a:defRPr>
            </a:lvl8pPr>
            <a:lvl9pPr marL="0" indent="0" latinLnBrk="0">
              <a:lnSpc>
                <a:spcPct val="100000"/>
              </a:lnSpc>
              <a:spcBef>
                <a:spcPts val="0"/>
              </a:spcBef>
              <a:buNone/>
              <a:defRPr lang="de-DE" sz="2000">
                <a:solidFill>
                  <a:schemeClr val="tx1">
                    <a:lumMod val="75000"/>
                    <a:lumOff val="25000"/>
                  </a:schemeClr>
                </a:solidFill>
              </a:defRPr>
            </a:lvl9pPr>
          </a:lstStyle>
          <a:p>
            <a:pPr lvl="0"/>
            <a:r>
              <a:rPr lang="de-DE" dirty="0"/>
              <a:t>Text hinzufügen</a:t>
            </a:r>
          </a:p>
        </p:txBody>
      </p:sp>
      <p:sp>
        <p:nvSpPr>
          <p:cNvPr id="22" name="Textplatzhalter 8"/>
          <p:cNvSpPr>
            <a:spLocks noGrp="1"/>
          </p:cNvSpPr>
          <p:nvPr>
            <p:ph type="body" sz="quarter" idx="23" hasCustomPrompt="1"/>
          </p:nvPr>
        </p:nvSpPr>
        <p:spPr>
          <a:xfrm>
            <a:off x="5443237" y="2466869"/>
            <a:ext cx="1936131" cy="910766"/>
          </a:xfrm>
        </p:spPr>
        <p:txBody>
          <a:bodyPr lIns="0" tIns="0" rIns="0" bIns="0" anchor="t">
            <a:noAutofit/>
          </a:bodyPr>
          <a:lstStyle>
            <a:lvl1pPr marL="0" indent="0" latinLnBrk="0">
              <a:lnSpc>
                <a:spcPct val="105000"/>
              </a:lnSpc>
              <a:spcBef>
                <a:spcPts val="0"/>
              </a:spcBef>
              <a:buNone/>
              <a:defRPr lang="de-DE" sz="1400" cap="none" baseline="0">
                <a:solidFill>
                  <a:schemeClr val="tx2"/>
                </a:solidFill>
                <a:latin typeface="+mj-lt"/>
              </a:defRPr>
            </a:lvl1pPr>
            <a:lvl2pPr marL="0" indent="0" latinLnBrk="0">
              <a:lnSpc>
                <a:spcPct val="100000"/>
              </a:lnSpc>
              <a:spcBef>
                <a:spcPts val="0"/>
              </a:spcBef>
              <a:buNone/>
              <a:defRPr lang="de-DE" sz="2000">
                <a:solidFill>
                  <a:schemeClr val="tx1">
                    <a:lumMod val="75000"/>
                    <a:lumOff val="25000"/>
                  </a:schemeClr>
                </a:solidFill>
              </a:defRPr>
            </a:lvl2pPr>
            <a:lvl3pPr marL="0" indent="0" latinLnBrk="0">
              <a:lnSpc>
                <a:spcPct val="100000"/>
              </a:lnSpc>
              <a:spcBef>
                <a:spcPts val="0"/>
              </a:spcBef>
              <a:buNone/>
              <a:defRPr lang="de-DE" sz="2000">
                <a:solidFill>
                  <a:schemeClr val="tx1">
                    <a:lumMod val="75000"/>
                    <a:lumOff val="25000"/>
                  </a:schemeClr>
                </a:solidFill>
              </a:defRPr>
            </a:lvl3pPr>
            <a:lvl4pPr marL="0" indent="0" latinLnBrk="0">
              <a:lnSpc>
                <a:spcPct val="100000"/>
              </a:lnSpc>
              <a:spcBef>
                <a:spcPts val="0"/>
              </a:spcBef>
              <a:buNone/>
              <a:defRPr lang="de-DE" sz="2000">
                <a:solidFill>
                  <a:schemeClr val="tx1">
                    <a:lumMod val="75000"/>
                    <a:lumOff val="25000"/>
                  </a:schemeClr>
                </a:solidFill>
              </a:defRPr>
            </a:lvl4pPr>
            <a:lvl5pPr marL="0" indent="0" latinLnBrk="0">
              <a:lnSpc>
                <a:spcPct val="100000"/>
              </a:lnSpc>
              <a:spcBef>
                <a:spcPts val="0"/>
              </a:spcBef>
              <a:buNone/>
              <a:defRPr lang="de-DE" sz="2000">
                <a:solidFill>
                  <a:schemeClr val="tx1">
                    <a:lumMod val="75000"/>
                    <a:lumOff val="25000"/>
                  </a:schemeClr>
                </a:solidFill>
              </a:defRPr>
            </a:lvl5pPr>
            <a:lvl6pPr marL="0" indent="0" latinLnBrk="0">
              <a:lnSpc>
                <a:spcPct val="100000"/>
              </a:lnSpc>
              <a:spcBef>
                <a:spcPts val="0"/>
              </a:spcBef>
              <a:buNone/>
              <a:defRPr lang="de-DE" sz="2000">
                <a:solidFill>
                  <a:schemeClr val="tx1">
                    <a:lumMod val="75000"/>
                    <a:lumOff val="25000"/>
                  </a:schemeClr>
                </a:solidFill>
              </a:defRPr>
            </a:lvl6pPr>
            <a:lvl7pPr marL="0" indent="0" latinLnBrk="0">
              <a:lnSpc>
                <a:spcPct val="100000"/>
              </a:lnSpc>
              <a:spcBef>
                <a:spcPts val="0"/>
              </a:spcBef>
              <a:buNone/>
              <a:defRPr lang="de-DE" sz="2000">
                <a:solidFill>
                  <a:schemeClr val="tx1">
                    <a:lumMod val="75000"/>
                    <a:lumOff val="25000"/>
                  </a:schemeClr>
                </a:solidFill>
              </a:defRPr>
            </a:lvl7pPr>
            <a:lvl8pPr marL="0" indent="0" latinLnBrk="0">
              <a:lnSpc>
                <a:spcPct val="100000"/>
              </a:lnSpc>
              <a:spcBef>
                <a:spcPts val="0"/>
              </a:spcBef>
              <a:buNone/>
              <a:defRPr lang="de-DE" sz="2000">
                <a:solidFill>
                  <a:schemeClr val="tx1">
                    <a:lumMod val="75000"/>
                    <a:lumOff val="25000"/>
                  </a:schemeClr>
                </a:solidFill>
              </a:defRPr>
            </a:lvl8pPr>
            <a:lvl9pPr marL="0" indent="0" latinLnBrk="0">
              <a:lnSpc>
                <a:spcPct val="100000"/>
              </a:lnSpc>
              <a:spcBef>
                <a:spcPts val="0"/>
              </a:spcBef>
              <a:buNone/>
              <a:defRPr lang="de-DE" sz="2000">
                <a:solidFill>
                  <a:schemeClr val="tx1">
                    <a:lumMod val="75000"/>
                    <a:lumOff val="25000"/>
                  </a:schemeClr>
                </a:solidFill>
              </a:defRPr>
            </a:lvl9pPr>
          </a:lstStyle>
          <a:p>
            <a:pPr lvl="0"/>
            <a:r>
              <a:rPr lang="de-DE" dirty="0"/>
              <a:t>Text hinzufügen</a:t>
            </a:r>
          </a:p>
        </p:txBody>
      </p:sp>
      <p:sp>
        <p:nvSpPr>
          <p:cNvPr id="25" name="Textplatzhalter 8"/>
          <p:cNvSpPr>
            <a:spLocks noGrp="1"/>
          </p:cNvSpPr>
          <p:nvPr>
            <p:ph type="body" sz="quarter" idx="24" hasCustomPrompt="1"/>
          </p:nvPr>
        </p:nvSpPr>
        <p:spPr>
          <a:xfrm>
            <a:off x="5443237" y="3377636"/>
            <a:ext cx="1936131" cy="666824"/>
          </a:xfrm>
        </p:spPr>
        <p:txBody>
          <a:bodyPr lIns="0" tIns="0" rIns="0" bIns="0" anchor="b">
            <a:noAutofit/>
          </a:bodyPr>
          <a:lstStyle>
            <a:lvl1pPr marL="0" indent="0" latinLnBrk="0">
              <a:lnSpc>
                <a:spcPct val="90000"/>
              </a:lnSpc>
              <a:spcBef>
                <a:spcPts val="0"/>
              </a:spcBef>
              <a:buNone/>
              <a:defRPr lang="de-DE" sz="2400" cap="all" baseline="0">
                <a:solidFill>
                  <a:schemeClr val="accent1"/>
                </a:solidFill>
                <a:latin typeface="+mj-lt"/>
              </a:defRPr>
            </a:lvl1pPr>
            <a:lvl2pPr marL="0" indent="0" latinLnBrk="0">
              <a:lnSpc>
                <a:spcPct val="100000"/>
              </a:lnSpc>
              <a:spcBef>
                <a:spcPts val="0"/>
              </a:spcBef>
              <a:buNone/>
              <a:defRPr lang="de-DE" sz="2000">
                <a:solidFill>
                  <a:schemeClr val="tx1">
                    <a:lumMod val="75000"/>
                    <a:lumOff val="25000"/>
                  </a:schemeClr>
                </a:solidFill>
              </a:defRPr>
            </a:lvl2pPr>
            <a:lvl3pPr marL="0" indent="0" latinLnBrk="0">
              <a:lnSpc>
                <a:spcPct val="100000"/>
              </a:lnSpc>
              <a:spcBef>
                <a:spcPts val="0"/>
              </a:spcBef>
              <a:buNone/>
              <a:defRPr lang="de-DE" sz="2000">
                <a:solidFill>
                  <a:schemeClr val="tx1">
                    <a:lumMod val="75000"/>
                    <a:lumOff val="25000"/>
                  </a:schemeClr>
                </a:solidFill>
              </a:defRPr>
            </a:lvl3pPr>
            <a:lvl4pPr marL="0" indent="0" latinLnBrk="0">
              <a:lnSpc>
                <a:spcPct val="100000"/>
              </a:lnSpc>
              <a:spcBef>
                <a:spcPts val="0"/>
              </a:spcBef>
              <a:buNone/>
              <a:defRPr lang="de-DE" sz="2000">
                <a:solidFill>
                  <a:schemeClr val="tx1">
                    <a:lumMod val="75000"/>
                    <a:lumOff val="25000"/>
                  </a:schemeClr>
                </a:solidFill>
              </a:defRPr>
            </a:lvl4pPr>
            <a:lvl5pPr marL="0" indent="0" latinLnBrk="0">
              <a:lnSpc>
                <a:spcPct val="100000"/>
              </a:lnSpc>
              <a:spcBef>
                <a:spcPts val="0"/>
              </a:spcBef>
              <a:buNone/>
              <a:defRPr lang="de-DE" sz="2000">
                <a:solidFill>
                  <a:schemeClr val="tx1">
                    <a:lumMod val="75000"/>
                    <a:lumOff val="25000"/>
                  </a:schemeClr>
                </a:solidFill>
              </a:defRPr>
            </a:lvl5pPr>
            <a:lvl6pPr marL="0" indent="0" latinLnBrk="0">
              <a:lnSpc>
                <a:spcPct val="100000"/>
              </a:lnSpc>
              <a:spcBef>
                <a:spcPts val="0"/>
              </a:spcBef>
              <a:buNone/>
              <a:defRPr lang="de-DE" sz="2000">
                <a:solidFill>
                  <a:schemeClr val="tx1">
                    <a:lumMod val="75000"/>
                    <a:lumOff val="25000"/>
                  </a:schemeClr>
                </a:solidFill>
              </a:defRPr>
            </a:lvl6pPr>
            <a:lvl7pPr marL="0" indent="0" latinLnBrk="0">
              <a:lnSpc>
                <a:spcPct val="100000"/>
              </a:lnSpc>
              <a:spcBef>
                <a:spcPts val="0"/>
              </a:spcBef>
              <a:buNone/>
              <a:defRPr lang="de-DE" sz="2000">
                <a:solidFill>
                  <a:schemeClr val="tx1">
                    <a:lumMod val="75000"/>
                    <a:lumOff val="25000"/>
                  </a:schemeClr>
                </a:solidFill>
              </a:defRPr>
            </a:lvl7pPr>
            <a:lvl8pPr marL="0" indent="0" latinLnBrk="0">
              <a:lnSpc>
                <a:spcPct val="100000"/>
              </a:lnSpc>
              <a:spcBef>
                <a:spcPts val="0"/>
              </a:spcBef>
              <a:buNone/>
              <a:defRPr lang="de-DE" sz="2000">
                <a:solidFill>
                  <a:schemeClr val="tx1">
                    <a:lumMod val="75000"/>
                    <a:lumOff val="25000"/>
                  </a:schemeClr>
                </a:solidFill>
              </a:defRPr>
            </a:lvl8pPr>
            <a:lvl9pPr marL="0" indent="0" latinLnBrk="0">
              <a:lnSpc>
                <a:spcPct val="100000"/>
              </a:lnSpc>
              <a:spcBef>
                <a:spcPts val="0"/>
              </a:spcBef>
              <a:buNone/>
              <a:defRPr lang="de-DE" sz="2000">
                <a:solidFill>
                  <a:schemeClr val="tx1">
                    <a:lumMod val="75000"/>
                    <a:lumOff val="25000"/>
                  </a:schemeClr>
                </a:solidFill>
              </a:defRPr>
            </a:lvl9pPr>
          </a:lstStyle>
          <a:p>
            <a:pPr lvl="0"/>
            <a:r>
              <a:rPr lang="de-DE" dirty="0"/>
              <a:t>Text hinzufügen</a:t>
            </a:r>
          </a:p>
        </p:txBody>
      </p:sp>
      <p:sp>
        <p:nvSpPr>
          <p:cNvPr id="26" name="Textplatzhalter 8"/>
          <p:cNvSpPr>
            <a:spLocks noGrp="1"/>
          </p:cNvSpPr>
          <p:nvPr>
            <p:ph type="body" sz="quarter" idx="25" hasCustomPrompt="1"/>
          </p:nvPr>
        </p:nvSpPr>
        <p:spPr>
          <a:xfrm>
            <a:off x="5443237" y="4044459"/>
            <a:ext cx="1936131" cy="910768"/>
          </a:xfrm>
        </p:spPr>
        <p:txBody>
          <a:bodyPr lIns="0" tIns="0" rIns="0" bIns="0" anchor="t">
            <a:noAutofit/>
          </a:bodyPr>
          <a:lstStyle>
            <a:lvl1pPr marL="0" indent="0" latinLnBrk="0">
              <a:lnSpc>
                <a:spcPct val="105000"/>
              </a:lnSpc>
              <a:spcBef>
                <a:spcPts val="0"/>
              </a:spcBef>
              <a:buNone/>
              <a:defRPr lang="de-DE" sz="1400" cap="none" baseline="0">
                <a:solidFill>
                  <a:schemeClr val="tx2"/>
                </a:solidFill>
                <a:latin typeface="+mj-lt"/>
              </a:defRPr>
            </a:lvl1pPr>
            <a:lvl2pPr marL="0" indent="0" latinLnBrk="0">
              <a:lnSpc>
                <a:spcPct val="100000"/>
              </a:lnSpc>
              <a:spcBef>
                <a:spcPts val="0"/>
              </a:spcBef>
              <a:buNone/>
              <a:defRPr lang="de-DE" sz="2000">
                <a:solidFill>
                  <a:schemeClr val="tx1">
                    <a:lumMod val="75000"/>
                    <a:lumOff val="25000"/>
                  </a:schemeClr>
                </a:solidFill>
              </a:defRPr>
            </a:lvl2pPr>
            <a:lvl3pPr marL="0" indent="0" latinLnBrk="0">
              <a:lnSpc>
                <a:spcPct val="100000"/>
              </a:lnSpc>
              <a:spcBef>
                <a:spcPts val="0"/>
              </a:spcBef>
              <a:buNone/>
              <a:defRPr lang="de-DE" sz="2000">
                <a:solidFill>
                  <a:schemeClr val="tx1">
                    <a:lumMod val="75000"/>
                    <a:lumOff val="25000"/>
                  </a:schemeClr>
                </a:solidFill>
              </a:defRPr>
            </a:lvl3pPr>
            <a:lvl4pPr marL="0" indent="0" latinLnBrk="0">
              <a:lnSpc>
                <a:spcPct val="100000"/>
              </a:lnSpc>
              <a:spcBef>
                <a:spcPts val="0"/>
              </a:spcBef>
              <a:buNone/>
              <a:defRPr lang="de-DE" sz="2000">
                <a:solidFill>
                  <a:schemeClr val="tx1">
                    <a:lumMod val="75000"/>
                    <a:lumOff val="25000"/>
                  </a:schemeClr>
                </a:solidFill>
              </a:defRPr>
            </a:lvl4pPr>
            <a:lvl5pPr marL="0" indent="0" latinLnBrk="0">
              <a:lnSpc>
                <a:spcPct val="100000"/>
              </a:lnSpc>
              <a:spcBef>
                <a:spcPts val="0"/>
              </a:spcBef>
              <a:buNone/>
              <a:defRPr lang="de-DE" sz="2000">
                <a:solidFill>
                  <a:schemeClr val="tx1">
                    <a:lumMod val="75000"/>
                    <a:lumOff val="25000"/>
                  </a:schemeClr>
                </a:solidFill>
              </a:defRPr>
            </a:lvl5pPr>
            <a:lvl6pPr marL="0" indent="0" latinLnBrk="0">
              <a:lnSpc>
                <a:spcPct val="100000"/>
              </a:lnSpc>
              <a:spcBef>
                <a:spcPts val="0"/>
              </a:spcBef>
              <a:buNone/>
              <a:defRPr lang="de-DE" sz="2000">
                <a:solidFill>
                  <a:schemeClr val="tx1">
                    <a:lumMod val="75000"/>
                    <a:lumOff val="25000"/>
                  </a:schemeClr>
                </a:solidFill>
              </a:defRPr>
            </a:lvl6pPr>
            <a:lvl7pPr marL="0" indent="0" latinLnBrk="0">
              <a:lnSpc>
                <a:spcPct val="100000"/>
              </a:lnSpc>
              <a:spcBef>
                <a:spcPts val="0"/>
              </a:spcBef>
              <a:buNone/>
              <a:defRPr lang="de-DE" sz="2000">
                <a:solidFill>
                  <a:schemeClr val="tx1">
                    <a:lumMod val="75000"/>
                    <a:lumOff val="25000"/>
                  </a:schemeClr>
                </a:solidFill>
              </a:defRPr>
            </a:lvl7pPr>
            <a:lvl8pPr marL="0" indent="0" latinLnBrk="0">
              <a:lnSpc>
                <a:spcPct val="100000"/>
              </a:lnSpc>
              <a:spcBef>
                <a:spcPts val="0"/>
              </a:spcBef>
              <a:buNone/>
              <a:defRPr lang="de-DE" sz="2000">
                <a:solidFill>
                  <a:schemeClr val="tx1">
                    <a:lumMod val="75000"/>
                    <a:lumOff val="25000"/>
                  </a:schemeClr>
                </a:solidFill>
              </a:defRPr>
            </a:lvl8pPr>
            <a:lvl9pPr marL="0" indent="0" latinLnBrk="0">
              <a:lnSpc>
                <a:spcPct val="100000"/>
              </a:lnSpc>
              <a:spcBef>
                <a:spcPts val="0"/>
              </a:spcBef>
              <a:buNone/>
              <a:defRPr lang="de-DE" sz="2000">
                <a:solidFill>
                  <a:schemeClr val="tx1">
                    <a:lumMod val="75000"/>
                    <a:lumOff val="25000"/>
                  </a:schemeClr>
                </a:solidFill>
              </a:defRPr>
            </a:lvl9pPr>
          </a:lstStyle>
          <a:p>
            <a:pPr lvl="0"/>
            <a:r>
              <a:rPr lang="de-DE" dirty="0"/>
              <a:t>Text hinzufügen</a:t>
            </a:r>
          </a:p>
        </p:txBody>
      </p:sp>
      <p:sp>
        <p:nvSpPr>
          <p:cNvPr id="27" name="Textplatzhalter 8"/>
          <p:cNvSpPr>
            <a:spLocks noGrp="1"/>
          </p:cNvSpPr>
          <p:nvPr>
            <p:ph type="body" sz="quarter" idx="26" hasCustomPrompt="1"/>
          </p:nvPr>
        </p:nvSpPr>
        <p:spPr>
          <a:xfrm>
            <a:off x="5443237" y="4955227"/>
            <a:ext cx="1936131" cy="666824"/>
          </a:xfrm>
        </p:spPr>
        <p:txBody>
          <a:bodyPr lIns="0" tIns="0" rIns="0" bIns="0" anchor="b">
            <a:noAutofit/>
          </a:bodyPr>
          <a:lstStyle>
            <a:lvl1pPr marL="0" indent="0" latinLnBrk="0">
              <a:lnSpc>
                <a:spcPct val="90000"/>
              </a:lnSpc>
              <a:spcBef>
                <a:spcPts val="0"/>
              </a:spcBef>
              <a:buNone/>
              <a:defRPr lang="de-DE" sz="2400" cap="all" baseline="0">
                <a:solidFill>
                  <a:schemeClr val="accent1"/>
                </a:solidFill>
                <a:latin typeface="+mj-lt"/>
              </a:defRPr>
            </a:lvl1pPr>
            <a:lvl2pPr marL="0" indent="0" latinLnBrk="0">
              <a:lnSpc>
                <a:spcPct val="100000"/>
              </a:lnSpc>
              <a:spcBef>
                <a:spcPts val="0"/>
              </a:spcBef>
              <a:buNone/>
              <a:defRPr lang="de-DE" sz="2000">
                <a:solidFill>
                  <a:schemeClr val="tx1">
                    <a:lumMod val="75000"/>
                    <a:lumOff val="25000"/>
                  </a:schemeClr>
                </a:solidFill>
              </a:defRPr>
            </a:lvl2pPr>
            <a:lvl3pPr marL="0" indent="0" latinLnBrk="0">
              <a:lnSpc>
                <a:spcPct val="100000"/>
              </a:lnSpc>
              <a:spcBef>
                <a:spcPts val="0"/>
              </a:spcBef>
              <a:buNone/>
              <a:defRPr lang="de-DE" sz="2000">
                <a:solidFill>
                  <a:schemeClr val="tx1">
                    <a:lumMod val="75000"/>
                    <a:lumOff val="25000"/>
                  </a:schemeClr>
                </a:solidFill>
              </a:defRPr>
            </a:lvl3pPr>
            <a:lvl4pPr marL="0" indent="0" latinLnBrk="0">
              <a:lnSpc>
                <a:spcPct val="100000"/>
              </a:lnSpc>
              <a:spcBef>
                <a:spcPts val="0"/>
              </a:spcBef>
              <a:buNone/>
              <a:defRPr lang="de-DE" sz="2000">
                <a:solidFill>
                  <a:schemeClr val="tx1">
                    <a:lumMod val="75000"/>
                    <a:lumOff val="25000"/>
                  </a:schemeClr>
                </a:solidFill>
              </a:defRPr>
            </a:lvl4pPr>
            <a:lvl5pPr marL="0" indent="0" latinLnBrk="0">
              <a:lnSpc>
                <a:spcPct val="100000"/>
              </a:lnSpc>
              <a:spcBef>
                <a:spcPts val="0"/>
              </a:spcBef>
              <a:buNone/>
              <a:defRPr lang="de-DE" sz="2000">
                <a:solidFill>
                  <a:schemeClr val="tx1">
                    <a:lumMod val="75000"/>
                    <a:lumOff val="25000"/>
                  </a:schemeClr>
                </a:solidFill>
              </a:defRPr>
            </a:lvl5pPr>
            <a:lvl6pPr marL="0" indent="0" latinLnBrk="0">
              <a:lnSpc>
                <a:spcPct val="100000"/>
              </a:lnSpc>
              <a:spcBef>
                <a:spcPts val="0"/>
              </a:spcBef>
              <a:buNone/>
              <a:defRPr lang="de-DE" sz="2000">
                <a:solidFill>
                  <a:schemeClr val="tx1">
                    <a:lumMod val="75000"/>
                    <a:lumOff val="25000"/>
                  </a:schemeClr>
                </a:solidFill>
              </a:defRPr>
            </a:lvl6pPr>
            <a:lvl7pPr marL="0" indent="0" latinLnBrk="0">
              <a:lnSpc>
                <a:spcPct val="100000"/>
              </a:lnSpc>
              <a:spcBef>
                <a:spcPts val="0"/>
              </a:spcBef>
              <a:buNone/>
              <a:defRPr lang="de-DE" sz="2000">
                <a:solidFill>
                  <a:schemeClr val="tx1">
                    <a:lumMod val="75000"/>
                    <a:lumOff val="25000"/>
                  </a:schemeClr>
                </a:solidFill>
              </a:defRPr>
            </a:lvl7pPr>
            <a:lvl8pPr marL="0" indent="0" latinLnBrk="0">
              <a:lnSpc>
                <a:spcPct val="100000"/>
              </a:lnSpc>
              <a:spcBef>
                <a:spcPts val="0"/>
              </a:spcBef>
              <a:buNone/>
              <a:defRPr lang="de-DE" sz="2000">
                <a:solidFill>
                  <a:schemeClr val="tx1">
                    <a:lumMod val="75000"/>
                    <a:lumOff val="25000"/>
                  </a:schemeClr>
                </a:solidFill>
              </a:defRPr>
            </a:lvl8pPr>
            <a:lvl9pPr marL="0" indent="0" latinLnBrk="0">
              <a:lnSpc>
                <a:spcPct val="100000"/>
              </a:lnSpc>
              <a:spcBef>
                <a:spcPts val="0"/>
              </a:spcBef>
              <a:buNone/>
              <a:defRPr lang="de-DE" sz="2000">
                <a:solidFill>
                  <a:schemeClr val="tx1">
                    <a:lumMod val="75000"/>
                    <a:lumOff val="25000"/>
                  </a:schemeClr>
                </a:solidFill>
              </a:defRPr>
            </a:lvl9pPr>
          </a:lstStyle>
          <a:p>
            <a:pPr lvl="0"/>
            <a:r>
              <a:rPr lang="de-DE" dirty="0"/>
              <a:t>Text hinzufügen</a:t>
            </a:r>
          </a:p>
        </p:txBody>
      </p:sp>
      <p:sp>
        <p:nvSpPr>
          <p:cNvPr id="28" name="Textplatzhalter 8"/>
          <p:cNvSpPr>
            <a:spLocks noGrp="1"/>
          </p:cNvSpPr>
          <p:nvPr>
            <p:ph type="body" sz="quarter" idx="27" hasCustomPrompt="1"/>
          </p:nvPr>
        </p:nvSpPr>
        <p:spPr>
          <a:xfrm>
            <a:off x="5443237" y="5622051"/>
            <a:ext cx="1936131" cy="1835215"/>
          </a:xfrm>
        </p:spPr>
        <p:txBody>
          <a:bodyPr lIns="0" tIns="0" rIns="0" bIns="0" anchor="t">
            <a:noAutofit/>
          </a:bodyPr>
          <a:lstStyle>
            <a:lvl1pPr marL="0" indent="0" latinLnBrk="0">
              <a:lnSpc>
                <a:spcPct val="105000"/>
              </a:lnSpc>
              <a:spcBef>
                <a:spcPts val="0"/>
              </a:spcBef>
              <a:buNone/>
              <a:defRPr lang="de-DE" sz="1400" cap="none" baseline="0">
                <a:solidFill>
                  <a:schemeClr val="tx2"/>
                </a:solidFill>
                <a:latin typeface="+mj-lt"/>
              </a:defRPr>
            </a:lvl1pPr>
            <a:lvl2pPr marL="0" indent="0" latinLnBrk="0">
              <a:lnSpc>
                <a:spcPct val="100000"/>
              </a:lnSpc>
              <a:spcBef>
                <a:spcPts val="0"/>
              </a:spcBef>
              <a:buNone/>
              <a:defRPr lang="de-DE" sz="2000">
                <a:solidFill>
                  <a:schemeClr val="tx1">
                    <a:lumMod val="75000"/>
                    <a:lumOff val="25000"/>
                  </a:schemeClr>
                </a:solidFill>
              </a:defRPr>
            </a:lvl2pPr>
            <a:lvl3pPr marL="0" indent="0" latinLnBrk="0">
              <a:lnSpc>
                <a:spcPct val="100000"/>
              </a:lnSpc>
              <a:spcBef>
                <a:spcPts val="0"/>
              </a:spcBef>
              <a:buNone/>
              <a:defRPr lang="de-DE" sz="2000">
                <a:solidFill>
                  <a:schemeClr val="tx1">
                    <a:lumMod val="75000"/>
                    <a:lumOff val="25000"/>
                  </a:schemeClr>
                </a:solidFill>
              </a:defRPr>
            </a:lvl3pPr>
            <a:lvl4pPr marL="0" indent="0" latinLnBrk="0">
              <a:lnSpc>
                <a:spcPct val="100000"/>
              </a:lnSpc>
              <a:spcBef>
                <a:spcPts val="0"/>
              </a:spcBef>
              <a:buNone/>
              <a:defRPr lang="de-DE" sz="2000">
                <a:solidFill>
                  <a:schemeClr val="tx1">
                    <a:lumMod val="75000"/>
                    <a:lumOff val="25000"/>
                  </a:schemeClr>
                </a:solidFill>
              </a:defRPr>
            </a:lvl4pPr>
            <a:lvl5pPr marL="0" indent="0" latinLnBrk="0">
              <a:lnSpc>
                <a:spcPct val="100000"/>
              </a:lnSpc>
              <a:spcBef>
                <a:spcPts val="0"/>
              </a:spcBef>
              <a:buNone/>
              <a:defRPr lang="de-DE" sz="2000">
                <a:solidFill>
                  <a:schemeClr val="tx1">
                    <a:lumMod val="75000"/>
                    <a:lumOff val="25000"/>
                  </a:schemeClr>
                </a:solidFill>
              </a:defRPr>
            </a:lvl5pPr>
            <a:lvl6pPr marL="0" indent="0" latinLnBrk="0">
              <a:lnSpc>
                <a:spcPct val="100000"/>
              </a:lnSpc>
              <a:spcBef>
                <a:spcPts val="0"/>
              </a:spcBef>
              <a:buNone/>
              <a:defRPr lang="de-DE" sz="2000">
                <a:solidFill>
                  <a:schemeClr val="tx1">
                    <a:lumMod val="75000"/>
                    <a:lumOff val="25000"/>
                  </a:schemeClr>
                </a:solidFill>
              </a:defRPr>
            </a:lvl6pPr>
            <a:lvl7pPr marL="0" indent="0" latinLnBrk="0">
              <a:lnSpc>
                <a:spcPct val="100000"/>
              </a:lnSpc>
              <a:spcBef>
                <a:spcPts val="0"/>
              </a:spcBef>
              <a:buNone/>
              <a:defRPr lang="de-DE" sz="2000">
                <a:solidFill>
                  <a:schemeClr val="tx1">
                    <a:lumMod val="75000"/>
                    <a:lumOff val="25000"/>
                  </a:schemeClr>
                </a:solidFill>
              </a:defRPr>
            </a:lvl7pPr>
            <a:lvl8pPr marL="0" indent="0" latinLnBrk="0">
              <a:lnSpc>
                <a:spcPct val="100000"/>
              </a:lnSpc>
              <a:spcBef>
                <a:spcPts val="0"/>
              </a:spcBef>
              <a:buNone/>
              <a:defRPr lang="de-DE" sz="2000">
                <a:solidFill>
                  <a:schemeClr val="tx1">
                    <a:lumMod val="75000"/>
                    <a:lumOff val="25000"/>
                  </a:schemeClr>
                </a:solidFill>
              </a:defRPr>
            </a:lvl8pPr>
            <a:lvl9pPr marL="0" indent="0" latinLnBrk="0">
              <a:lnSpc>
                <a:spcPct val="100000"/>
              </a:lnSpc>
              <a:spcBef>
                <a:spcPts val="0"/>
              </a:spcBef>
              <a:buNone/>
              <a:defRPr lang="de-DE" sz="2000">
                <a:solidFill>
                  <a:schemeClr val="tx1">
                    <a:lumMod val="75000"/>
                    <a:lumOff val="25000"/>
                  </a:schemeClr>
                </a:solidFill>
              </a:defRPr>
            </a:lvl9pPr>
          </a:lstStyle>
          <a:p>
            <a:pPr lvl="0"/>
            <a:r>
              <a:rPr lang="de-DE" dirty="0"/>
              <a:t>Text hinzufügen</a:t>
            </a:r>
          </a:p>
        </p:txBody>
      </p:sp>
      <p:sp>
        <p:nvSpPr>
          <p:cNvPr id="29" name="Textplatzhalter 8"/>
          <p:cNvSpPr>
            <a:spLocks noGrp="1"/>
          </p:cNvSpPr>
          <p:nvPr>
            <p:ph type="body" sz="quarter" idx="28" hasCustomPrompt="1"/>
          </p:nvPr>
        </p:nvSpPr>
        <p:spPr>
          <a:xfrm>
            <a:off x="5443237" y="7457267"/>
            <a:ext cx="1936131" cy="666824"/>
          </a:xfrm>
        </p:spPr>
        <p:txBody>
          <a:bodyPr lIns="0" tIns="0" rIns="0" bIns="0" anchor="b">
            <a:noAutofit/>
          </a:bodyPr>
          <a:lstStyle>
            <a:lvl1pPr marL="0" indent="0" latinLnBrk="0">
              <a:lnSpc>
                <a:spcPct val="90000"/>
              </a:lnSpc>
              <a:spcBef>
                <a:spcPts val="0"/>
              </a:spcBef>
              <a:buNone/>
              <a:defRPr lang="de-DE" sz="2400" cap="all" baseline="0">
                <a:solidFill>
                  <a:schemeClr val="accent1"/>
                </a:solidFill>
                <a:latin typeface="+mj-lt"/>
              </a:defRPr>
            </a:lvl1pPr>
            <a:lvl2pPr marL="0" indent="0" latinLnBrk="0">
              <a:lnSpc>
                <a:spcPct val="100000"/>
              </a:lnSpc>
              <a:spcBef>
                <a:spcPts val="0"/>
              </a:spcBef>
              <a:buNone/>
              <a:defRPr lang="de-DE" sz="2000">
                <a:solidFill>
                  <a:schemeClr val="tx1">
                    <a:lumMod val="75000"/>
                    <a:lumOff val="25000"/>
                  </a:schemeClr>
                </a:solidFill>
              </a:defRPr>
            </a:lvl2pPr>
            <a:lvl3pPr marL="0" indent="0" latinLnBrk="0">
              <a:lnSpc>
                <a:spcPct val="100000"/>
              </a:lnSpc>
              <a:spcBef>
                <a:spcPts val="0"/>
              </a:spcBef>
              <a:buNone/>
              <a:defRPr lang="de-DE" sz="2000">
                <a:solidFill>
                  <a:schemeClr val="tx1">
                    <a:lumMod val="75000"/>
                    <a:lumOff val="25000"/>
                  </a:schemeClr>
                </a:solidFill>
              </a:defRPr>
            </a:lvl3pPr>
            <a:lvl4pPr marL="0" indent="0" latinLnBrk="0">
              <a:lnSpc>
                <a:spcPct val="100000"/>
              </a:lnSpc>
              <a:spcBef>
                <a:spcPts val="0"/>
              </a:spcBef>
              <a:buNone/>
              <a:defRPr lang="de-DE" sz="2000">
                <a:solidFill>
                  <a:schemeClr val="tx1">
                    <a:lumMod val="75000"/>
                    <a:lumOff val="25000"/>
                  </a:schemeClr>
                </a:solidFill>
              </a:defRPr>
            </a:lvl4pPr>
            <a:lvl5pPr marL="0" indent="0" latinLnBrk="0">
              <a:lnSpc>
                <a:spcPct val="100000"/>
              </a:lnSpc>
              <a:spcBef>
                <a:spcPts val="0"/>
              </a:spcBef>
              <a:buNone/>
              <a:defRPr lang="de-DE" sz="2000">
                <a:solidFill>
                  <a:schemeClr val="tx1">
                    <a:lumMod val="75000"/>
                    <a:lumOff val="25000"/>
                  </a:schemeClr>
                </a:solidFill>
              </a:defRPr>
            </a:lvl5pPr>
            <a:lvl6pPr marL="0" indent="0" latinLnBrk="0">
              <a:lnSpc>
                <a:spcPct val="100000"/>
              </a:lnSpc>
              <a:spcBef>
                <a:spcPts val="0"/>
              </a:spcBef>
              <a:buNone/>
              <a:defRPr lang="de-DE" sz="2000">
                <a:solidFill>
                  <a:schemeClr val="tx1">
                    <a:lumMod val="75000"/>
                    <a:lumOff val="25000"/>
                  </a:schemeClr>
                </a:solidFill>
              </a:defRPr>
            </a:lvl6pPr>
            <a:lvl7pPr marL="0" indent="0" latinLnBrk="0">
              <a:lnSpc>
                <a:spcPct val="100000"/>
              </a:lnSpc>
              <a:spcBef>
                <a:spcPts val="0"/>
              </a:spcBef>
              <a:buNone/>
              <a:defRPr lang="de-DE" sz="2000">
                <a:solidFill>
                  <a:schemeClr val="tx1">
                    <a:lumMod val="75000"/>
                    <a:lumOff val="25000"/>
                  </a:schemeClr>
                </a:solidFill>
              </a:defRPr>
            </a:lvl7pPr>
            <a:lvl8pPr marL="0" indent="0" latinLnBrk="0">
              <a:lnSpc>
                <a:spcPct val="100000"/>
              </a:lnSpc>
              <a:spcBef>
                <a:spcPts val="0"/>
              </a:spcBef>
              <a:buNone/>
              <a:defRPr lang="de-DE" sz="2000">
                <a:solidFill>
                  <a:schemeClr val="tx1">
                    <a:lumMod val="75000"/>
                    <a:lumOff val="25000"/>
                  </a:schemeClr>
                </a:solidFill>
              </a:defRPr>
            </a:lvl8pPr>
            <a:lvl9pPr marL="0" indent="0" latinLnBrk="0">
              <a:lnSpc>
                <a:spcPct val="100000"/>
              </a:lnSpc>
              <a:spcBef>
                <a:spcPts val="0"/>
              </a:spcBef>
              <a:buNone/>
              <a:defRPr lang="de-DE" sz="2000">
                <a:solidFill>
                  <a:schemeClr val="tx1">
                    <a:lumMod val="75000"/>
                    <a:lumOff val="25000"/>
                  </a:schemeClr>
                </a:solidFill>
              </a:defRPr>
            </a:lvl9pPr>
          </a:lstStyle>
          <a:p>
            <a:pPr lvl="0"/>
            <a:r>
              <a:rPr lang="de-DE" dirty="0"/>
              <a:t>Text hinzufügen</a:t>
            </a:r>
          </a:p>
        </p:txBody>
      </p:sp>
      <p:sp>
        <p:nvSpPr>
          <p:cNvPr id="30" name="Textplatzhalter 8"/>
          <p:cNvSpPr>
            <a:spLocks noGrp="1"/>
          </p:cNvSpPr>
          <p:nvPr>
            <p:ph type="body" sz="quarter" idx="29" hasCustomPrompt="1"/>
          </p:nvPr>
        </p:nvSpPr>
        <p:spPr>
          <a:xfrm>
            <a:off x="5443237" y="8124090"/>
            <a:ext cx="1936131" cy="1298802"/>
          </a:xfrm>
        </p:spPr>
        <p:txBody>
          <a:bodyPr lIns="0" tIns="0" rIns="0" bIns="0" anchor="t">
            <a:noAutofit/>
          </a:bodyPr>
          <a:lstStyle>
            <a:lvl1pPr marL="0" indent="0" latinLnBrk="0">
              <a:lnSpc>
                <a:spcPct val="105000"/>
              </a:lnSpc>
              <a:spcBef>
                <a:spcPts val="0"/>
              </a:spcBef>
              <a:buNone/>
              <a:defRPr lang="de-DE" sz="1400" cap="none" baseline="0">
                <a:solidFill>
                  <a:schemeClr val="tx2"/>
                </a:solidFill>
                <a:latin typeface="+mj-lt"/>
              </a:defRPr>
            </a:lvl1pPr>
            <a:lvl2pPr marL="0" indent="0" latinLnBrk="0">
              <a:lnSpc>
                <a:spcPct val="100000"/>
              </a:lnSpc>
              <a:spcBef>
                <a:spcPts val="0"/>
              </a:spcBef>
              <a:buNone/>
              <a:defRPr lang="de-DE" sz="2000">
                <a:solidFill>
                  <a:schemeClr val="tx1">
                    <a:lumMod val="75000"/>
                    <a:lumOff val="25000"/>
                  </a:schemeClr>
                </a:solidFill>
              </a:defRPr>
            </a:lvl2pPr>
            <a:lvl3pPr marL="0" indent="0" latinLnBrk="0">
              <a:lnSpc>
                <a:spcPct val="100000"/>
              </a:lnSpc>
              <a:spcBef>
                <a:spcPts val="0"/>
              </a:spcBef>
              <a:buNone/>
              <a:defRPr lang="de-DE" sz="2000">
                <a:solidFill>
                  <a:schemeClr val="tx1">
                    <a:lumMod val="75000"/>
                    <a:lumOff val="25000"/>
                  </a:schemeClr>
                </a:solidFill>
              </a:defRPr>
            </a:lvl3pPr>
            <a:lvl4pPr marL="0" indent="0" latinLnBrk="0">
              <a:lnSpc>
                <a:spcPct val="100000"/>
              </a:lnSpc>
              <a:spcBef>
                <a:spcPts val="0"/>
              </a:spcBef>
              <a:buNone/>
              <a:defRPr lang="de-DE" sz="2000">
                <a:solidFill>
                  <a:schemeClr val="tx1">
                    <a:lumMod val="75000"/>
                    <a:lumOff val="25000"/>
                  </a:schemeClr>
                </a:solidFill>
              </a:defRPr>
            </a:lvl4pPr>
            <a:lvl5pPr marL="0" indent="0" latinLnBrk="0">
              <a:lnSpc>
                <a:spcPct val="100000"/>
              </a:lnSpc>
              <a:spcBef>
                <a:spcPts val="0"/>
              </a:spcBef>
              <a:buNone/>
              <a:defRPr lang="de-DE" sz="2000">
                <a:solidFill>
                  <a:schemeClr val="tx1">
                    <a:lumMod val="75000"/>
                    <a:lumOff val="25000"/>
                  </a:schemeClr>
                </a:solidFill>
              </a:defRPr>
            </a:lvl5pPr>
            <a:lvl6pPr marL="0" indent="0" latinLnBrk="0">
              <a:lnSpc>
                <a:spcPct val="100000"/>
              </a:lnSpc>
              <a:spcBef>
                <a:spcPts val="0"/>
              </a:spcBef>
              <a:buNone/>
              <a:defRPr lang="de-DE" sz="2000">
                <a:solidFill>
                  <a:schemeClr val="tx1">
                    <a:lumMod val="75000"/>
                    <a:lumOff val="25000"/>
                  </a:schemeClr>
                </a:solidFill>
              </a:defRPr>
            </a:lvl6pPr>
            <a:lvl7pPr marL="0" indent="0" latinLnBrk="0">
              <a:lnSpc>
                <a:spcPct val="100000"/>
              </a:lnSpc>
              <a:spcBef>
                <a:spcPts val="0"/>
              </a:spcBef>
              <a:buNone/>
              <a:defRPr lang="de-DE" sz="2000">
                <a:solidFill>
                  <a:schemeClr val="tx1">
                    <a:lumMod val="75000"/>
                    <a:lumOff val="25000"/>
                  </a:schemeClr>
                </a:solidFill>
              </a:defRPr>
            </a:lvl7pPr>
            <a:lvl8pPr marL="0" indent="0" latinLnBrk="0">
              <a:lnSpc>
                <a:spcPct val="100000"/>
              </a:lnSpc>
              <a:spcBef>
                <a:spcPts val="0"/>
              </a:spcBef>
              <a:buNone/>
              <a:defRPr lang="de-DE" sz="2000">
                <a:solidFill>
                  <a:schemeClr val="tx1">
                    <a:lumMod val="75000"/>
                    <a:lumOff val="25000"/>
                  </a:schemeClr>
                </a:solidFill>
              </a:defRPr>
            </a:lvl8pPr>
            <a:lvl9pPr marL="0" indent="0" latinLnBrk="0">
              <a:lnSpc>
                <a:spcPct val="100000"/>
              </a:lnSpc>
              <a:spcBef>
                <a:spcPts val="0"/>
              </a:spcBef>
              <a:buNone/>
              <a:defRPr lang="de-DE" sz="2000">
                <a:solidFill>
                  <a:schemeClr val="tx1">
                    <a:lumMod val="75000"/>
                    <a:lumOff val="25000"/>
                  </a:schemeClr>
                </a:solidFill>
              </a:defRPr>
            </a:lvl9pPr>
          </a:lstStyle>
          <a:p>
            <a:pPr lvl="0"/>
            <a:r>
              <a:rPr lang="de-DE" dirty="0"/>
              <a:t>Text hinzufügen</a:t>
            </a:r>
          </a:p>
        </p:txBody>
      </p:sp>
    </p:spTree>
    <p:extLst>
      <p:ext uri="{BB962C8B-B14F-4D97-AF65-F5344CB8AC3E}">
        <p14:creationId xmlns:p14="http://schemas.microsoft.com/office/powerpoint/2010/main" val="158221478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534354" y="567603"/>
            <a:ext cx="4518910" cy="3763763"/>
          </a:xfrm>
          <a:prstGeom prst="rect">
            <a:avLst/>
          </a:prstGeom>
        </p:spPr>
        <p:txBody>
          <a:bodyPr vert="horz" lIns="91440" tIns="45720" rIns="91440" bIns="45720" rtlCol="0" anchor="ctr">
            <a:noAutofit/>
          </a:bodyPr>
          <a:lstStyle/>
          <a:p>
            <a:r>
              <a:rPr lang="de-DE" dirty="0"/>
              <a:t>Text hinzufügen</a:t>
            </a:r>
          </a:p>
        </p:txBody>
      </p:sp>
      <p:sp>
        <p:nvSpPr>
          <p:cNvPr id="3" name="Textplatzhalter 2"/>
          <p:cNvSpPr>
            <a:spLocks noGrp="1"/>
          </p:cNvSpPr>
          <p:nvPr>
            <p:ph type="body" idx="1"/>
          </p:nvPr>
        </p:nvSpPr>
        <p:spPr>
          <a:xfrm>
            <a:off x="534353" y="4299283"/>
            <a:ext cx="4518911" cy="5229727"/>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a:t>
            </a:r>
            <a:r>
              <a:rPr lang="de-DE" dirty="0"/>
              <a:t>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534353" y="9529010"/>
            <a:ext cx="1748790" cy="329156"/>
          </a:xfrm>
          <a:prstGeom prst="rect">
            <a:avLst/>
          </a:prstGeom>
        </p:spPr>
        <p:txBody>
          <a:bodyPr vert="horz" lIns="91440" tIns="45720" rIns="91440" bIns="45720" rtlCol="0" anchor="b"/>
          <a:lstStyle>
            <a:lvl1pPr algn="l" latinLnBrk="0">
              <a:defRPr lang="de-DE" sz="1000">
                <a:solidFill>
                  <a:schemeClr val="tx1">
                    <a:tint val="75000"/>
                  </a:schemeClr>
                </a:solidFill>
              </a:defRPr>
            </a:lvl1pPr>
          </a:lstStyle>
          <a:p>
            <a:fld id="{70AB79D6-0EC0-4EE9-A65D-20B5D9C94BF7}" type="datetime1">
              <a:rPr lang="de-DE" smtClean="0"/>
              <a:pPr/>
              <a:t>16.09.2013</a:t>
            </a:fld>
            <a:endParaRPr lang="de-DE" dirty="0"/>
          </a:p>
        </p:txBody>
      </p:sp>
      <p:sp>
        <p:nvSpPr>
          <p:cNvPr id="5" name="Fußzeilenplatzhalter 4"/>
          <p:cNvSpPr>
            <a:spLocks noGrp="1"/>
          </p:cNvSpPr>
          <p:nvPr>
            <p:ph type="ftr" sz="quarter" idx="3"/>
          </p:nvPr>
        </p:nvSpPr>
        <p:spPr>
          <a:xfrm>
            <a:off x="2574608" y="9529010"/>
            <a:ext cx="2623185" cy="329156"/>
          </a:xfrm>
          <a:prstGeom prst="rect">
            <a:avLst/>
          </a:prstGeom>
        </p:spPr>
        <p:txBody>
          <a:bodyPr vert="horz" lIns="91440" tIns="45720" rIns="91440" bIns="45720" rtlCol="0" anchor="b"/>
          <a:lstStyle>
            <a:lvl1pPr algn="ctr" latinLnBrk="0">
              <a:defRPr lang="de-DE" sz="10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5489258" y="9529010"/>
            <a:ext cx="1748790" cy="329156"/>
          </a:xfrm>
          <a:prstGeom prst="rect">
            <a:avLst/>
          </a:prstGeom>
        </p:spPr>
        <p:txBody>
          <a:bodyPr vert="horz" lIns="91440" tIns="45720" rIns="91440" bIns="45720" rtlCol="0" anchor="b"/>
          <a:lstStyle>
            <a:lvl1pPr algn="r" latinLnBrk="0">
              <a:defRPr lang="de-DE" sz="1000">
                <a:solidFill>
                  <a:schemeClr val="tx1">
                    <a:tint val="75000"/>
                  </a:schemeClr>
                </a:solidFill>
              </a:defRPr>
            </a:lvl1pPr>
          </a:lstStyle>
          <a:p>
            <a:fld id="{308FAEA7-0C3C-4CCF-BA6B-669D7915826F}" type="slidenum">
              <a:rPr lang="de-DE" smtClean="0"/>
              <a:pPr/>
              <a:t>‹Nr.›</a:t>
            </a:fld>
            <a:endParaRPr lang="de-DE" dirty="0"/>
          </a:p>
        </p:txBody>
      </p:sp>
      <p:cxnSp>
        <p:nvCxnSpPr>
          <p:cNvPr id="9" name="Gerader Verbinder 8"/>
          <p:cNvCxnSpPr/>
          <p:nvPr userDrawn="1"/>
        </p:nvCxnSpPr>
        <p:spPr>
          <a:xfrm>
            <a:off x="5225867" y="535519"/>
            <a:ext cx="0" cy="8993491"/>
          </a:xfrm>
          <a:prstGeom prst="line">
            <a:avLst/>
          </a:prstGeom>
          <a:ln w="76200" cmpd="thickThi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8109148"/>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777240" rtl="0" eaLnBrk="1" latinLnBrk="0" hangingPunct="1">
        <a:lnSpc>
          <a:spcPct val="90000"/>
        </a:lnSpc>
        <a:spcBef>
          <a:spcPct val="0"/>
        </a:spcBef>
        <a:buNone/>
        <a:defRPr lang="de-DE" sz="7100" kern="1200" cap="all" baseline="0">
          <a:solidFill>
            <a:schemeClr val="tx2"/>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lang="de-DE" sz="2380" kern="1200">
          <a:solidFill>
            <a:schemeClr val="tx2"/>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lang="de-DE" sz="2040" kern="1200">
          <a:solidFill>
            <a:schemeClr val="tx2"/>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lang="de-DE" sz="1700" kern="1200">
          <a:solidFill>
            <a:schemeClr val="tx2"/>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lang="de-DE" sz="1530" kern="1200">
          <a:solidFill>
            <a:schemeClr val="tx2"/>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lang="de-DE" sz="1530" kern="1200">
          <a:solidFill>
            <a:schemeClr val="tx2"/>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lang="de-DE"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lang="de-DE"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lang="de-DE"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lang="de-DE" sz="1530" kern="1200">
          <a:solidFill>
            <a:schemeClr val="tx1"/>
          </a:solidFill>
          <a:latin typeface="+mn-lt"/>
          <a:ea typeface="+mn-ea"/>
          <a:cs typeface="+mn-cs"/>
        </a:defRPr>
      </a:lvl9pPr>
    </p:bodyStyle>
    <p:otherStyle>
      <a:defPPr>
        <a:defRPr lang="de-DE"/>
      </a:defPPr>
      <a:lvl1pPr marL="0" algn="l" defTabSz="777240" rtl="0" eaLnBrk="1" latinLnBrk="0" hangingPunct="1">
        <a:defRPr lang="de-DE" sz="1530" kern="1200">
          <a:solidFill>
            <a:schemeClr val="tx1"/>
          </a:solidFill>
          <a:latin typeface="+mn-lt"/>
          <a:ea typeface="+mn-ea"/>
          <a:cs typeface="+mn-cs"/>
        </a:defRPr>
      </a:lvl1pPr>
      <a:lvl2pPr marL="388620" algn="l" defTabSz="777240" rtl="0" eaLnBrk="1" latinLnBrk="0" hangingPunct="1">
        <a:defRPr lang="de-DE" sz="1530" kern="1200">
          <a:solidFill>
            <a:schemeClr val="tx1"/>
          </a:solidFill>
          <a:latin typeface="+mn-lt"/>
          <a:ea typeface="+mn-ea"/>
          <a:cs typeface="+mn-cs"/>
        </a:defRPr>
      </a:lvl2pPr>
      <a:lvl3pPr marL="777240" algn="l" defTabSz="777240" rtl="0" eaLnBrk="1" latinLnBrk="0" hangingPunct="1">
        <a:defRPr lang="de-DE" sz="1530" kern="1200">
          <a:solidFill>
            <a:schemeClr val="tx1"/>
          </a:solidFill>
          <a:latin typeface="+mn-lt"/>
          <a:ea typeface="+mn-ea"/>
          <a:cs typeface="+mn-cs"/>
        </a:defRPr>
      </a:lvl3pPr>
      <a:lvl4pPr marL="1165860" algn="l" defTabSz="777240" rtl="0" eaLnBrk="1" latinLnBrk="0" hangingPunct="1">
        <a:defRPr lang="de-DE" sz="1530" kern="1200">
          <a:solidFill>
            <a:schemeClr val="tx1"/>
          </a:solidFill>
          <a:latin typeface="+mn-lt"/>
          <a:ea typeface="+mn-ea"/>
          <a:cs typeface="+mn-cs"/>
        </a:defRPr>
      </a:lvl4pPr>
      <a:lvl5pPr marL="1554480" algn="l" defTabSz="777240" rtl="0" eaLnBrk="1" latinLnBrk="0" hangingPunct="1">
        <a:defRPr lang="de-DE" sz="1530" kern="1200">
          <a:solidFill>
            <a:schemeClr val="tx1"/>
          </a:solidFill>
          <a:latin typeface="+mn-lt"/>
          <a:ea typeface="+mn-ea"/>
          <a:cs typeface="+mn-cs"/>
        </a:defRPr>
      </a:lvl5pPr>
      <a:lvl6pPr marL="1943100" algn="l" defTabSz="777240" rtl="0" eaLnBrk="1" latinLnBrk="0" hangingPunct="1">
        <a:defRPr lang="de-DE" sz="1530" kern="1200">
          <a:solidFill>
            <a:schemeClr val="tx1"/>
          </a:solidFill>
          <a:latin typeface="+mn-lt"/>
          <a:ea typeface="+mn-ea"/>
          <a:cs typeface="+mn-cs"/>
        </a:defRPr>
      </a:lvl6pPr>
      <a:lvl7pPr marL="2331720" algn="l" defTabSz="777240" rtl="0" eaLnBrk="1" latinLnBrk="0" hangingPunct="1">
        <a:defRPr lang="de-DE" sz="1530" kern="1200">
          <a:solidFill>
            <a:schemeClr val="tx1"/>
          </a:solidFill>
          <a:latin typeface="+mn-lt"/>
          <a:ea typeface="+mn-ea"/>
          <a:cs typeface="+mn-cs"/>
        </a:defRPr>
      </a:lvl7pPr>
      <a:lvl8pPr marL="2720340" algn="l" defTabSz="777240" rtl="0" eaLnBrk="1" latinLnBrk="0" hangingPunct="1">
        <a:defRPr lang="de-DE" sz="1530" kern="1200">
          <a:solidFill>
            <a:schemeClr val="tx1"/>
          </a:solidFill>
          <a:latin typeface="+mn-lt"/>
          <a:ea typeface="+mn-ea"/>
          <a:cs typeface="+mn-cs"/>
        </a:defRPr>
      </a:lvl8pPr>
      <a:lvl9pPr marL="3108960" algn="l" defTabSz="777240" rtl="0" eaLnBrk="1" latinLnBrk="0" hangingPunct="1">
        <a:defRPr lang="de-DE"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r>
              <a:rPr lang="de-DE" sz="6300" dirty="0"/>
              <a:t>Band-Wettbewerb</a:t>
            </a:r>
          </a:p>
        </p:txBody>
      </p:sp>
      <p:sp>
        <p:nvSpPr>
          <p:cNvPr id="3" name="Textplatzhalter 2"/>
          <p:cNvSpPr>
            <a:spLocks noGrp="1"/>
          </p:cNvSpPr>
          <p:nvPr>
            <p:ph type="body" sz="quarter" idx="12"/>
          </p:nvPr>
        </p:nvSpPr>
        <p:spPr>
          <a:xfrm>
            <a:off x="710816" y="2375338"/>
            <a:ext cx="4422658" cy="1564837"/>
          </a:xfrm>
        </p:spPr>
        <p:txBody>
          <a:bodyPr/>
          <a:lstStyle/>
          <a:p>
            <a:r>
              <a:rPr lang="de-DE" sz="6300" dirty="0"/>
              <a:t>auf dem Campus</a:t>
            </a:r>
          </a:p>
        </p:txBody>
      </p:sp>
      <p:sp>
        <p:nvSpPr>
          <p:cNvPr id="4" name="Textplatzhalter 3"/>
          <p:cNvSpPr>
            <a:spLocks noGrp="1"/>
          </p:cNvSpPr>
          <p:nvPr>
            <p:ph type="body" sz="quarter" idx="13"/>
          </p:nvPr>
        </p:nvSpPr>
        <p:spPr/>
        <p:txBody>
          <a:bodyPr/>
          <a:lstStyle/>
          <a:p>
            <a:r>
              <a:rPr lang="de-DE" dirty="0"/>
              <a:t>Wann?</a:t>
            </a:r>
          </a:p>
        </p:txBody>
      </p:sp>
      <p:sp>
        <p:nvSpPr>
          <p:cNvPr id="5" name="Textplatzhalter 4"/>
          <p:cNvSpPr>
            <a:spLocks noGrp="1"/>
          </p:cNvSpPr>
          <p:nvPr>
            <p:ph type="body" sz="quarter" idx="14"/>
          </p:nvPr>
        </p:nvSpPr>
        <p:spPr/>
        <p:txBody>
          <a:bodyPr/>
          <a:lstStyle/>
          <a:p>
            <a:r>
              <a:rPr lang="de-DE" dirty="0"/>
              <a:t>8. Juni 2013</a:t>
            </a:r>
          </a:p>
          <a:p>
            <a:r>
              <a:rPr lang="de-DE" dirty="0"/>
              <a:t>8:00 - 12:00</a:t>
            </a:r>
          </a:p>
        </p:txBody>
      </p:sp>
      <p:sp>
        <p:nvSpPr>
          <p:cNvPr id="6" name="Textplatzhalter 5"/>
          <p:cNvSpPr>
            <a:spLocks noGrp="1"/>
          </p:cNvSpPr>
          <p:nvPr>
            <p:ph type="body" sz="quarter" idx="16"/>
          </p:nvPr>
        </p:nvSpPr>
        <p:spPr/>
        <p:txBody>
          <a:bodyPr/>
          <a:lstStyle/>
          <a:p>
            <a:r>
              <a:rPr lang="de-DE" dirty="0"/>
              <a:t>Wo?</a:t>
            </a:r>
          </a:p>
        </p:txBody>
      </p:sp>
      <p:sp>
        <p:nvSpPr>
          <p:cNvPr id="7" name="Textplatzhalter 6"/>
          <p:cNvSpPr>
            <a:spLocks noGrp="1"/>
          </p:cNvSpPr>
          <p:nvPr>
            <p:ph type="body" sz="quarter" idx="17"/>
          </p:nvPr>
        </p:nvSpPr>
        <p:spPr/>
        <p:txBody>
          <a:bodyPr/>
          <a:lstStyle/>
          <a:p>
            <a:r>
              <a:rPr lang="de-DE" dirty="0"/>
              <a:t>Aula des Studentenwerks</a:t>
            </a:r>
          </a:p>
        </p:txBody>
      </p:sp>
      <p:sp>
        <p:nvSpPr>
          <p:cNvPr id="8" name="Textplatzhalter 7"/>
          <p:cNvSpPr>
            <a:spLocks noGrp="1"/>
          </p:cNvSpPr>
          <p:nvPr>
            <p:ph type="body" sz="quarter" idx="18"/>
          </p:nvPr>
        </p:nvSpPr>
        <p:spPr/>
        <p:txBody>
          <a:bodyPr/>
          <a:lstStyle/>
          <a:p>
            <a:r>
              <a:rPr lang="de-DE" dirty="0"/>
              <a:t>Hochschulallee 1234, Berlin</a:t>
            </a:r>
          </a:p>
        </p:txBody>
      </p:sp>
      <p:sp>
        <p:nvSpPr>
          <p:cNvPr id="9" name="Textplatzhalter 8"/>
          <p:cNvSpPr>
            <a:spLocks noGrp="1"/>
          </p:cNvSpPr>
          <p:nvPr>
            <p:ph type="body" sz="quarter" idx="19"/>
          </p:nvPr>
        </p:nvSpPr>
        <p:spPr/>
        <p:txBody>
          <a:bodyPr/>
          <a:lstStyle/>
          <a:p>
            <a:r>
              <a:rPr lang="de-DE" dirty="0"/>
              <a:t>DABEI SIND •</a:t>
            </a:r>
            <a:r>
              <a:rPr lang="de-DE" dirty="0">
                <a:solidFill>
                  <a:schemeClr val="accent1"/>
                </a:solidFill>
              </a:rPr>
              <a:t> Name euer Band</a:t>
            </a:r>
            <a:r>
              <a:rPr lang="de-DE" dirty="0"/>
              <a:t> •  Name euer Band • </a:t>
            </a:r>
            <a:r>
              <a:rPr lang="de-DE" dirty="0">
                <a:solidFill>
                  <a:schemeClr val="accent1"/>
                </a:solidFill>
              </a:rPr>
              <a:t>Name euer Band</a:t>
            </a:r>
            <a:r>
              <a:rPr lang="de-DE" dirty="0"/>
              <a:t> •  Name euer Band •</a:t>
            </a:r>
            <a:r>
              <a:rPr lang="de-DE" dirty="0">
                <a:solidFill>
                  <a:schemeClr val="accent1"/>
                </a:solidFill>
              </a:rPr>
              <a:t> Name euer Band</a:t>
            </a:r>
            <a:r>
              <a:rPr lang="de-DE" dirty="0"/>
              <a:t> •  Name euer Band • </a:t>
            </a:r>
            <a:r>
              <a:rPr lang="de-DE" dirty="0">
                <a:solidFill>
                  <a:schemeClr val="accent1"/>
                </a:solidFill>
              </a:rPr>
              <a:t>Name euer Band </a:t>
            </a:r>
          </a:p>
        </p:txBody>
      </p:sp>
      <p:sp>
        <p:nvSpPr>
          <p:cNvPr id="10" name="Textplatzhalter 9"/>
          <p:cNvSpPr>
            <a:spLocks noGrp="1"/>
          </p:cNvSpPr>
          <p:nvPr>
            <p:ph type="body" sz="quarter" idx="20"/>
          </p:nvPr>
        </p:nvSpPr>
        <p:spPr/>
        <p:txBody>
          <a:bodyPr/>
          <a:lstStyle/>
          <a:p>
            <a:r>
              <a:rPr lang="de-DE" dirty="0"/>
              <a:t>WEBADRESSE</a:t>
            </a:r>
          </a:p>
        </p:txBody>
      </p:sp>
      <p:sp>
        <p:nvSpPr>
          <p:cNvPr id="11" name="Textplatzhalter 10"/>
          <p:cNvSpPr>
            <a:spLocks noGrp="1"/>
          </p:cNvSpPr>
          <p:nvPr>
            <p:ph type="body" sz="quarter" idx="21"/>
          </p:nvPr>
        </p:nvSpPr>
        <p:spPr/>
        <p:txBody>
          <a:bodyPr/>
          <a:lstStyle/>
          <a:p>
            <a:r>
              <a:rPr lang="de-DE" sz="1800" dirty="0" smtClean="0"/>
              <a:t>Veranstaltung für</a:t>
            </a:r>
            <a:br>
              <a:rPr lang="de-DE" sz="1800" dirty="0" smtClean="0"/>
            </a:br>
            <a:r>
              <a:rPr lang="de-DE" sz="1800" dirty="0" smtClean="0"/>
              <a:t>alle Altersstufen</a:t>
            </a:r>
            <a:endParaRPr lang="de-DE" sz="1800" dirty="0"/>
          </a:p>
        </p:txBody>
      </p:sp>
      <p:sp>
        <p:nvSpPr>
          <p:cNvPr id="12" name="Textplatzhalter 11"/>
          <p:cNvSpPr>
            <a:spLocks noGrp="1"/>
          </p:cNvSpPr>
          <p:nvPr>
            <p:ph type="body" sz="quarter" idx="22"/>
          </p:nvPr>
        </p:nvSpPr>
        <p:spPr/>
        <p:txBody>
          <a:bodyPr/>
          <a:lstStyle/>
          <a:p>
            <a:r>
              <a:rPr lang="de-DE" dirty="0"/>
              <a:t>Vorverkauf</a:t>
            </a:r>
          </a:p>
        </p:txBody>
      </p:sp>
      <p:sp>
        <p:nvSpPr>
          <p:cNvPr id="13" name="Textplatzhalter 12"/>
          <p:cNvSpPr>
            <a:spLocks noGrp="1"/>
          </p:cNvSpPr>
          <p:nvPr>
            <p:ph type="body" sz="quarter" idx="23"/>
          </p:nvPr>
        </p:nvSpPr>
        <p:spPr/>
        <p:txBody>
          <a:bodyPr/>
          <a:lstStyle/>
          <a:p>
            <a:r>
              <a:rPr lang="de-DE" dirty="0" smtClean="0"/>
              <a:t>18 € Normal</a:t>
            </a:r>
          </a:p>
          <a:p>
            <a:r>
              <a:rPr lang="de-DE" dirty="0" smtClean="0"/>
              <a:t>36 € VIP</a:t>
            </a:r>
          </a:p>
          <a:p>
            <a:r>
              <a:rPr lang="de-DE" dirty="0" smtClean="0"/>
              <a:t>Preise für Gruppen</a:t>
            </a:r>
            <a:br>
              <a:rPr lang="de-DE" dirty="0" smtClean="0"/>
            </a:br>
            <a:r>
              <a:rPr lang="de-DE" dirty="0" smtClean="0"/>
              <a:t>auf Website verfügbar</a:t>
            </a:r>
            <a:endParaRPr lang="de-DE" dirty="0"/>
          </a:p>
        </p:txBody>
      </p:sp>
      <p:sp>
        <p:nvSpPr>
          <p:cNvPr id="14" name="Textplatzhalter 13"/>
          <p:cNvSpPr>
            <a:spLocks noGrp="1"/>
          </p:cNvSpPr>
          <p:nvPr>
            <p:ph type="body" sz="quarter" idx="24"/>
          </p:nvPr>
        </p:nvSpPr>
        <p:spPr/>
        <p:txBody>
          <a:bodyPr/>
          <a:lstStyle/>
          <a:p>
            <a:r>
              <a:rPr lang="de-DE" dirty="0"/>
              <a:t>Abendkasse</a:t>
            </a:r>
          </a:p>
        </p:txBody>
      </p:sp>
      <p:sp>
        <p:nvSpPr>
          <p:cNvPr id="15" name="Textplatzhalter 14"/>
          <p:cNvSpPr>
            <a:spLocks noGrp="1"/>
          </p:cNvSpPr>
          <p:nvPr>
            <p:ph type="body" sz="quarter" idx="25"/>
          </p:nvPr>
        </p:nvSpPr>
        <p:spPr/>
        <p:txBody>
          <a:bodyPr/>
          <a:lstStyle/>
          <a:p>
            <a:r>
              <a:rPr lang="de-DE" dirty="0" smtClean="0"/>
              <a:t>20 € Normal</a:t>
            </a:r>
          </a:p>
          <a:p>
            <a:r>
              <a:rPr lang="de-DE" dirty="0" smtClean="0"/>
              <a:t>40 € VIP</a:t>
            </a:r>
          </a:p>
          <a:p>
            <a:r>
              <a:rPr lang="de-DE" dirty="0" smtClean="0"/>
              <a:t>Preise für Gruppen</a:t>
            </a:r>
            <a:br>
              <a:rPr lang="de-DE" dirty="0" smtClean="0"/>
            </a:br>
            <a:r>
              <a:rPr lang="de-DE" dirty="0" smtClean="0"/>
              <a:t>auf Website verfügbar</a:t>
            </a:r>
            <a:endParaRPr lang="de-DE" dirty="0"/>
          </a:p>
        </p:txBody>
      </p:sp>
      <p:sp>
        <p:nvSpPr>
          <p:cNvPr id="16" name="Textplatzhalter 15"/>
          <p:cNvSpPr>
            <a:spLocks noGrp="1"/>
          </p:cNvSpPr>
          <p:nvPr>
            <p:ph type="body" sz="quarter" idx="26"/>
          </p:nvPr>
        </p:nvSpPr>
        <p:spPr/>
        <p:txBody>
          <a:bodyPr/>
          <a:lstStyle/>
          <a:p>
            <a:r>
              <a:rPr lang="de-DE" dirty="0"/>
              <a:t>Sponsoren</a:t>
            </a:r>
          </a:p>
        </p:txBody>
      </p:sp>
      <p:sp>
        <p:nvSpPr>
          <p:cNvPr id="17" name="Textplatzhalter 16"/>
          <p:cNvSpPr>
            <a:spLocks noGrp="1"/>
          </p:cNvSpPr>
          <p:nvPr>
            <p:ph type="body" sz="quarter" idx="27"/>
          </p:nvPr>
        </p:nvSpPr>
        <p:spPr/>
        <p:txBody>
          <a:bodyPr/>
          <a:lstStyle/>
          <a:p>
            <a:r>
              <a:rPr lang="de-DE" sz="1300" dirty="0" err="1"/>
              <a:t>Adventure</a:t>
            </a:r>
            <a:r>
              <a:rPr lang="de-DE" sz="1300" dirty="0"/>
              <a:t> Works</a:t>
            </a:r>
          </a:p>
          <a:p>
            <a:r>
              <a:rPr lang="de-DE" sz="1300" dirty="0"/>
              <a:t>Alpine Ski House</a:t>
            </a:r>
          </a:p>
          <a:p>
            <a:r>
              <a:rPr lang="de-DE" sz="1300" dirty="0" err="1"/>
              <a:t>Contoso</a:t>
            </a:r>
            <a:r>
              <a:rPr lang="de-DE" sz="1300" dirty="0"/>
              <a:t>, Ltd.</a:t>
            </a:r>
          </a:p>
          <a:p>
            <a:r>
              <a:rPr lang="de-DE" sz="1300" dirty="0" err="1"/>
              <a:t>Fourth</a:t>
            </a:r>
            <a:r>
              <a:rPr lang="de-DE" sz="1300" dirty="0"/>
              <a:t> Coffee</a:t>
            </a:r>
          </a:p>
          <a:p>
            <a:r>
              <a:rPr lang="de-DE" sz="1300" dirty="0" err="1"/>
              <a:t>Margie’s</a:t>
            </a:r>
            <a:r>
              <a:rPr lang="de-DE" sz="1300" dirty="0"/>
              <a:t> Travel</a:t>
            </a:r>
          </a:p>
          <a:p>
            <a:r>
              <a:rPr lang="de-DE" sz="1300" dirty="0"/>
              <a:t>Hochschule der Schönen Künste</a:t>
            </a:r>
          </a:p>
          <a:p>
            <a:r>
              <a:rPr lang="de-DE" sz="1300" dirty="0"/>
              <a:t>The Phone Company</a:t>
            </a:r>
          </a:p>
          <a:p>
            <a:r>
              <a:rPr lang="de-DE" sz="1300" dirty="0" err="1"/>
              <a:t>Wingtip</a:t>
            </a:r>
            <a:r>
              <a:rPr lang="de-DE" sz="1300" dirty="0"/>
              <a:t> Toys</a:t>
            </a:r>
          </a:p>
        </p:txBody>
      </p:sp>
      <p:sp>
        <p:nvSpPr>
          <p:cNvPr id="18" name="Textplatzhalter 17"/>
          <p:cNvSpPr>
            <a:spLocks noGrp="1"/>
          </p:cNvSpPr>
          <p:nvPr>
            <p:ph type="body" sz="quarter" idx="28"/>
          </p:nvPr>
        </p:nvSpPr>
        <p:spPr/>
        <p:txBody>
          <a:bodyPr/>
          <a:lstStyle/>
          <a:p>
            <a:r>
              <a:rPr lang="de-DE" dirty="0"/>
              <a:t>Zugunsten</a:t>
            </a:r>
          </a:p>
        </p:txBody>
      </p:sp>
      <p:sp>
        <p:nvSpPr>
          <p:cNvPr id="19" name="Textplatzhalter 18"/>
          <p:cNvSpPr>
            <a:spLocks noGrp="1"/>
          </p:cNvSpPr>
          <p:nvPr>
            <p:ph type="body" sz="quarter" idx="29"/>
          </p:nvPr>
        </p:nvSpPr>
        <p:spPr/>
        <p:txBody>
          <a:bodyPr/>
          <a:lstStyle/>
          <a:p>
            <a:r>
              <a:rPr lang="de-DE" dirty="0" smtClean="0"/>
              <a:t>der Musikhochschule</a:t>
            </a:r>
            <a:br>
              <a:rPr lang="de-DE" dirty="0" smtClean="0"/>
            </a:br>
            <a:r>
              <a:rPr lang="de-DE" dirty="0" smtClean="0"/>
              <a:t>und des Kunst-</a:t>
            </a:r>
            <a:br>
              <a:rPr lang="de-DE" dirty="0" smtClean="0"/>
            </a:br>
            <a:r>
              <a:rPr lang="de-DE" dirty="0" smtClean="0"/>
              <a:t>und Veranstaltungsrats</a:t>
            </a:r>
            <a:br>
              <a:rPr lang="de-DE" dirty="0" smtClean="0"/>
            </a:br>
            <a:r>
              <a:rPr lang="de-DE" dirty="0" smtClean="0"/>
              <a:t>der</a:t>
            </a:r>
            <a:br>
              <a:rPr lang="de-DE" dirty="0" smtClean="0"/>
            </a:br>
            <a:r>
              <a:rPr lang="de-DE" dirty="0" smtClean="0"/>
              <a:t>Universität</a:t>
            </a:r>
            <a:endParaRPr lang="de-DE" dirty="0"/>
          </a:p>
        </p:txBody>
      </p:sp>
    </p:spTree>
    <p:extLst>
      <p:ext uri="{BB962C8B-B14F-4D97-AF65-F5344CB8AC3E}">
        <p14:creationId xmlns:p14="http://schemas.microsoft.com/office/powerpoint/2010/main" val="2570050713"/>
      </p:ext>
    </p:extLst>
  </p:cSld>
  <p:clrMapOvr>
    <a:masterClrMapping/>
  </p:clrMapOvr>
</p:sld>
</file>

<file path=ppt/theme/theme1.xml><?xml version="1.0" encoding="utf-8"?>
<a:theme xmlns:a="http://schemas.openxmlformats.org/drawingml/2006/main" name="Flyer für Studierende 21,59 x 27,94">
  <a:themeElements>
    <a:clrScheme name="Student Flyer Red">
      <a:dk1>
        <a:srgbClr val="333333"/>
      </a:dk1>
      <a:lt1>
        <a:sysClr val="window" lastClr="FFFFFF"/>
      </a:lt1>
      <a:dk2>
        <a:srgbClr val="000000"/>
      </a:dk2>
      <a:lt2>
        <a:srgbClr val="B2B2B2"/>
      </a:lt2>
      <a:accent1>
        <a:srgbClr val="F11A2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mpact">
      <a:majorFont>
        <a:latin typeface="Impact"/>
        <a:ea typeface=""/>
        <a:cs typeface=""/>
      </a:majorFont>
      <a:minorFont>
        <a:latin typeface="Impac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udent_Flyer_Red.potx" id="{277F8900-E811-4A84-8B3D-0F1AF6670908}" vid="{E296F468-9928-4483-B23B-FCE20D897B81}"/>
    </a:ext>
  </a:extLst>
</a:theme>
</file>

<file path=ppt/theme/theme2.xml><?xml version="1.0" encoding="utf-8"?>
<a:theme xmlns:a="http://schemas.openxmlformats.org/drawingml/2006/main" name="Office Theme">
  <a:themeElements>
    <a:clrScheme name="Student Flyer Red">
      <a:dk1>
        <a:srgbClr val="333333"/>
      </a:dk1>
      <a:lt1>
        <a:sysClr val="window" lastClr="FFFFFF"/>
      </a:lt1>
      <a:dk2>
        <a:srgbClr val="000000"/>
      </a:dk2>
      <a:lt2>
        <a:srgbClr val="B2B2B2"/>
      </a:lt2>
      <a:accent1>
        <a:srgbClr val="F11A2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mpact-Calibri">
      <a:majorFont>
        <a:latin typeface="Impac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tudent Flyer Red">
      <a:dk1>
        <a:srgbClr val="333333"/>
      </a:dk1>
      <a:lt1>
        <a:sysClr val="window" lastClr="FFFFFF"/>
      </a:lt1>
      <a:dk2>
        <a:srgbClr val="000000"/>
      </a:dk2>
      <a:lt2>
        <a:srgbClr val="B2B2B2"/>
      </a:lt2>
      <a:accent1>
        <a:srgbClr val="F11A2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mpact-Calibri">
      <a:majorFont>
        <a:latin typeface="Impac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2F8EDDB-5E60-4815-978D-A9FFA1A5BC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A685E69C-788B-441B-8913-E5CC6E959D3C}">
  <ds:schemaRefs>
    <ds:schemaRef ds:uri="http://schemas.microsoft.com/sharepoint/v3/contenttype/forms"/>
  </ds:schemaRefs>
</ds:datastoreItem>
</file>

<file path=customXml/itemProps3.xml><?xml version="1.0" encoding="utf-8"?>
<ds:datastoreItem xmlns:ds="http://schemas.openxmlformats.org/officeDocument/2006/customXml" ds:itemID="{0F056C4F-A897-44FB-8816-5AA3720B857B}">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160</Words>
  <Application>Microsoft Office PowerPoint</Application>
  <PresentationFormat>Benutzerdefiniert</PresentationFormat>
  <Paragraphs>32</Paragraphs>
  <Slides>1</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Impact</vt:lpstr>
      <vt:lpstr>Flyer für Studierende 21,59 x 27,94</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2013-06-24T21:16:32Z</dcterms:created>
  <dcterms:modified xsi:type="dcterms:W3CDTF">2013-09-17T05:40:06Z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sMyDocuments">
    <vt:bool>true</vt:bool>
  </property>
  <property fmtid="{D5CDD505-2E9C-101B-9397-08002B2CF9AE}" pid="3" name="ContentTypeId">
    <vt:lpwstr>0x0101007C1D5F340F01F94FA2FD29A5E6DC872E</vt:lpwstr>
  </property>
</Properties>
</file>