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64" r:id="rId4"/>
    <p:sldMasterId id="2147483888" r:id="rId5"/>
    <p:sldMasterId id="2147483900" r:id="rId6"/>
    <p:sldMasterId id="2147483912" r:id="rId7"/>
  </p:sldMasterIdLst>
  <p:notesMasterIdLst>
    <p:notesMasterId r:id="rId28"/>
  </p:notesMasterIdLst>
  <p:handoutMasterIdLst>
    <p:handoutMasterId r:id="rId29"/>
  </p:handoutMasterIdLst>
  <p:sldIdLst>
    <p:sldId id="256" r:id="rId8"/>
    <p:sldId id="277" r:id="rId9"/>
    <p:sldId id="267" r:id="rId10"/>
    <p:sldId id="278" r:id="rId11"/>
    <p:sldId id="280" r:id="rId12"/>
    <p:sldId id="258" r:id="rId13"/>
    <p:sldId id="259" r:id="rId14"/>
    <p:sldId id="281" r:id="rId15"/>
    <p:sldId id="270" r:id="rId16"/>
    <p:sldId id="260" r:id="rId17"/>
    <p:sldId id="276" r:id="rId18"/>
    <p:sldId id="282" r:id="rId19"/>
    <p:sldId id="263" r:id="rId20"/>
    <p:sldId id="271" r:id="rId21"/>
    <p:sldId id="272" r:id="rId22"/>
    <p:sldId id="273" r:id="rId23"/>
    <p:sldId id="274" r:id="rId24"/>
    <p:sldId id="265" r:id="rId25"/>
    <p:sldId id="266" r:id="rId26"/>
    <p:sldId id="27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orderseite" id="{05CDB963-8A90-4731-BD28-2E30D3FF484D}">
          <p14:sldIdLst>
            <p14:sldId id="256"/>
            <p14:sldId id="277"/>
            <p14:sldId id="267"/>
            <p14:sldId id="278"/>
            <p14:sldId id="280"/>
          </p14:sldIdLst>
        </p14:section>
        <p14:section name="Gruppenmitglied 1" id="{67C82EDF-45E1-4F40-99E4-61CBD9D71B6D}">
          <p14:sldIdLst>
            <p14:sldId id="258"/>
            <p14:sldId id="259"/>
            <p14:sldId id="281"/>
            <p14:sldId id="270"/>
          </p14:sldIdLst>
        </p14:section>
        <p14:section name="Gruppenmitglied 2" id="{32CC8908-2DD1-4586-B325-D49E78524F47}">
          <p14:sldIdLst>
            <p14:sldId id="260"/>
            <p14:sldId id="276"/>
            <p14:sldId id="282"/>
            <p14:sldId id="263"/>
          </p14:sldIdLst>
        </p14:section>
        <p14:section name="Gruppenmitglied 3" id="{B5B72871-FE73-4A50-BCA1-1D7369E16A16}">
          <p14:sldIdLst>
            <p14:sldId id="271"/>
            <p14:sldId id="272"/>
            <p14:sldId id="273"/>
            <p14:sldId id="274"/>
          </p14:sldIdLst>
        </p14:section>
        <p14:section name="Allgemeiner Abschluss" id="{29DF22C9-5858-4D83-9365-7B659F873499}">
          <p14:sldIdLst>
            <p14:sldId id="265"/>
            <p14:sldId id="266"/>
            <p14:sldId id="27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70247" autoAdjust="0"/>
  </p:normalViewPr>
  <p:slideViewPr>
    <p:cSldViewPr snapToGrid="0">
      <p:cViewPr varScale="1">
        <p:scale>
          <a:sx n="118" d="100"/>
          <a:sy n="118" d="100"/>
        </p:scale>
        <p:origin x="96" y="174"/>
      </p:cViewPr>
      <p:guideLst/>
    </p:cSldViewPr>
  </p:slideViewPr>
  <p:notesTextViewPr>
    <p:cViewPr>
      <p:scale>
        <a:sx n="1" d="1"/>
        <a:sy n="1" d="1"/>
      </p:scale>
      <p:origin x="0" y="0"/>
    </p:cViewPr>
  </p:notesTextViewPr>
  <p:notesViewPr>
    <p:cSldViewPr snapToGrid="0">
      <p:cViewPr varScale="1">
        <p:scale>
          <a:sx n="82" d="100"/>
          <a:sy n="82" d="100"/>
        </p:scale>
        <p:origin x="2466"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commentAuthors" Target="commentAuthors.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Arbeitsblat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Arbeitsblat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Erster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Test 1</c:v>
                </c:pt>
                <c:pt idx="1">
                  <c:v>Test 2</c:v>
                </c:pt>
                <c:pt idx="2">
                  <c:v>Test 3</c:v>
                </c:pt>
                <c:pt idx="3">
                  <c:v>Test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Zweiter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Test 1</c:v>
                </c:pt>
                <c:pt idx="1">
                  <c:v>Test 2</c:v>
                </c:pt>
                <c:pt idx="2">
                  <c:v>Test 3</c:v>
                </c:pt>
                <c:pt idx="3">
                  <c:v>Test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Dritter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Test 1</c:v>
                </c:pt>
                <c:pt idx="1">
                  <c:v>Test 2</c:v>
                </c:pt>
                <c:pt idx="2">
                  <c:v>Test 3</c:v>
                </c:pt>
                <c:pt idx="3">
                  <c:v>Test 4</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150"/>
        <c:overlap val="-25"/>
        <c:axId val="-913957760"/>
        <c:axId val="-913956672"/>
      </c:barChart>
      <c:catAx>
        <c:axId val="-91395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913956672"/>
        <c:crosses val="autoZero"/>
        <c:auto val="1"/>
        <c:lblAlgn val="ctr"/>
        <c:lblOffset val="100"/>
        <c:noMultiLvlLbl val="0"/>
      </c:catAx>
      <c:valAx>
        <c:axId val="-913956672"/>
        <c:scaling>
          <c:orientation val="minMax"/>
        </c:scaling>
        <c:delete val="1"/>
        <c:axPos val="l"/>
        <c:numFmt formatCode="General" sourceLinked="1"/>
        <c:majorTickMark val="none"/>
        <c:minorTickMark val="none"/>
        <c:tickLblPos val="nextTo"/>
        <c:crossAx val="-9139577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Säule1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Element 1</c:v>
                </c:pt>
                <c:pt idx="1">
                  <c:v>Element 2</c:v>
                </c:pt>
                <c:pt idx="2">
                  <c:v>Element 3</c:v>
                </c:pt>
                <c:pt idx="3">
                  <c:v>Element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lineChart>
        <c:grouping val="standard"/>
        <c:varyColors val="0"/>
        <c:ser>
          <c:idx val="0"/>
          <c:order val="0"/>
          <c:tx>
            <c:strRef>
              <c:f>Sheet1!$B$1</c:f>
              <c:strCache>
                <c:ptCount val="1"/>
                <c:pt idx="0">
                  <c:v>Serie 1</c:v>
                </c:pt>
              </c:strCache>
            </c:strRef>
          </c:tx>
          <c:spPr>
            <a:ln w="28575" cap="rnd">
              <a:solidFill>
                <a:schemeClr val="accent1">
                  <a:shade val="65000"/>
                </a:schemeClr>
              </a:solidFill>
              <a:round/>
            </a:ln>
            <a:effectLst/>
          </c:spPr>
          <c:marker>
            <c:symbol val="none"/>
          </c:marker>
          <c:cat>
            <c:strRef>
              <c:f>Sheet1!$A$2:$A$5</c:f>
              <c:strCache>
                <c:ptCount val="4"/>
                <c:pt idx="0">
                  <c:v>Kategorie 1</c:v>
                </c:pt>
                <c:pt idx="1">
                  <c:v>Kategorie 2</c:v>
                </c:pt>
                <c:pt idx="2">
                  <c:v>Kategorie 3</c:v>
                </c:pt>
                <c:pt idx="3">
                  <c:v>Kategorie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Serie 2</c:v>
                </c:pt>
              </c:strCache>
            </c:strRef>
          </c:tx>
          <c:spPr>
            <a:ln w="28575" cap="rnd">
              <a:solidFill>
                <a:schemeClr val="accent1"/>
              </a:solidFill>
              <a:round/>
            </a:ln>
            <a:effectLst/>
          </c:spPr>
          <c:marker>
            <c:symbol val="none"/>
          </c:marker>
          <c:cat>
            <c:strRef>
              <c:f>Sheet1!$A$2:$A$5</c:f>
              <c:strCache>
                <c:ptCount val="4"/>
                <c:pt idx="0">
                  <c:v>Kategorie 1</c:v>
                </c:pt>
                <c:pt idx="1">
                  <c:v>Kategorie 2</c:v>
                </c:pt>
                <c:pt idx="2">
                  <c:v>Kategorie 3</c:v>
                </c:pt>
                <c:pt idx="3">
                  <c:v>Kategorie 4</c:v>
                </c:pt>
              </c:strCache>
            </c:strRef>
          </c:cat>
          <c:val>
            <c:numRef>
              <c:f>Sheet1!$C$2:$C$5</c:f>
              <c:numCache>
                <c:formatCode>General</c:formatCode>
                <c:ptCount val="4"/>
                <c:pt idx="0">
                  <c:v>2.4</c:v>
                </c:pt>
                <c:pt idx="1">
                  <c:v>4.4000000000000004</c:v>
                </c:pt>
                <c:pt idx="2">
                  <c:v>1.8</c:v>
                </c:pt>
                <c:pt idx="3">
                  <c:v>2.8</c:v>
                </c:pt>
              </c:numCache>
            </c:numRef>
          </c:val>
          <c:smooth val="0"/>
        </c:ser>
        <c:ser>
          <c:idx val="2"/>
          <c:order val="2"/>
          <c:tx>
            <c:strRef>
              <c:f>Sheet1!$D$1</c:f>
              <c:strCache>
                <c:ptCount val="1"/>
                <c:pt idx="0">
                  <c:v>Serie 3</c:v>
                </c:pt>
              </c:strCache>
            </c:strRef>
          </c:tx>
          <c:spPr>
            <a:ln w="28575" cap="rnd">
              <a:solidFill>
                <a:schemeClr val="accent1">
                  <a:tint val="65000"/>
                </a:schemeClr>
              </a:solidFill>
              <a:round/>
            </a:ln>
            <a:effectLst/>
          </c:spPr>
          <c:marker>
            <c:symbol val="none"/>
          </c:marker>
          <c:cat>
            <c:strRef>
              <c:f>Sheet1!$A$2:$A$5</c:f>
              <c:strCache>
                <c:ptCount val="4"/>
                <c:pt idx="0">
                  <c:v>Kategorie 1</c:v>
                </c:pt>
                <c:pt idx="1">
                  <c:v>Kategorie 2</c:v>
                </c:pt>
                <c:pt idx="2">
                  <c:v>Kategorie 3</c:v>
                </c:pt>
                <c:pt idx="3">
                  <c:v>Kategorie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906660704"/>
        <c:axId val="-906664512"/>
      </c:lineChart>
      <c:catAx>
        <c:axId val="-906660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906664512"/>
        <c:crosses val="autoZero"/>
        <c:auto val="1"/>
        <c:lblAlgn val="ctr"/>
        <c:lblOffset val="100"/>
        <c:noMultiLvlLbl val="0"/>
      </c:catAx>
      <c:valAx>
        <c:axId val="-906664512"/>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90666070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55F16E-CB3A-40E4-A8F7-B65244C1B1B2}"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de-DE"/>
        </a:p>
      </dgm:t>
    </dgm:pt>
    <dgm:pt modelId="{3C268358-FABA-4BB8-9D89-062005484D1E}">
      <dgm:prSet phldrT="[Text]"/>
      <dgm:spPr/>
      <dgm:t>
        <a:bodyPr/>
        <a:lstStyle/>
        <a:p>
          <a:r>
            <a:rPr lang="de-DE" noProof="0" dirty="0"/>
            <a:t>Element</a:t>
          </a:r>
        </a:p>
      </dgm:t>
    </dgm:pt>
    <dgm:pt modelId="{8A804824-E074-483C-B66B-61D667056243}" type="parTrans" cxnId="{AE49C700-5573-4895-915D-CA43108B63DE}">
      <dgm:prSet/>
      <dgm:spPr/>
      <dgm:t>
        <a:bodyPr/>
        <a:lstStyle/>
        <a:p>
          <a:endParaRPr lang="de-DE"/>
        </a:p>
      </dgm:t>
    </dgm:pt>
    <dgm:pt modelId="{F76505DD-CC30-40B0-B998-2DD6B38C5FF1}" type="sibTrans" cxnId="{AE49C700-5573-4895-915D-CA43108B63DE}">
      <dgm:prSet/>
      <dgm:spPr/>
      <dgm:t>
        <a:bodyPr/>
        <a:lstStyle/>
        <a:p>
          <a:endParaRPr lang="de-DE" noProof="0" dirty="0"/>
        </a:p>
      </dgm:t>
    </dgm:pt>
    <dgm:pt modelId="{721CA413-830C-4180-8AC8-368DD808A394}">
      <dgm:prSet phldrT="[Text]"/>
      <dgm:spPr/>
      <dgm:t>
        <a:bodyPr/>
        <a:lstStyle/>
        <a:p>
          <a:r>
            <a:rPr lang="de-DE" noProof="0" dirty="0"/>
            <a:t>Text</a:t>
          </a:r>
        </a:p>
      </dgm:t>
    </dgm:pt>
    <dgm:pt modelId="{9F042717-73EC-46A2-A0B9-E942096EC8A2}" type="parTrans" cxnId="{B679AE25-A6A6-4E9E-9900-D4CCA88DBF6D}">
      <dgm:prSet/>
      <dgm:spPr/>
      <dgm:t>
        <a:bodyPr/>
        <a:lstStyle/>
        <a:p>
          <a:endParaRPr lang="de-DE"/>
        </a:p>
      </dgm:t>
    </dgm:pt>
    <dgm:pt modelId="{EF09013A-F161-4419-A229-04207A7E7237}" type="sibTrans" cxnId="{B679AE25-A6A6-4E9E-9900-D4CCA88DBF6D}">
      <dgm:prSet/>
      <dgm:spPr/>
      <dgm:t>
        <a:bodyPr/>
        <a:lstStyle/>
        <a:p>
          <a:endParaRPr lang="de-DE"/>
        </a:p>
      </dgm:t>
    </dgm:pt>
    <dgm:pt modelId="{E32C6B5A-F00C-4469-BAA1-2B7CBC3A0695}">
      <dgm:prSet phldrT="[Text]"/>
      <dgm:spPr/>
      <dgm:t>
        <a:bodyPr/>
        <a:lstStyle/>
        <a:p>
          <a:r>
            <a:rPr lang="de-DE" noProof="0" dirty="0"/>
            <a:t>Element</a:t>
          </a:r>
        </a:p>
      </dgm:t>
    </dgm:pt>
    <dgm:pt modelId="{2659DDF6-753A-4087-9B60-8CFA443A3F61}" type="parTrans" cxnId="{CE3016D1-7AAC-47B8-8AFD-485319DF5471}">
      <dgm:prSet/>
      <dgm:spPr/>
      <dgm:t>
        <a:bodyPr/>
        <a:lstStyle/>
        <a:p>
          <a:endParaRPr lang="de-DE"/>
        </a:p>
      </dgm:t>
    </dgm:pt>
    <dgm:pt modelId="{79ADE336-43B7-45C3-B2CA-3A15D44E75DE}" type="sibTrans" cxnId="{CE3016D1-7AAC-47B8-8AFD-485319DF5471}">
      <dgm:prSet/>
      <dgm:spPr/>
      <dgm:t>
        <a:bodyPr/>
        <a:lstStyle/>
        <a:p>
          <a:endParaRPr lang="de-DE" noProof="0" dirty="0"/>
        </a:p>
      </dgm:t>
    </dgm:pt>
    <dgm:pt modelId="{C680F925-E289-4581-A7B8-72ED0286A048}">
      <dgm:prSet phldrT="[Text]"/>
      <dgm:spPr/>
      <dgm:t>
        <a:bodyPr/>
        <a:lstStyle/>
        <a:p>
          <a:r>
            <a:rPr lang="de-DE" noProof="0" dirty="0"/>
            <a:t>Text</a:t>
          </a:r>
        </a:p>
      </dgm:t>
    </dgm:pt>
    <dgm:pt modelId="{3883E9E3-CE55-4E90-927F-9A1CF47E8F12}" type="parTrans" cxnId="{DAAF871D-5E48-4102-8D4F-66DF82637976}">
      <dgm:prSet/>
      <dgm:spPr/>
      <dgm:t>
        <a:bodyPr/>
        <a:lstStyle/>
        <a:p>
          <a:endParaRPr lang="de-DE"/>
        </a:p>
      </dgm:t>
    </dgm:pt>
    <dgm:pt modelId="{7CCD5214-4B93-4B96-BAC0-D6ECD697F1A3}" type="sibTrans" cxnId="{DAAF871D-5E48-4102-8D4F-66DF82637976}">
      <dgm:prSet/>
      <dgm:spPr/>
      <dgm:t>
        <a:bodyPr/>
        <a:lstStyle/>
        <a:p>
          <a:endParaRPr lang="de-DE"/>
        </a:p>
      </dgm:t>
    </dgm:pt>
    <dgm:pt modelId="{E1CCE008-F316-4BE6-99B6-6A9CFDD00D54}">
      <dgm:prSet phldrT="[Text]"/>
      <dgm:spPr/>
      <dgm:t>
        <a:bodyPr/>
        <a:lstStyle/>
        <a:p>
          <a:r>
            <a:rPr lang="de-DE" noProof="0" dirty="0"/>
            <a:t>Element</a:t>
          </a:r>
        </a:p>
      </dgm:t>
    </dgm:pt>
    <dgm:pt modelId="{A377E0FB-7136-4460-A791-D189AB65FB02}" type="parTrans" cxnId="{0E7AC78B-2490-4446-8BC5-EDE1DA6A9F5A}">
      <dgm:prSet/>
      <dgm:spPr/>
      <dgm:t>
        <a:bodyPr/>
        <a:lstStyle/>
        <a:p>
          <a:endParaRPr lang="de-DE"/>
        </a:p>
      </dgm:t>
    </dgm:pt>
    <dgm:pt modelId="{611C7017-D918-4918-A01F-1184142450E2}" type="sibTrans" cxnId="{0E7AC78B-2490-4446-8BC5-EDE1DA6A9F5A}">
      <dgm:prSet/>
      <dgm:spPr/>
      <dgm:t>
        <a:bodyPr/>
        <a:lstStyle/>
        <a:p>
          <a:endParaRPr lang="de-DE" noProof="0" dirty="0"/>
        </a:p>
      </dgm:t>
    </dgm:pt>
    <dgm:pt modelId="{F0C2B4E0-F2E6-40C8-8BA5-471F1DE9DD28}">
      <dgm:prSet phldrT="[Text]"/>
      <dgm:spPr/>
      <dgm:t>
        <a:bodyPr/>
        <a:lstStyle/>
        <a:p>
          <a:r>
            <a:rPr lang="de-DE" noProof="0" dirty="0"/>
            <a:t>Text</a:t>
          </a:r>
        </a:p>
      </dgm:t>
    </dgm:pt>
    <dgm:pt modelId="{5705FCB3-07F3-4699-928C-0D5DBC788CD1}" type="parTrans" cxnId="{DD90A9CA-5854-4301-B9E8-E9E805998E4E}">
      <dgm:prSet/>
      <dgm:spPr/>
      <dgm:t>
        <a:bodyPr/>
        <a:lstStyle/>
        <a:p>
          <a:endParaRPr lang="de-DE"/>
        </a:p>
      </dgm:t>
    </dgm:pt>
    <dgm:pt modelId="{0A26043F-884B-41FB-8ECF-0BC3DFF974BD}" type="sibTrans" cxnId="{DD90A9CA-5854-4301-B9E8-E9E805998E4E}">
      <dgm:prSet/>
      <dgm:spPr/>
      <dgm:t>
        <a:bodyPr/>
        <a:lstStyle/>
        <a:p>
          <a:endParaRPr lang="de-DE"/>
        </a:p>
      </dgm:t>
    </dgm:pt>
    <dgm:pt modelId="{D502F590-18AE-4AA1-A953-71D7550A8BB2}">
      <dgm:prSet phldrT="[Text]"/>
      <dgm:spPr/>
      <dgm:t>
        <a:bodyPr/>
        <a:lstStyle/>
        <a:p>
          <a:r>
            <a:rPr lang="de-DE" noProof="0" dirty="0"/>
            <a:t>Element</a:t>
          </a:r>
        </a:p>
      </dgm:t>
    </dgm:pt>
    <dgm:pt modelId="{2437075F-8ABD-437F-9094-06955A6DD661}" type="parTrans" cxnId="{1D90B063-7AC6-490B-9D35-64EDA51FD99C}">
      <dgm:prSet/>
      <dgm:spPr/>
      <dgm:t>
        <a:bodyPr/>
        <a:lstStyle/>
        <a:p>
          <a:endParaRPr lang="de-DE"/>
        </a:p>
      </dgm:t>
    </dgm:pt>
    <dgm:pt modelId="{B4599C9C-60F8-44E6-A348-860D8891852E}" type="sibTrans" cxnId="{1D90B063-7AC6-490B-9D35-64EDA51FD99C}">
      <dgm:prSet/>
      <dgm:spPr/>
      <dgm:t>
        <a:bodyPr/>
        <a:lstStyle/>
        <a:p>
          <a:endParaRPr lang="de-DE" noProof="0" dirty="0"/>
        </a:p>
      </dgm:t>
    </dgm:pt>
    <dgm:pt modelId="{F9711E9D-7E4E-4547-AADF-3770D20036E5}">
      <dgm:prSet phldrT="[Text]"/>
      <dgm:spPr/>
      <dgm:t>
        <a:bodyPr/>
        <a:lstStyle/>
        <a:p>
          <a:r>
            <a:rPr lang="de-DE" noProof="0" dirty="0"/>
            <a:t>Text</a:t>
          </a:r>
        </a:p>
      </dgm:t>
    </dgm:pt>
    <dgm:pt modelId="{12A809AE-F463-4EBB-BEFA-797E34E22717}" type="parTrans" cxnId="{B16CC13E-4C19-483B-AEB1-1E856F41BBFB}">
      <dgm:prSet/>
      <dgm:spPr/>
      <dgm:t>
        <a:bodyPr/>
        <a:lstStyle/>
        <a:p>
          <a:endParaRPr lang="de-DE"/>
        </a:p>
      </dgm:t>
    </dgm:pt>
    <dgm:pt modelId="{B8EAC746-5C8D-4244-9C80-84BE0B8DFA69}" type="sibTrans" cxnId="{B16CC13E-4C19-483B-AEB1-1E856F41BBFB}">
      <dgm:prSet/>
      <dgm:spPr/>
      <dgm:t>
        <a:bodyPr/>
        <a:lstStyle/>
        <a:p>
          <a:endParaRPr lang="de-DE"/>
        </a:p>
      </dgm:t>
    </dgm:pt>
    <dgm:pt modelId="{68F6A493-3136-44A2-A2E8-4D23A1C99F96}">
      <dgm:prSet phldrT="[Text]"/>
      <dgm:spPr/>
      <dgm:t>
        <a:bodyPr/>
        <a:lstStyle/>
        <a:p>
          <a:r>
            <a:rPr lang="de-DE" noProof="0" dirty="0"/>
            <a:t>Element</a:t>
          </a:r>
        </a:p>
      </dgm:t>
    </dgm:pt>
    <dgm:pt modelId="{81544463-2792-473B-B7DC-207502C2636B}" type="parTrans" cxnId="{23BAECCA-9E8A-41CD-857C-B628F26E34B9}">
      <dgm:prSet/>
      <dgm:spPr/>
      <dgm:t>
        <a:bodyPr/>
        <a:lstStyle/>
        <a:p>
          <a:endParaRPr lang="de-DE"/>
        </a:p>
      </dgm:t>
    </dgm:pt>
    <dgm:pt modelId="{D6C2A810-8F0B-40A2-9AD9-F2DAB3E4BD41}" type="sibTrans" cxnId="{23BAECCA-9E8A-41CD-857C-B628F26E34B9}">
      <dgm:prSet/>
      <dgm:spPr/>
      <dgm:t>
        <a:bodyPr/>
        <a:lstStyle/>
        <a:p>
          <a:endParaRPr lang="de-DE"/>
        </a:p>
      </dgm:t>
    </dgm:pt>
    <dgm:pt modelId="{FEF8A7F3-6BED-4A76-B900-54717CE2663C}">
      <dgm:prSet phldrT="[Text]"/>
      <dgm:spPr/>
      <dgm:t>
        <a:bodyPr/>
        <a:lstStyle/>
        <a:p>
          <a:r>
            <a:rPr lang="de-DE" noProof="0" dirty="0"/>
            <a:t>Text</a:t>
          </a:r>
        </a:p>
      </dgm:t>
    </dgm:pt>
    <dgm:pt modelId="{103E56FC-E075-4F7D-A791-7C2F04126409}" type="parTrans" cxnId="{288556F7-A4C9-4AA6-B05A-1EAD0415C2BA}">
      <dgm:prSet/>
      <dgm:spPr/>
      <dgm:t>
        <a:bodyPr/>
        <a:lstStyle/>
        <a:p>
          <a:endParaRPr lang="de-DE"/>
        </a:p>
      </dgm:t>
    </dgm:pt>
    <dgm:pt modelId="{7A1FB6E3-41A1-4BF6-AE0C-C76464D827D5}" type="sibTrans" cxnId="{288556F7-A4C9-4AA6-B05A-1EAD0415C2BA}">
      <dgm:prSet/>
      <dgm:spPr/>
      <dgm:t>
        <a:bodyPr/>
        <a:lstStyle/>
        <a:p>
          <a:endParaRPr lang="de-DE"/>
        </a:p>
      </dgm:t>
    </dgm:pt>
    <dgm:pt modelId="{6FF4AD67-4960-42D1-8256-B0FE0F164C2B}" type="pres">
      <dgm:prSet presAssocID="{7F55F16E-CB3A-40E4-A8F7-B65244C1B1B2}" presName="linearFlow" presStyleCnt="0">
        <dgm:presLayoutVars>
          <dgm:dir/>
          <dgm:animLvl val="lvl"/>
          <dgm:resizeHandles val="exact"/>
        </dgm:presLayoutVars>
      </dgm:prSet>
      <dgm:spPr/>
      <dgm:t>
        <a:bodyPr/>
        <a:lstStyle/>
        <a:p>
          <a:endParaRPr lang="de-DE"/>
        </a:p>
      </dgm:t>
    </dgm:pt>
    <dgm:pt modelId="{32D5B183-EBFC-40CD-99D6-114E2E9CF740}" type="pres">
      <dgm:prSet presAssocID="{3C268358-FABA-4BB8-9D89-062005484D1E}" presName="composite" presStyleCnt="0"/>
      <dgm:spPr/>
      <dgm:t>
        <a:bodyPr/>
        <a:lstStyle/>
        <a:p>
          <a:endParaRPr lang="de-DE"/>
        </a:p>
      </dgm:t>
    </dgm:pt>
    <dgm:pt modelId="{D8F304B1-CAEF-489B-916B-DCFF5697F0D6}" type="pres">
      <dgm:prSet presAssocID="{3C268358-FABA-4BB8-9D89-062005484D1E}" presName="parTx" presStyleLbl="node1" presStyleIdx="0" presStyleCnt="5">
        <dgm:presLayoutVars>
          <dgm:chMax val="0"/>
          <dgm:chPref val="0"/>
          <dgm:bulletEnabled val="1"/>
        </dgm:presLayoutVars>
      </dgm:prSet>
      <dgm:spPr/>
      <dgm:t>
        <a:bodyPr/>
        <a:lstStyle/>
        <a:p>
          <a:endParaRPr lang="de-DE"/>
        </a:p>
      </dgm:t>
    </dgm:pt>
    <dgm:pt modelId="{2CC192EC-E0C4-42C9-B04B-F3465AEB622A}" type="pres">
      <dgm:prSet presAssocID="{3C268358-FABA-4BB8-9D89-062005484D1E}" presName="parSh" presStyleLbl="node1" presStyleIdx="0" presStyleCnt="5"/>
      <dgm:spPr/>
      <dgm:t>
        <a:bodyPr/>
        <a:lstStyle/>
        <a:p>
          <a:endParaRPr lang="de-DE"/>
        </a:p>
      </dgm:t>
    </dgm:pt>
    <dgm:pt modelId="{0C3601CC-B5F1-4072-9269-74F248F8C61D}" type="pres">
      <dgm:prSet presAssocID="{3C268358-FABA-4BB8-9D89-062005484D1E}" presName="desTx" presStyleLbl="fgAcc1" presStyleIdx="0" presStyleCnt="5">
        <dgm:presLayoutVars>
          <dgm:bulletEnabled val="1"/>
        </dgm:presLayoutVars>
      </dgm:prSet>
      <dgm:spPr/>
      <dgm:t>
        <a:bodyPr/>
        <a:lstStyle/>
        <a:p>
          <a:endParaRPr lang="de-DE"/>
        </a:p>
      </dgm:t>
    </dgm:pt>
    <dgm:pt modelId="{3081B2B2-3C00-4CAD-860E-7CF32819F02C}" type="pres">
      <dgm:prSet presAssocID="{F76505DD-CC30-40B0-B998-2DD6B38C5FF1}" presName="sibTrans" presStyleLbl="sibTrans2D1" presStyleIdx="0" presStyleCnt="4"/>
      <dgm:spPr/>
      <dgm:t>
        <a:bodyPr/>
        <a:lstStyle/>
        <a:p>
          <a:endParaRPr lang="de-DE"/>
        </a:p>
      </dgm:t>
    </dgm:pt>
    <dgm:pt modelId="{4CD9A8BE-F923-45B5-AEE6-758C50A74115}" type="pres">
      <dgm:prSet presAssocID="{F76505DD-CC30-40B0-B998-2DD6B38C5FF1}" presName="connTx" presStyleLbl="sibTrans2D1" presStyleIdx="0" presStyleCnt="4"/>
      <dgm:spPr/>
      <dgm:t>
        <a:bodyPr/>
        <a:lstStyle/>
        <a:p>
          <a:endParaRPr lang="de-DE"/>
        </a:p>
      </dgm:t>
    </dgm:pt>
    <dgm:pt modelId="{D031D52D-3FD3-4725-A053-953ECEAC0BCE}" type="pres">
      <dgm:prSet presAssocID="{E32C6B5A-F00C-4469-BAA1-2B7CBC3A0695}" presName="composite" presStyleCnt="0"/>
      <dgm:spPr/>
      <dgm:t>
        <a:bodyPr/>
        <a:lstStyle/>
        <a:p>
          <a:endParaRPr lang="de-DE"/>
        </a:p>
      </dgm:t>
    </dgm:pt>
    <dgm:pt modelId="{82A710B5-44E6-4AB6-8593-5025D5DDCE7C}" type="pres">
      <dgm:prSet presAssocID="{E32C6B5A-F00C-4469-BAA1-2B7CBC3A0695}" presName="parTx" presStyleLbl="node1" presStyleIdx="0" presStyleCnt="5">
        <dgm:presLayoutVars>
          <dgm:chMax val="0"/>
          <dgm:chPref val="0"/>
          <dgm:bulletEnabled val="1"/>
        </dgm:presLayoutVars>
      </dgm:prSet>
      <dgm:spPr/>
      <dgm:t>
        <a:bodyPr/>
        <a:lstStyle/>
        <a:p>
          <a:endParaRPr lang="de-DE"/>
        </a:p>
      </dgm:t>
    </dgm:pt>
    <dgm:pt modelId="{038C241C-36B3-424B-B80F-BE986E3CF6B0}" type="pres">
      <dgm:prSet presAssocID="{E32C6B5A-F00C-4469-BAA1-2B7CBC3A0695}" presName="parSh" presStyleLbl="node1" presStyleIdx="1" presStyleCnt="5"/>
      <dgm:spPr/>
      <dgm:t>
        <a:bodyPr/>
        <a:lstStyle/>
        <a:p>
          <a:endParaRPr lang="de-DE"/>
        </a:p>
      </dgm:t>
    </dgm:pt>
    <dgm:pt modelId="{265504F2-B3CF-4661-9B46-BC2F01F973FB}" type="pres">
      <dgm:prSet presAssocID="{E32C6B5A-F00C-4469-BAA1-2B7CBC3A0695}" presName="desTx" presStyleLbl="fgAcc1" presStyleIdx="1" presStyleCnt="5">
        <dgm:presLayoutVars>
          <dgm:bulletEnabled val="1"/>
        </dgm:presLayoutVars>
      </dgm:prSet>
      <dgm:spPr/>
      <dgm:t>
        <a:bodyPr/>
        <a:lstStyle/>
        <a:p>
          <a:endParaRPr lang="de-DE"/>
        </a:p>
      </dgm:t>
    </dgm:pt>
    <dgm:pt modelId="{88AC6ECC-5499-4924-974E-31D5D33AE8C3}" type="pres">
      <dgm:prSet presAssocID="{79ADE336-43B7-45C3-B2CA-3A15D44E75DE}" presName="sibTrans" presStyleLbl="sibTrans2D1" presStyleIdx="1" presStyleCnt="4"/>
      <dgm:spPr/>
      <dgm:t>
        <a:bodyPr/>
        <a:lstStyle/>
        <a:p>
          <a:endParaRPr lang="de-DE"/>
        </a:p>
      </dgm:t>
    </dgm:pt>
    <dgm:pt modelId="{AD25E8D1-8CA6-46C2-BAC6-7FAC670B729C}" type="pres">
      <dgm:prSet presAssocID="{79ADE336-43B7-45C3-B2CA-3A15D44E75DE}" presName="connTx" presStyleLbl="sibTrans2D1" presStyleIdx="1" presStyleCnt="4"/>
      <dgm:spPr/>
      <dgm:t>
        <a:bodyPr/>
        <a:lstStyle/>
        <a:p>
          <a:endParaRPr lang="de-DE"/>
        </a:p>
      </dgm:t>
    </dgm:pt>
    <dgm:pt modelId="{D648CD66-092F-41CB-8B7B-59B42991162D}" type="pres">
      <dgm:prSet presAssocID="{E1CCE008-F316-4BE6-99B6-6A9CFDD00D54}" presName="composite" presStyleCnt="0"/>
      <dgm:spPr/>
      <dgm:t>
        <a:bodyPr/>
        <a:lstStyle/>
        <a:p>
          <a:endParaRPr lang="de-DE"/>
        </a:p>
      </dgm:t>
    </dgm:pt>
    <dgm:pt modelId="{A011BD8B-71EA-41E2-8D6C-926D8801DA70}" type="pres">
      <dgm:prSet presAssocID="{E1CCE008-F316-4BE6-99B6-6A9CFDD00D54}" presName="parTx" presStyleLbl="node1" presStyleIdx="1" presStyleCnt="5">
        <dgm:presLayoutVars>
          <dgm:chMax val="0"/>
          <dgm:chPref val="0"/>
          <dgm:bulletEnabled val="1"/>
        </dgm:presLayoutVars>
      </dgm:prSet>
      <dgm:spPr/>
      <dgm:t>
        <a:bodyPr/>
        <a:lstStyle/>
        <a:p>
          <a:endParaRPr lang="de-DE"/>
        </a:p>
      </dgm:t>
    </dgm:pt>
    <dgm:pt modelId="{7C03BE53-EBA2-4435-ADA7-A6D2A7F2FB02}" type="pres">
      <dgm:prSet presAssocID="{E1CCE008-F316-4BE6-99B6-6A9CFDD00D54}" presName="parSh" presStyleLbl="node1" presStyleIdx="2" presStyleCnt="5"/>
      <dgm:spPr/>
      <dgm:t>
        <a:bodyPr/>
        <a:lstStyle/>
        <a:p>
          <a:endParaRPr lang="de-DE"/>
        </a:p>
      </dgm:t>
    </dgm:pt>
    <dgm:pt modelId="{8299BF91-4F22-4B50-88A1-CA9B5C658BDC}" type="pres">
      <dgm:prSet presAssocID="{E1CCE008-F316-4BE6-99B6-6A9CFDD00D54}" presName="desTx" presStyleLbl="fgAcc1" presStyleIdx="2" presStyleCnt="5">
        <dgm:presLayoutVars>
          <dgm:bulletEnabled val="1"/>
        </dgm:presLayoutVars>
      </dgm:prSet>
      <dgm:spPr/>
      <dgm:t>
        <a:bodyPr/>
        <a:lstStyle/>
        <a:p>
          <a:endParaRPr lang="de-DE"/>
        </a:p>
      </dgm:t>
    </dgm:pt>
    <dgm:pt modelId="{CF7BFC9A-01FF-4197-B380-237018FB5645}" type="pres">
      <dgm:prSet presAssocID="{611C7017-D918-4918-A01F-1184142450E2}" presName="sibTrans" presStyleLbl="sibTrans2D1" presStyleIdx="2" presStyleCnt="4"/>
      <dgm:spPr/>
      <dgm:t>
        <a:bodyPr/>
        <a:lstStyle/>
        <a:p>
          <a:endParaRPr lang="de-DE"/>
        </a:p>
      </dgm:t>
    </dgm:pt>
    <dgm:pt modelId="{99AC4A7F-5643-44AE-9F08-71E1FD3D951E}" type="pres">
      <dgm:prSet presAssocID="{611C7017-D918-4918-A01F-1184142450E2}" presName="connTx" presStyleLbl="sibTrans2D1" presStyleIdx="2" presStyleCnt="4"/>
      <dgm:spPr/>
      <dgm:t>
        <a:bodyPr/>
        <a:lstStyle/>
        <a:p>
          <a:endParaRPr lang="de-DE"/>
        </a:p>
      </dgm:t>
    </dgm:pt>
    <dgm:pt modelId="{3EF2A326-0E7E-4274-AE79-59680B90247E}" type="pres">
      <dgm:prSet presAssocID="{D502F590-18AE-4AA1-A953-71D7550A8BB2}" presName="composite" presStyleCnt="0"/>
      <dgm:spPr/>
      <dgm:t>
        <a:bodyPr/>
        <a:lstStyle/>
        <a:p>
          <a:endParaRPr lang="de-DE"/>
        </a:p>
      </dgm:t>
    </dgm:pt>
    <dgm:pt modelId="{A51289C1-88DB-4A1E-8455-228B40A9E953}" type="pres">
      <dgm:prSet presAssocID="{D502F590-18AE-4AA1-A953-71D7550A8BB2}" presName="parTx" presStyleLbl="node1" presStyleIdx="2" presStyleCnt="5">
        <dgm:presLayoutVars>
          <dgm:chMax val="0"/>
          <dgm:chPref val="0"/>
          <dgm:bulletEnabled val="1"/>
        </dgm:presLayoutVars>
      </dgm:prSet>
      <dgm:spPr/>
      <dgm:t>
        <a:bodyPr/>
        <a:lstStyle/>
        <a:p>
          <a:endParaRPr lang="de-DE"/>
        </a:p>
      </dgm:t>
    </dgm:pt>
    <dgm:pt modelId="{7F87C44D-3379-4868-9213-0BD217F3C143}" type="pres">
      <dgm:prSet presAssocID="{D502F590-18AE-4AA1-A953-71D7550A8BB2}" presName="parSh" presStyleLbl="node1" presStyleIdx="3" presStyleCnt="5"/>
      <dgm:spPr/>
      <dgm:t>
        <a:bodyPr/>
        <a:lstStyle/>
        <a:p>
          <a:endParaRPr lang="de-DE"/>
        </a:p>
      </dgm:t>
    </dgm:pt>
    <dgm:pt modelId="{D06E625A-E449-4CE6-986C-48022521A5F1}" type="pres">
      <dgm:prSet presAssocID="{D502F590-18AE-4AA1-A953-71D7550A8BB2}" presName="desTx" presStyleLbl="fgAcc1" presStyleIdx="3" presStyleCnt="5">
        <dgm:presLayoutVars>
          <dgm:bulletEnabled val="1"/>
        </dgm:presLayoutVars>
      </dgm:prSet>
      <dgm:spPr/>
      <dgm:t>
        <a:bodyPr/>
        <a:lstStyle/>
        <a:p>
          <a:endParaRPr lang="de-DE"/>
        </a:p>
      </dgm:t>
    </dgm:pt>
    <dgm:pt modelId="{C671EBB1-52CC-4458-8A43-D9AB1BA6D92E}" type="pres">
      <dgm:prSet presAssocID="{B4599C9C-60F8-44E6-A348-860D8891852E}" presName="sibTrans" presStyleLbl="sibTrans2D1" presStyleIdx="3" presStyleCnt="4"/>
      <dgm:spPr/>
      <dgm:t>
        <a:bodyPr/>
        <a:lstStyle/>
        <a:p>
          <a:endParaRPr lang="de-DE"/>
        </a:p>
      </dgm:t>
    </dgm:pt>
    <dgm:pt modelId="{998E97CE-24C0-4879-9F9B-6FC70148D5BC}" type="pres">
      <dgm:prSet presAssocID="{B4599C9C-60F8-44E6-A348-860D8891852E}" presName="connTx" presStyleLbl="sibTrans2D1" presStyleIdx="3" presStyleCnt="4"/>
      <dgm:spPr/>
      <dgm:t>
        <a:bodyPr/>
        <a:lstStyle/>
        <a:p>
          <a:endParaRPr lang="de-DE"/>
        </a:p>
      </dgm:t>
    </dgm:pt>
    <dgm:pt modelId="{891E001F-ECDE-4C99-B435-E2D4393B6492}" type="pres">
      <dgm:prSet presAssocID="{68F6A493-3136-44A2-A2E8-4D23A1C99F96}" presName="composite" presStyleCnt="0"/>
      <dgm:spPr/>
      <dgm:t>
        <a:bodyPr/>
        <a:lstStyle/>
        <a:p>
          <a:endParaRPr lang="de-DE"/>
        </a:p>
      </dgm:t>
    </dgm:pt>
    <dgm:pt modelId="{962487DF-C63A-454F-BC8C-765DC1CE5388}" type="pres">
      <dgm:prSet presAssocID="{68F6A493-3136-44A2-A2E8-4D23A1C99F96}" presName="parTx" presStyleLbl="node1" presStyleIdx="3" presStyleCnt="5">
        <dgm:presLayoutVars>
          <dgm:chMax val="0"/>
          <dgm:chPref val="0"/>
          <dgm:bulletEnabled val="1"/>
        </dgm:presLayoutVars>
      </dgm:prSet>
      <dgm:spPr/>
      <dgm:t>
        <a:bodyPr/>
        <a:lstStyle/>
        <a:p>
          <a:endParaRPr lang="de-DE"/>
        </a:p>
      </dgm:t>
    </dgm:pt>
    <dgm:pt modelId="{985C4789-3F84-44F3-B2BB-A92B76B7684E}" type="pres">
      <dgm:prSet presAssocID="{68F6A493-3136-44A2-A2E8-4D23A1C99F96}" presName="parSh" presStyleLbl="node1" presStyleIdx="4" presStyleCnt="5"/>
      <dgm:spPr/>
      <dgm:t>
        <a:bodyPr/>
        <a:lstStyle/>
        <a:p>
          <a:endParaRPr lang="de-DE"/>
        </a:p>
      </dgm:t>
    </dgm:pt>
    <dgm:pt modelId="{CFF3288D-D74C-44EF-8248-56A581067ACD}" type="pres">
      <dgm:prSet presAssocID="{68F6A493-3136-44A2-A2E8-4D23A1C99F96}" presName="desTx" presStyleLbl="fgAcc1" presStyleIdx="4" presStyleCnt="5">
        <dgm:presLayoutVars>
          <dgm:bulletEnabled val="1"/>
        </dgm:presLayoutVars>
      </dgm:prSet>
      <dgm:spPr/>
      <dgm:t>
        <a:bodyPr/>
        <a:lstStyle/>
        <a:p>
          <a:endParaRPr lang="de-DE"/>
        </a:p>
      </dgm:t>
    </dgm:pt>
  </dgm:ptLst>
  <dgm:cxnLst>
    <dgm:cxn modelId="{FF50BF2E-A733-485E-869E-F3512154A8C3}" type="presOf" srcId="{F9711E9D-7E4E-4547-AADF-3770D20036E5}" destId="{D06E625A-E449-4CE6-986C-48022521A5F1}" srcOrd="0" destOrd="0" presId="urn:microsoft.com/office/officeart/2005/8/layout/process3"/>
    <dgm:cxn modelId="{64A3FADB-40BD-442C-995C-323FAA57834E}" type="presOf" srcId="{611C7017-D918-4918-A01F-1184142450E2}" destId="{99AC4A7F-5643-44AE-9F08-71E1FD3D951E}" srcOrd="1" destOrd="0" presId="urn:microsoft.com/office/officeart/2005/8/layout/process3"/>
    <dgm:cxn modelId="{0E7AC78B-2490-4446-8BC5-EDE1DA6A9F5A}" srcId="{7F55F16E-CB3A-40E4-A8F7-B65244C1B1B2}" destId="{E1CCE008-F316-4BE6-99B6-6A9CFDD00D54}" srcOrd="2" destOrd="0" parTransId="{A377E0FB-7136-4460-A791-D189AB65FB02}" sibTransId="{611C7017-D918-4918-A01F-1184142450E2}"/>
    <dgm:cxn modelId="{3EE865F6-A73C-4E56-94F5-6675A2EF9BB6}" type="presOf" srcId="{FEF8A7F3-6BED-4A76-B900-54717CE2663C}" destId="{CFF3288D-D74C-44EF-8248-56A581067ACD}" srcOrd="0" destOrd="0" presId="urn:microsoft.com/office/officeart/2005/8/layout/process3"/>
    <dgm:cxn modelId="{08937CE6-5FA7-4900-994F-0CCF5E974B21}" type="presOf" srcId="{79ADE336-43B7-45C3-B2CA-3A15D44E75DE}" destId="{AD25E8D1-8CA6-46C2-BAC6-7FAC670B729C}" srcOrd="1" destOrd="0" presId="urn:microsoft.com/office/officeart/2005/8/layout/process3"/>
    <dgm:cxn modelId="{DC235068-B8C7-4152-9ABB-59F84D0EBB48}" type="presOf" srcId="{611C7017-D918-4918-A01F-1184142450E2}" destId="{CF7BFC9A-01FF-4197-B380-237018FB5645}" srcOrd="0" destOrd="0" presId="urn:microsoft.com/office/officeart/2005/8/layout/process3"/>
    <dgm:cxn modelId="{FAB02A4B-88C4-47FC-911F-5FF7CD8EBE63}" type="presOf" srcId="{68F6A493-3136-44A2-A2E8-4D23A1C99F96}" destId="{985C4789-3F84-44F3-B2BB-A92B76B7684E}" srcOrd="1" destOrd="0" presId="urn:microsoft.com/office/officeart/2005/8/layout/process3"/>
    <dgm:cxn modelId="{91993BB5-1F10-413A-933C-970B37CD954D}" type="presOf" srcId="{F76505DD-CC30-40B0-B998-2DD6B38C5FF1}" destId="{3081B2B2-3C00-4CAD-860E-7CF32819F02C}" srcOrd="0" destOrd="0" presId="urn:microsoft.com/office/officeart/2005/8/layout/process3"/>
    <dgm:cxn modelId="{D6415FDD-A855-4C70-9954-5961B7159C47}" type="presOf" srcId="{79ADE336-43B7-45C3-B2CA-3A15D44E75DE}" destId="{88AC6ECC-5499-4924-974E-31D5D33AE8C3}" srcOrd="0" destOrd="0" presId="urn:microsoft.com/office/officeart/2005/8/layout/process3"/>
    <dgm:cxn modelId="{23BAECCA-9E8A-41CD-857C-B628F26E34B9}" srcId="{7F55F16E-CB3A-40E4-A8F7-B65244C1B1B2}" destId="{68F6A493-3136-44A2-A2E8-4D23A1C99F96}" srcOrd="4" destOrd="0" parTransId="{81544463-2792-473B-B7DC-207502C2636B}" sibTransId="{D6C2A810-8F0B-40A2-9AD9-F2DAB3E4BD41}"/>
    <dgm:cxn modelId="{8C516986-5C1A-4F3D-9887-0858DF9B3814}" type="presOf" srcId="{F0C2B4E0-F2E6-40C8-8BA5-471F1DE9DD28}" destId="{8299BF91-4F22-4B50-88A1-CA9B5C658BDC}" srcOrd="0" destOrd="0" presId="urn:microsoft.com/office/officeart/2005/8/layout/process3"/>
    <dgm:cxn modelId="{E94825B5-96A4-4389-B498-0B91A87207BC}" type="presOf" srcId="{B4599C9C-60F8-44E6-A348-860D8891852E}" destId="{C671EBB1-52CC-4458-8A43-D9AB1BA6D92E}" srcOrd="0" destOrd="0" presId="urn:microsoft.com/office/officeart/2005/8/layout/process3"/>
    <dgm:cxn modelId="{842AAB58-CB1C-4D33-A1E6-004184EEE280}" type="presOf" srcId="{3C268358-FABA-4BB8-9D89-062005484D1E}" destId="{D8F304B1-CAEF-489B-916B-DCFF5697F0D6}" srcOrd="0" destOrd="0" presId="urn:microsoft.com/office/officeart/2005/8/layout/process3"/>
    <dgm:cxn modelId="{9D4C8D28-C3EA-411B-BC60-9048DA4A8106}" type="presOf" srcId="{D502F590-18AE-4AA1-A953-71D7550A8BB2}" destId="{7F87C44D-3379-4868-9213-0BD217F3C143}" srcOrd="1" destOrd="0" presId="urn:microsoft.com/office/officeart/2005/8/layout/process3"/>
    <dgm:cxn modelId="{B681121E-DDED-46F2-8577-9FB70CB9106D}" type="presOf" srcId="{D502F590-18AE-4AA1-A953-71D7550A8BB2}" destId="{A51289C1-88DB-4A1E-8455-228B40A9E953}" srcOrd="0" destOrd="0" presId="urn:microsoft.com/office/officeart/2005/8/layout/process3"/>
    <dgm:cxn modelId="{CE3016D1-7AAC-47B8-8AFD-485319DF5471}" srcId="{7F55F16E-CB3A-40E4-A8F7-B65244C1B1B2}" destId="{E32C6B5A-F00C-4469-BAA1-2B7CBC3A0695}" srcOrd="1" destOrd="0" parTransId="{2659DDF6-753A-4087-9B60-8CFA443A3F61}" sibTransId="{79ADE336-43B7-45C3-B2CA-3A15D44E75DE}"/>
    <dgm:cxn modelId="{7873B6FA-6E03-4810-BBED-4C11277500C9}" type="presOf" srcId="{F76505DD-CC30-40B0-B998-2DD6B38C5FF1}" destId="{4CD9A8BE-F923-45B5-AEE6-758C50A74115}" srcOrd="1" destOrd="0" presId="urn:microsoft.com/office/officeart/2005/8/layout/process3"/>
    <dgm:cxn modelId="{DAAF871D-5E48-4102-8D4F-66DF82637976}" srcId="{E32C6B5A-F00C-4469-BAA1-2B7CBC3A0695}" destId="{C680F925-E289-4581-A7B8-72ED0286A048}" srcOrd="0" destOrd="0" parTransId="{3883E9E3-CE55-4E90-927F-9A1CF47E8F12}" sibTransId="{7CCD5214-4B93-4B96-BAC0-D6ECD697F1A3}"/>
    <dgm:cxn modelId="{B679AE25-A6A6-4E9E-9900-D4CCA88DBF6D}" srcId="{3C268358-FABA-4BB8-9D89-062005484D1E}" destId="{721CA413-830C-4180-8AC8-368DD808A394}" srcOrd="0" destOrd="0" parTransId="{9F042717-73EC-46A2-A0B9-E942096EC8A2}" sibTransId="{EF09013A-F161-4419-A229-04207A7E7237}"/>
    <dgm:cxn modelId="{F75309D3-3D04-4AE1-922A-4DA22C6BDE2F}" type="presOf" srcId="{E32C6B5A-F00C-4469-BAA1-2B7CBC3A0695}" destId="{82A710B5-44E6-4AB6-8593-5025D5DDCE7C}" srcOrd="0" destOrd="0" presId="urn:microsoft.com/office/officeart/2005/8/layout/process3"/>
    <dgm:cxn modelId="{5DE10F52-8759-4E62-BC25-6CFE1A5F78FD}" type="presOf" srcId="{E32C6B5A-F00C-4469-BAA1-2B7CBC3A0695}" destId="{038C241C-36B3-424B-B80F-BE986E3CF6B0}" srcOrd="1" destOrd="0" presId="urn:microsoft.com/office/officeart/2005/8/layout/process3"/>
    <dgm:cxn modelId="{C09CDE3C-F88A-42D8-856E-756704734A47}" type="presOf" srcId="{E1CCE008-F316-4BE6-99B6-6A9CFDD00D54}" destId="{7C03BE53-EBA2-4435-ADA7-A6D2A7F2FB02}" srcOrd="1" destOrd="0" presId="urn:microsoft.com/office/officeart/2005/8/layout/process3"/>
    <dgm:cxn modelId="{AE49C700-5573-4895-915D-CA43108B63DE}" srcId="{7F55F16E-CB3A-40E4-A8F7-B65244C1B1B2}" destId="{3C268358-FABA-4BB8-9D89-062005484D1E}" srcOrd="0" destOrd="0" parTransId="{8A804824-E074-483C-B66B-61D667056243}" sibTransId="{F76505DD-CC30-40B0-B998-2DD6B38C5FF1}"/>
    <dgm:cxn modelId="{1D90B063-7AC6-490B-9D35-64EDA51FD99C}" srcId="{7F55F16E-CB3A-40E4-A8F7-B65244C1B1B2}" destId="{D502F590-18AE-4AA1-A953-71D7550A8BB2}" srcOrd="3" destOrd="0" parTransId="{2437075F-8ABD-437F-9094-06955A6DD661}" sibTransId="{B4599C9C-60F8-44E6-A348-860D8891852E}"/>
    <dgm:cxn modelId="{74A14210-BACD-4545-A927-E0472EC399FE}" type="presOf" srcId="{C680F925-E289-4581-A7B8-72ED0286A048}" destId="{265504F2-B3CF-4661-9B46-BC2F01F973FB}" srcOrd="0" destOrd="0" presId="urn:microsoft.com/office/officeart/2005/8/layout/process3"/>
    <dgm:cxn modelId="{0B9642F8-D1EE-4CEF-8A81-42DB9666962B}" type="presOf" srcId="{68F6A493-3136-44A2-A2E8-4D23A1C99F96}" destId="{962487DF-C63A-454F-BC8C-765DC1CE5388}" srcOrd="0" destOrd="0" presId="urn:microsoft.com/office/officeart/2005/8/layout/process3"/>
    <dgm:cxn modelId="{DD90A9CA-5854-4301-B9E8-E9E805998E4E}" srcId="{E1CCE008-F316-4BE6-99B6-6A9CFDD00D54}" destId="{F0C2B4E0-F2E6-40C8-8BA5-471F1DE9DD28}" srcOrd="0" destOrd="0" parTransId="{5705FCB3-07F3-4699-928C-0D5DBC788CD1}" sibTransId="{0A26043F-884B-41FB-8ECF-0BC3DFF974BD}"/>
    <dgm:cxn modelId="{ED71329A-8592-4394-922E-CF7417A0CC8C}" type="presOf" srcId="{721CA413-830C-4180-8AC8-368DD808A394}" destId="{0C3601CC-B5F1-4072-9269-74F248F8C61D}" srcOrd="0" destOrd="0" presId="urn:microsoft.com/office/officeart/2005/8/layout/process3"/>
    <dgm:cxn modelId="{288556F7-A4C9-4AA6-B05A-1EAD0415C2BA}" srcId="{68F6A493-3136-44A2-A2E8-4D23A1C99F96}" destId="{FEF8A7F3-6BED-4A76-B900-54717CE2663C}" srcOrd="0" destOrd="0" parTransId="{103E56FC-E075-4F7D-A791-7C2F04126409}" sibTransId="{7A1FB6E3-41A1-4BF6-AE0C-C76464D827D5}"/>
    <dgm:cxn modelId="{B52F462D-9536-4786-88E2-56A79866925D}" type="presOf" srcId="{7F55F16E-CB3A-40E4-A8F7-B65244C1B1B2}" destId="{6FF4AD67-4960-42D1-8256-B0FE0F164C2B}" srcOrd="0" destOrd="0" presId="urn:microsoft.com/office/officeart/2005/8/layout/process3"/>
    <dgm:cxn modelId="{53284764-E76D-43C7-A940-9962A2027C6C}" type="presOf" srcId="{B4599C9C-60F8-44E6-A348-860D8891852E}" destId="{998E97CE-24C0-4879-9F9B-6FC70148D5BC}" srcOrd="1" destOrd="0" presId="urn:microsoft.com/office/officeart/2005/8/layout/process3"/>
    <dgm:cxn modelId="{B16CC13E-4C19-483B-AEB1-1E856F41BBFB}" srcId="{D502F590-18AE-4AA1-A953-71D7550A8BB2}" destId="{F9711E9D-7E4E-4547-AADF-3770D20036E5}" srcOrd="0" destOrd="0" parTransId="{12A809AE-F463-4EBB-BEFA-797E34E22717}" sibTransId="{B8EAC746-5C8D-4244-9C80-84BE0B8DFA69}"/>
    <dgm:cxn modelId="{00516136-58A0-4AA4-9D34-323EB039EE7C}" type="presOf" srcId="{3C268358-FABA-4BB8-9D89-062005484D1E}" destId="{2CC192EC-E0C4-42C9-B04B-F3465AEB622A}" srcOrd="1" destOrd="0" presId="urn:microsoft.com/office/officeart/2005/8/layout/process3"/>
    <dgm:cxn modelId="{FCB378CD-94AA-4BF7-BF12-0F0D006D0BAE}" type="presOf" srcId="{E1CCE008-F316-4BE6-99B6-6A9CFDD00D54}" destId="{A011BD8B-71EA-41E2-8D6C-926D8801DA70}" srcOrd="0" destOrd="0" presId="urn:microsoft.com/office/officeart/2005/8/layout/process3"/>
    <dgm:cxn modelId="{9C8484CA-779E-4988-9833-3BAA14DA498D}" type="presParOf" srcId="{6FF4AD67-4960-42D1-8256-B0FE0F164C2B}" destId="{32D5B183-EBFC-40CD-99D6-114E2E9CF740}" srcOrd="0" destOrd="0" presId="urn:microsoft.com/office/officeart/2005/8/layout/process3"/>
    <dgm:cxn modelId="{1A5C5961-0205-451F-8874-1F3660AED4EF}" type="presParOf" srcId="{32D5B183-EBFC-40CD-99D6-114E2E9CF740}" destId="{D8F304B1-CAEF-489B-916B-DCFF5697F0D6}" srcOrd="0" destOrd="0" presId="urn:microsoft.com/office/officeart/2005/8/layout/process3"/>
    <dgm:cxn modelId="{BB81B605-0830-4F84-9261-ECA8FA240649}" type="presParOf" srcId="{32D5B183-EBFC-40CD-99D6-114E2E9CF740}" destId="{2CC192EC-E0C4-42C9-B04B-F3465AEB622A}" srcOrd="1" destOrd="0" presId="urn:microsoft.com/office/officeart/2005/8/layout/process3"/>
    <dgm:cxn modelId="{4839D50E-4042-470D-9FB2-455D2F3204EA}" type="presParOf" srcId="{32D5B183-EBFC-40CD-99D6-114E2E9CF740}" destId="{0C3601CC-B5F1-4072-9269-74F248F8C61D}" srcOrd="2" destOrd="0" presId="urn:microsoft.com/office/officeart/2005/8/layout/process3"/>
    <dgm:cxn modelId="{10AFAB3C-FF80-4364-88B0-A7AAD615B0AA}" type="presParOf" srcId="{6FF4AD67-4960-42D1-8256-B0FE0F164C2B}" destId="{3081B2B2-3C00-4CAD-860E-7CF32819F02C}" srcOrd="1" destOrd="0" presId="urn:microsoft.com/office/officeart/2005/8/layout/process3"/>
    <dgm:cxn modelId="{DABBFACB-7EE7-4CF1-B1CB-CC25D1F0DCDF}" type="presParOf" srcId="{3081B2B2-3C00-4CAD-860E-7CF32819F02C}" destId="{4CD9A8BE-F923-45B5-AEE6-758C50A74115}" srcOrd="0" destOrd="0" presId="urn:microsoft.com/office/officeart/2005/8/layout/process3"/>
    <dgm:cxn modelId="{8A96B348-B465-4F11-B3B0-B38773616B28}" type="presParOf" srcId="{6FF4AD67-4960-42D1-8256-B0FE0F164C2B}" destId="{D031D52D-3FD3-4725-A053-953ECEAC0BCE}" srcOrd="2" destOrd="0" presId="urn:microsoft.com/office/officeart/2005/8/layout/process3"/>
    <dgm:cxn modelId="{76F9E3AF-1357-4B2D-A437-9F36E85609E2}" type="presParOf" srcId="{D031D52D-3FD3-4725-A053-953ECEAC0BCE}" destId="{82A710B5-44E6-4AB6-8593-5025D5DDCE7C}" srcOrd="0" destOrd="0" presId="urn:microsoft.com/office/officeart/2005/8/layout/process3"/>
    <dgm:cxn modelId="{35925634-FE20-4F1E-9DD0-475FFAB39455}" type="presParOf" srcId="{D031D52D-3FD3-4725-A053-953ECEAC0BCE}" destId="{038C241C-36B3-424B-B80F-BE986E3CF6B0}" srcOrd="1" destOrd="0" presId="urn:microsoft.com/office/officeart/2005/8/layout/process3"/>
    <dgm:cxn modelId="{D8EF26C7-B2F3-495B-8441-070EBA9AE2E8}" type="presParOf" srcId="{D031D52D-3FD3-4725-A053-953ECEAC0BCE}" destId="{265504F2-B3CF-4661-9B46-BC2F01F973FB}" srcOrd="2" destOrd="0" presId="urn:microsoft.com/office/officeart/2005/8/layout/process3"/>
    <dgm:cxn modelId="{C1EB31B5-83EE-438A-9C20-B7E9FCD45EE0}" type="presParOf" srcId="{6FF4AD67-4960-42D1-8256-B0FE0F164C2B}" destId="{88AC6ECC-5499-4924-974E-31D5D33AE8C3}" srcOrd="3" destOrd="0" presId="urn:microsoft.com/office/officeart/2005/8/layout/process3"/>
    <dgm:cxn modelId="{60BA5444-EF27-4EB6-BD78-DBD569DD92F0}" type="presParOf" srcId="{88AC6ECC-5499-4924-974E-31D5D33AE8C3}" destId="{AD25E8D1-8CA6-46C2-BAC6-7FAC670B729C}" srcOrd="0" destOrd="0" presId="urn:microsoft.com/office/officeart/2005/8/layout/process3"/>
    <dgm:cxn modelId="{A359F714-F634-4A49-9FC7-1E0578E02984}" type="presParOf" srcId="{6FF4AD67-4960-42D1-8256-B0FE0F164C2B}" destId="{D648CD66-092F-41CB-8B7B-59B42991162D}" srcOrd="4" destOrd="0" presId="urn:microsoft.com/office/officeart/2005/8/layout/process3"/>
    <dgm:cxn modelId="{8C0B4DEB-F304-4BB9-8309-2224D74C7942}" type="presParOf" srcId="{D648CD66-092F-41CB-8B7B-59B42991162D}" destId="{A011BD8B-71EA-41E2-8D6C-926D8801DA70}" srcOrd="0" destOrd="0" presId="urn:microsoft.com/office/officeart/2005/8/layout/process3"/>
    <dgm:cxn modelId="{62EA5A24-38B9-48BF-B0A7-65AA1C3974CF}" type="presParOf" srcId="{D648CD66-092F-41CB-8B7B-59B42991162D}" destId="{7C03BE53-EBA2-4435-ADA7-A6D2A7F2FB02}" srcOrd="1" destOrd="0" presId="urn:microsoft.com/office/officeart/2005/8/layout/process3"/>
    <dgm:cxn modelId="{F3525656-262D-4376-B0A3-F77542B6C17C}" type="presParOf" srcId="{D648CD66-092F-41CB-8B7B-59B42991162D}" destId="{8299BF91-4F22-4B50-88A1-CA9B5C658BDC}" srcOrd="2" destOrd="0" presId="urn:microsoft.com/office/officeart/2005/8/layout/process3"/>
    <dgm:cxn modelId="{AEC1EA36-5E1D-4033-BB12-F138A723D79C}" type="presParOf" srcId="{6FF4AD67-4960-42D1-8256-B0FE0F164C2B}" destId="{CF7BFC9A-01FF-4197-B380-237018FB5645}" srcOrd="5" destOrd="0" presId="urn:microsoft.com/office/officeart/2005/8/layout/process3"/>
    <dgm:cxn modelId="{1E31354F-9A16-4A9E-8F88-1D45CF9F5F4C}" type="presParOf" srcId="{CF7BFC9A-01FF-4197-B380-237018FB5645}" destId="{99AC4A7F-5643-44AE-9F08-71E1FD3D951E}" srcOrd="0" destOrd="0" presId="urn:microsoft.com/office/officeart/2005/8/layout/process3"/>
    <dgm:cxn modelId="{362680DB-ED47-427D-8F5A-464B1577FA14}" type="presParOf" srcId="{6FF4AD67-4960-42D1-8256-B0FE0F164C2B}" destId="{3EF2A326-0E7E-4274-AE79-59680B90247E}" srcOrd="6" destOrd="0" presId="urn:microsoft.com/office/officeart/2005/8/layout/process3"/>
    <dgm:cxn modelId="{DE513653-53D8-4AC2-8EF3-D474F63112B2}" type="presParOf" srcId="{3EF2A326-0E7E-4274-AE79-59680B90247E}" destId="{A51289C1-88DB-4A1E-8455-228B40A9E953}" srcOrd="0" destOrd="0" presId="urn:microsoft.com/office/officeart/2005/8/layout/process3"/>
    <dgm:cxn modelId="{109DC351-A564-4B35-BD9F-58C7B34ED451}" type="presParOf" srcId="{3EF2A326-0E7E-4274-AE79-59680B90247E}" destId="{7F87C44D-3379-4868-9213-0BD217F3C143}" srcOrd="1" destOrd="0" presId="urn:microsoft.com/office/officeart/2005/8/layout/process3"/>
    <dgm:cxn modelId="{20A69A57-3DCF-45E9-A7CC-D32370834E05}" type="presParOf" srcId="{3EF2A326-0E7E-4274-AE79-59680B90247E}" destId="{D06E625A-E449-4CE6-986C-48022521A5F1}" srcOrd="2" destOrd="0" presId="urn:microsoft.com/office/officeart/2005/8/layout/process3"/>
    <dgm:cxn modelId="{1089CDBF-EA24-4631-84F9-2D4E5CEB27E9}" type="presParOf" srcId="{6FF4AD67-4960-42D1-8256-B0FE0F164C2B}" destId="{C671EBB1-52CC-4458-8A43-D9AB1BA6D92E}" srcOrd="7" destOrd="0" presId="urn:microsoft.com/office/officeart/2005/8/layout/process3"/>
    <dgm:cxn modelId="{23F4B6DD-EEC4-4B0E-9F9A-0C8D5052F9FC}" type="presParOf" srcId="{C671EBB1-52CC-4458-8A43-D9AB1BA6D92E}" destId="{998E97CE-24C0-4879-9F9B-6FC70148D5BC}" srcOrd="0" destOrd="0" presId="urn:microsoft.com/office/officeart/2005/8/layout/process3"/>
    <dgm:cxn modelId="{EB691A99-A5A1-427F-8779-A4C055FE4AED}" type="presParOf" srcId="{6FF4AD67-4960-42D1-8256-B0FE0F164C2B}" destId="{891E001F-ECDE-4C99-B435-E2D4393B6492}" srcOrd="8" destOrd="0" presId="urn:microsoft.com/office/officeart/2005/8/layout/process3"/>
    <dgm:cxn modelId="{2A163E10-7360-472B-9B51-E2F291DCA540}" type="presParOf" srcId="{891E001F-ECDE-4C99-B435-E2D4393B6492}" destId="{962487DF-C63A-454F-BC8C-765DC1CE5388}" srcOrd="0" destOrd="0" presId="urn:microsoft.com/office/officeart/2005/8/layout/process3"/>
    <dgm:cxn modelId="{C8573835-6AC9-4C90-8B40-69159068766C}" type="presParOf" srcId="{891E001F-ECDE-4C99-B435-E2D4393B6492}" destId="{985C4789-3F84-44F3-B2BB-A92B76B7684E}" srcOrd="1" destOrd="0" presId="urn:microsoft.com/office/officeart/2005/8/layout/process3"/>
    <dgm:cxn modelId="{4C5793F3-E1DB-4531-9EB8-9779D390F8C8}" type="presParOf" srcId="{891E001F-ECDE-4C99-B435-E2D4393B6492}" destId="{CFF3288D-D74C-44EF-8248-56A581067AC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727D72-5EA5-4F0B-B561-6F335CE57393}" type="datetimeFigureOut">
              <a:rPr lang="de-DE" smtClean="0"/>
              <a:t>19. Sep. 2013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8B477E-7EAB-455D-BF6F-62073220DF8E}" type="slidenum">
              <a:rPr lang="de-DE" smtClean="0"/>
              <a:t>‹Nr.›</a:t>
            </a:fld>
            <a:endParaRPr lang="de-DE" dirty="0"/>
          </a:p>
        </p:txBody>
      </p:sp>
    </p:spTree>
    <p:extLst>
      <p:ext uri="{BB962C8B-B14F-4D97-AF65-F5344CB8AC3E}">
        <p14:creationId xmlns:p14="http://schemas.microsoft.com/office/powerpoint/2010/main" val="960816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761991DB-DEE8-4174-9435-9D9F721C6C6A}" type="datetimeFigureOut">
              <a:rPr lang="de-DE" smtClean="0"/>
              <a:t>19. Sep. 2013</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A7666ED7-631A-46AF-B451-227D0A8685A0}" type="slidenum">
              <a:rPr lang="de-DE" smtClean="0"/>
              <a:t>‹Nr.›</a:t>
            </a:fld>
            <a:endParaRPr lang="de-DE" dirty="0"/>
          </a:p>
        </p:txBody>
      </p:sp>
    </p:spTree>
    <p:extLst>
      <p:ext uri="{BB962C8B-B14F-4D97-AF65-F5344CB8AC3E}">
        <p14:creationId xmlns:p14="http://schemas.microsoft.com/office/powerpoint/2010/main" val="4025988101"/>
      </p:ext>
    </p:extLst>
  </p:cSld>
  <p:clrMap bg1="lt1" tx1="dk1" bg2="lt2" tx2="dk2" accent1="accent1" accent2="accent2" accent3="accent3" accent4="accent4" accent5="accent5" accent6="accent6" hlink="hlink" folHlink="folHlink"/>
  <p:notesStyle>
    <a:lvl1pPr marL="0" algn="l" defTabSz="914400" rtl="0" eaLnBrk="1" latinLnBrk="0" hangingPunct="1">
      <a:defRPr lang="de-DE" sz="1200" kern="1200">
        <a:solidFill>
          <a:schemeClr val="tx1"/>
        </a:solidFill>
        <a:latin typeface="+mn-lt"/>
        <a:ea typeface="+mn-ea"/>
        <a:cs typeface="+mn-cs"/>
      </a:defRPr>
    </a:lvl1pPr>
    <a:lvl2pPr marL="457200" algn="l" defTabSz="914400" rtl="0" eaLnBrk="1" latinLnBrk="0" hangingPunct="1">
      <a:defRPr lang="de-DE" sz="1200" kern="1200">
        <a:solidFill>
          <a:schemeClr val="tx1"/>
        </a:solidFill>
        <a:latin typeface="+mn-lt"/>
        <a:ea typeface="+mn-ea"/>
        <a:cs typeface="+mn-cs"/>
      </a:defRPr>
    </a:lvl2pPr>
    <a:lvl3pPr marL="914400" algn="l" defTabSz="914400" rtl="0" eaLnBrk="1" latinLnBrk="0" hangingPunct="1">
      <a:defRPr lang="de-DE" sz="1200" kern="1200">
        <a:solidFill>
          <a:schemeClr val="tx1"/>
        </a:solidFill>
        <a:latin typeface="+mn-lt"/>
        <a:ea typeface="+mn-ea"/>
        <a:cs typeface="+mn-cs"/>
      </a:defRPr>
    </a:lvl3pPr>
    <a:lvl4pPr marL="1371600" algn="l" defTabSz="914400" rtl="0" eaLnBrk="1" latinLnBrk="0" hangingPunct="1">
      <a:defRPr lang="de-DE" sz="1200" kern="1200">
        <a:solidFill>
          <a:schemeClr val="tx1"/>
        </a:solidFill>
        <a:latin typeface="+mn-lt"/>
        <a:ea typeface="+mn-ea"/>
        <a:cs typeface="+mn-cs"/>
      </a:defRPr>
    </a:lvl4pPr>
    <a:lvl5pPr marL="1828800" algn="l" defTabSz="914400" rtl="0" eaLnBrk="1" latinLnBrk="0" hangingPunct="1">
      <a:defRPr lang="de-DE" sz="1200" kern="1200">
        <a:solidFill>
          <a:schemeClr val="tx1"/>
        </a:solidFill>
        <a:latin typeface="+mn-lt"/>
        <a:ea typeface="+mn-ea"/>
        <a:cs typeface="+mn-cs"/>
      </a:defRPr>
    </a:lvl5pPr>
    <a:lvl6pPr marL="2286000" algn="l" defTabSz="914400" rtl="0" eaLnBrk="1" latinLnBrk="0" hangingPunct="1">
      <a:defRPr lang="de-DE" sz="1200" kern="1200">
        <a:solidFill>
          <a:schemeClr val="tx1"/>
        </a:solidFill>
        <a:latin typeface="+mn-lt"/>
        <a:ea typeface="+mn-ea"/>
        <a:cs typeface="+mn-cs"/>
      </a:defRPr>
    </a:lvl6pPr>
    <a:lvl7pPr marL="2743200" algn="l" defTabSz="914400" rtl="0" eaLnBrk="1" latinLnBrk="0" hangingPunct="1">
      <a:defRPr lang="de-DE" sz="1200" kern="1200">
        <a:solidFill>
          <a:schemeClr val="tx1"/>
        </a:solidFill>
        <a:latin typeface="+mn-lt"/>
        <a:ea typeface="+mn-ea"/>
        <a:cs typeface="+mn-cs"/>
      </a:defRPr>
    </a:lvl7pPr>
    <a:lvl8pPr marL="3200400" algn="l" defTabSz="914400" rtl="0" eaLnBrk="1" latinLnBrk="0" hangingPunct="1">
      <a:defRPr lang="de-DE" sz="1200" kern="1200">
        <a:solidFill>
          <a:schemeClr val="tx1"/>
        </a:solidFill>
        <a:latin typeface="+mn-lt"/>
        <a:ea typeface="+mn-ea"/>
        <a:cs typeface="+mn-cs"/>
      </a:defRPr>
    </a:lvl8pPr>
    <a:lvl9pPr marL="3657600" algn="l" defTabSz="914400" rtl="0" eaLnBrk="1" latinLnBrk="0" hangingPunct="1">
      <a:defRPr lang="de-D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cs typeface="Calibri"/>
              </a:rPr>
              <a:t>Wir haben diese Vorlage so gestaltet,</a:t>
            </a:r>
            <a:r>
              <a:rPr lang="de-DE" baseline="0" dirty="0">
                <a:cs typeface="Calibri"/>
              </a:rPr>
              <a:t> dass jedes Mitglied des Projektteams über einen Satz von Folien mit seinem eigenen Design verfügt, in denen es seine Recherche präsentieren kann. Wenn Sie eine neue Folie zu Ihrem Foliensatz hinzufügen möchten, führen Sie die folgenden Schritte aus: </a:t>
            </a:r>
          </a:p>
          <a:p>
            <a:r>
              <a:rPr lang="de-DE" baseline="0" dirty="0">
                <a:cs typeface="Calibri"/>
              </a:rPr>
              <a:t/>
            </a:r>
            <a:br>
              <a:rPr lang="de-DE" baseline="0" dirty="0">
                <a:cs typeface="Calibri"/>
              </a:rPr>
            </a:br>
            <a:endParaRPr lang="de-DE" baseline="0" dirty="0">
              <a:cs typeface="Calibri"/>
            </a:endParaRPr>
          </a:p>
          <a:p>
            <a:pPr marL="0" indent="0">
              <a:buFont typeface="Arial" panose="020B0604020202020204" pitchFamily="34" charset="0"/>
              <a:buNone/>
            </a:pPr>
            <a:r>
              <a:rPr lang="de-DE" dirty="0">
                <a:cs typeface="Calibri"/>
              </a:rPr>
              <a:t>Legen Sie die Position für die neue Folie fest:</a:t>
            </a:r>
            <a:r>
              <a:rPr lang="de-DE" baseline="0" dirty="0">
                <a:cs typeface="Calibri"/>
              </a:rPr>
              <a:t> Wählen Sie </a:t>
            </a:r>
            <a:r>
              <a:rPr lang="de-DE" dirty="0">
                <a:cs typeface="Calibri"/>
              </a:rPr>
              <a:t>eine </a:t>
            </a:r>
            <a:r>
              <a:rPr lang="de-DE" baseline="0" dirty="0">
                <a:cs typeface="Calibri"/>
              </a:rPr>
              <a:t>vorhandene Position im Miniaturansichtenbereich aus, k</a:t>
            </a:r>
            <a:r>
              <a:rPr lang="de-DE" dirty="0"/>
              <a:t>licken Sie auf die Schaltfläche "Neue Folie",</a:t>
            </a:r>
            <a:r>
              <a:rPr lang="de-DE" baseline="0" dirty="0"/>
              <a:t> und wählen Sie dann </a:t>
            </a:r>
            <a:r>
              <a:rPr lang="de-DE" dirty="0"/>
              <a:t>ein Layout aus.</a:t>
            </a:r>
            <a:r>
              <a:rPr lang="de-DE" baseline="0" dirty="0"/>
              <a:t> </a:t>
            </a:r>
          </a:p>
          <a:p>
            <a:pPr marL="0" indent="0">
              <a:buFont typeface="Arial" panose="020B0604020202020204" pitchFamily="34" charset="0"/>
              <a:buNone/>
            </a:pPr>
            <a:r>
              <a:rPr lang="de-DE" baseline="0" dirty="0">
                <a:cs typeface="Calibri"/>
              </a:rPr>
              <a:t/>
            </a:r>
            <a:br>
              <a:rPr lang="de-DE" baseline="0" dirty="0">
                <a:cs typeface="Calibri"/>
              </a:rPr>
            </a:br>
            <a:endParaRPr lang="de-DE" baseline="0" dirty="0">
              <a:cs typeface="Calibri"/>
            </a:endParaRPr>
          </a:p>
          <a:p>
            <a:pPr marL="0" indent="0">
              <a:buFont typeface="Arial" panose="020B0604020202020204" pitchFamily="34" charset="0"/>
              <a:buNone/>
            </a:pPr>
            <a:r>
              <a:rPr lang="de-DE" baseline="0" dirty="0"/>
              <a:t>Die neue Folie erhält das gleiche Design wie die von Ihnen zuvor ausgewählte Folie. </a:t>
            </a:r>
          </a:p>
          <a:p>
            <a:pPr marL="0" indent="0">
              <a:buFont typeface="Arial" panose="020B0604020202020204" pitchFamily="34" charset="0"/>
              <a:buNone/>
            </a:pPr>
            <a:r>
              <a:rPr lang="de-DE" b="1" baseline="0" dirty="0">
                <a:cs typeface="Calibri"/>
              </a:rPr>
              <a:t/>
            </a:r>
            <a:br>
              <a:rPr lang="de-DE" b="1" baseline="0" dirty="0">
                <a:cs typeface="Calibri"/>
              </a:rPr>
            </a:br>
            <a:endParaRPr lang="de-DE" b="1" baseline="0" dirty="0">
              <a:cs typeface="Calibri"/>
            </a:endParaRPr>
          </a:p>
          <a:p>
            <a:pPr marL="0" indent="0">
              <a:buFont typeface="Arial" panose="020B0604020202020204" pitchFamily="34" charset="0"/>
              <a:buNone/>
            </a:pPr>
            <a:r>
              <a:rPr lang="de-DE" b="1" baseline="0" dirty="0"/>
              <a:t>Vorsicht! </a:t>
            </a:r>
            <a:r>
              <a:rPr lang="de-DE" baseline="0" dirty="0"/>
              <a:t>Verärgern Sie Ihre ebenfalls präsentierenden Kollegen nicht, indem Sie versehentlich deren Designs ändern. Das kann geschehen, wenn Sie eine Designvariante auf der Registerkarte "Entwurf" auswählen, wodurch sämtliche Folien in Ihrer Präsentation in dieses Erscheinungsbild geändert werden</a:t>
            </a:r>
            <a:r>
              <a:rPr lang="de-DE" baseline="0"/>
              <a:t>. </a:t>
            </a:r>
            <a:endParaRPr lang="de-DE" dirty="0"/>
          </a:p>
        </p:txBody>
      </p:sp>
      <p:sp>
        <p:nvSpPr>
          <p:cNvPr id="4" name="Foliennummernplatzhalter 3"/>
          <p:cNvSpPr>
            <a:spLocks noGrp="1"/>
          </p:cNvSpPr>
          <p:nvPr>
            <p:ph type="sldNum" sz="quarter" idx="10"/>
          </p:nvPr>
        </p:nvSpPr>
        <p:spPr/>
        <p:txBody>
          <a:bodyPr/>
          <a:lstStyle/>
          <a:p>
            <a:fld id="{A7666ED7-631A-46AF-B451-227D0A8685A0}" type="slidenum">
              <a:rPr lang="de-DE"/>
              <a:t>1</a:t>
            </a:fld>
            <a:endParaRPr lang="de-DE"/>
          </a:p>
        </p:txBody>
      </p:sp>
    </p:spTree>
    <p:extLst>
      <p:ext uri="{BB962C8B-B14F-4D97-AF65-F5344CB8AC3E}">
        <p14:creationId xmlns:p14="http://schemas.microsoft.com/office/powerpoint/2010/main" val="2357382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10</a:t>
            </a:fld>
            <a:endParaRPr lang="de-DE"/>
          </a:p>
        </p:txBody>
      </p:sp>
    </p:spTree>
    <p:extLst>
      <p:ext uri="{BB962C8B-B14F-4D97-AF65-F5344CB8AC3E}">
        <p14:creationId xmlns:p14="http://schemas.microsoft.com/office/powerpoint/2010/main" val="2757680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11</a:t>
            </a:fld>
            <a:endParaRPr lang="de-DE"/>
          </a:p>
        </p:txBody>
      </p:sp>
    </p:spTree>
    <p:extLst>
      <p:ext uri="{BB962C8B-B14F-4D97-AF65-F5344CB8AC3E}">
        <p14:creationId xmlns:p14="http://schemas.microsoft.com/office/powerpoint/2010/main" val="3779113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12</a:t>
            </a:fld>
            <a:endParaRPr lang="de-DE"/>
          </a:p>
        </p:txBody>
      </p:sp>
    </p:spTree>
    <p:extLst>
      <p:ext uri="{BB962C8B-B14F-4D97-AF65-F5344CB8AC3E}">
        <p14:creationId xmlns:p14="http://schemas.microsoft.com/office/powerpoint/2010/main" val="1198021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13</a:t>
            </a:fld>
            <a:endParaRPr lang="de-DE"/>
          </a:p>
        </p:txBody>
      </p:sp>
    </p:spTree>
    <p:extLst>
      <p:ext uri="{BB962C8B-B14F-4D97-AF65-F5344CB8AC3E}">
        <p14:creationId xmlns:p14="http://schemas.microsoft.com/office/powerpoint/2010/main" val="805054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14</a:t>
            </a:fld>
            <a:endParaRPr lang="de-DE"/>
          </a:p>
        </p:txBody>
      </p:sp>
    </p:spTree>
    <p:extLst>
      <p:ext uri="{BB962C8B-B14F-4D97-AF65-F5344CB8AC3E}">
        <p14:creationId xmlns:p14="http://schemas.microsoft.com/office/powerpoint/2010/main" val="3919019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15</a:t>
            </a:fld>
            <a:endParaRPr lang="de-DE"/>
          </a:p>
        </p:txBody>
      </p:sp>
    </p:spTree>
    <p:extLst>
      <p:ext uri="{BB962C8B-B14F-4D97-AF65-F5344CB8AC3E}">
        <p14:creationId xmlns:p14="http://schemas.microsoft.com/office/powerpoint/2010/main" val="3631741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16</a:t>
            </a:fld>
            <a:endParaRPr lang="de-DE"/>
          </a:p>
        </p:txBody>
      </p:sp>
    </p:spTree>
    <p:extLst>
      <p:ext uri="{BB962C8B-B14F-4D97-AF65-F5344CB8AC3E}">
        <p14:creationId xmlns:p14="http://schemas.microsoft.com/office/powerpoint/2010/main" val="692996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17</a:t>
            </a:fld>
            <a:endParaRPr lang="de-DE"/>
          </a:p>
        </p:txBody>
      </p:sp>
    </p:spTree>
    <p:extLst>
      <p:ext uri="{BB962C8B-B14F-4D97-AF65-F5344CB8AC3E}">
        <p14:creationId xmlns:p14="http://schemas.microsoft.com/office/powerpoint/2010/main" val="1394589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18</a:t>
            </a:fld>
            <a:endParaRPr lang="de-DE"/>
          </a:p>
        </p:txBody>
      </p:sp>
    </p:spTree>
    <p:extLst>
      <p:ext uri="{BB962C8B-B14F-4D97-AF65-F5344CB8AC3E}">
        <p14:creationId xmlns:p14="http://schemas.microsoft.com/office/powerpoint/2010/main" val="2829779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19</a:t>
            </a:fld>
            <a:endParaRPr lang="de-DE"/>
          </a:p>
        </p:txBody>
      </p:sp>
    </p:spTree>
    <p:extLst>
      <p:ext uri="{BB962C8B-B14F-4D97-AF65-F5344CB8AC3E}">
        <p14:creationId xmlns:p14="http://schemas.microsoft.com/office/powerpoint/2010/main" val="3858393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2</a:t>
            </a:fld>
            <a:endParaRPr lang="de-DE"/>
          </a:p>
        </p:txBody>
      </p:sp>
    </p:spTree>
    <p:extLst>
      <p:ext uri="{BB962C8B-B14F-4D97-AF65-F5344CB8AC3E}">
        <p14:creationId xmlns:p14="http://schemas.microsoft.com/office/powerpoint/2010/main" val="2716190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20</a:t>
            </a:fld>
            <a:endParaRPr lang="de-DE"/>
          </a:p>
        </p:txBody>
      </p:sp>
    </p:spTree>
    <p:extLst>
      <p:ext uri="{BB962C8B-B14F-4D97-AF65-F5344CB8AC3E}">
        <p14:creationId xmlns:p14="http://schemas.microsoft.com/office/powerpoint/2010/main" val="348134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3</a:t>
            </a:fld>
            <a:endParaRPr lang="de-DE"/>
          </a:p>
        </p:txBody>
      </p:sp>
    </p:spTree>
    <p:extLst>
      <p:ext uri="{BB962C8B-B14F-4D97-AF65-F5344CB8AC3E}">
        <p14:creationId xmlns:p14="http://schemas.microsoft.com/office/powerpoint/2010/main" val="1807281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4</a:t>
            </a:fld>
            <a:endParaRPr lang="de-DE"/>
          </a:p>
        </p:txBody>
      </p:sp>
    </p:spTree>
    <p:extLst>
      <p:ext uri="{BB962C8B-B14F-4D97-AF65-F5344CB8AC3E}">
        <p14:creationId xmlns:p14="http://schemas.microsoft.com/office/powerpoint/2010/main" val="3137589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5</a:t>
            </a:fld>
            <a:endParaRPr lang="de-DE"/>
          </a:p>
        </p:txBody>
      </p:sp>
    </p:spTree>
    <p:extLst>
      <p:ext uri="{BB962C8B-B14F-4D97-AF65-F5344CB8AC3E}">
        <p14:creationId xmlns:p14="http://schemas.microsoft.com/office/powerpoint/2010/main" val="2595787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6</a:t>
            </a:fld>
            <a:endParaRPr lang="de-DE"/>
          </a:p>
        </p:txBody>
      </p:sp>
    </p:spTree>
    <p:extLst>
      <p:ext uri="{BB962C8B-B14F-4D97-AF65-F5344CB8AC3E}">
        <p14:creationId xmlns:p14="http://schemas.microsoft.com/office/powerpoint/2010/main" val="3647540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7</a:t>
            </a:fld>
            <a:endParaRPr lang="de-DE"/>
          </a:p>
        </p:txBody>
      </p:sp>
    </p:spTree>
    <p:extLst>
      <p:ext uri="{BB962C8B-B14F-4D97-AF65-F5344CB8AC3E}">
        <p14:creationId xmlns:p14="http://schemas.microsoft.com/office/powerpoint/2010/main" val="3274820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8</a:t>
            </a:fld>
            <a:endParaRPr lang="de-DE"/>
          </a:p>
        </p:txBody>
      </p:sp>
    </p:spTree>
    <p:extLst>
      <p:ext uri="{BB962C8B-B14F-4D97-AF65-F5344CB8AC3E}">
        <p14:creationId xmlns:p14="http://schemas.microsoft.com/office/powerpoint/2010/main" val="2042840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7666ED7-631A-46AF-B451-227D0A8685A0}" type="slidenum">
              <a:rPr lang="de-DE"/>
              <a:t>9</a:t>
            </a:fld>
            <a:endParaRPr lang="de-DE"/>
          </a:p>
        </p:txBody>
      </p:sp>
    </p:spTree>
    <p:extLst>
      <p:ext uri="{BB962C8B-B14F-4D97-AF65-F5344CB8AC3E}">
        <p14:creationId xmlns:p14="http://schemas.microsoft.com/office/powerpoint/2010/main" val="3996141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1"/>
        </a:solidFill>
        <a:effectLst/>
      </p:bgPr>
    </p:bg>
    <p:spTree>
      <p:nvGrpSpPr>
        <p:cNvPr id="1" name=""/>
        <p:cNvGrpSpPr/>
        <p:nvPr/>
      </p:nvGrpSpPr>
      <p:grpSpPr>
        <a:xfrm>
          <a:off x="0" y="0"/>
          <a:ext cx="0" cy="0"/>
          <a:chOff x="0" y="0"/>
          <a:chExt cx="0" cy="0"/>
        </a:xfrm>
      </p:grpSpPr>
      <p:sp>
        <p:nvSpPr>
          <p:cNvPr id="4" name="Rechteck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DE" dirty="0"/>
          </a:p>
        </p:txBody>
      </p:sp>
      <p:sp>
        <p:nvSpPr>
          <p:cNvPr id="2" name="Titel 1"/>
          <p:cNvSpPr>
            <a:spLocks noGrp="1"/>
          </p:cNvSpPr>
          <p:nvPr>
            <p:ph type="ctrTitle"/>
          </p:nvPr>
        </p:nvSpPr>
        <p:spPr>
          <a:xfrm>
            <a:off x="603504" y="770467"/>
            <a:ext cx="10782300" cy="3352800"/>
          </a:xfrm>
        </p:spPr>
        <p:txBody>
          <a:bodyPr anchor="b">
            <a:noAutofit/>
          </a:bodyPr>
          <a:lstStyle>
            <a:lvl1pPr algn="l" latinLnBrk="0">
              <a:lnSpc>
                <a:spcPct val="80000"/>
              </a:lnSpc>
              <a:defRPr lang="de-DE" sz="8800" spc="-120" baseline="0">
                <a:solidFill>
                  <a:srgbClr val="FFFFFF"/>
                </a:solidFill>
              </a:defRPr>
            </a:lvl1pPr>
          </a:lstStyle>
          <a:p>
            <a:r>
              <a:rPr lang="de-DE" dirty="0"/>
              <a:t>Titelmasterformat durch Klicken bearbeiten</a:t>
            </a:r>
          </a:p>
        </p:txBody>
      </p:sp>
      <p:sp>
        <p:nvSpPr>
          <p:cNvPr id="3" name="Untertitel 2"/>
          <p:cNvSpPr>
            <a:spLocks noGrp="1"/>
          </p:cNvSpPr>
          <p:nvPr>
            <p:ph type="subTitle" idx="1"/>
          </p:nvPr>
        </p:nvSpPr>
        <p:spPr>
          <a:xfrm>
            <a:off x="667512" y="4206876"/>
            <a:ext cx="9228201" cy="1645920"/>
          </a:xfrm>
        </p:spPr>
        <p:txBody>
          <a:bodyPr>
            <a:normAutofit/>
          </a:bodyPr>
          <a:lstStyle>
            <a:lvl1pPr marL="0" indent="0" algn="l" latinLnBrk="0">
              <a:buNone/>
              <a:defRPr lang="de-DE" sz="3200">
                <a:solidFill>
                  <a:srgbClr val="262626"/>
                </a:solidFill>
                <a:latin typeface="+mj-lt"/>
              </a:defRPr>
            </a:lvl1pPr>
            <a:lvl2pPr marL="457200" indent="0" algn="ctr" latinLnBrk="0">
              <a:buNone/>
              <a:defRPr lang="de-DE" sz="2800"/>
            </a:lvl2pPr>
            <a:lvl3pPr marL="914400" indent="0" algn="ctr" latinLnBrk="0">
              <a:buNone/>
              <a:defRPr lang="de-DE" sz="2400"/>
            </a:lvl3pPr>
            <a:lvl4pPr marL="1371600" indent="0" algn="ctr" latinLnBrk="0">
              <a:buNone/>
              <a:defRPr lang="de-DE" sz="2000"/>
            </a:lvl4pPr>
            <a:lvl5pPr marL="1828800" indent="0" algn="ctr" latinLnBrk="0">
              <a:buNone/>
              <a:defRPr lang="de-DE" sz="2000"/>
            </a:lvl5pPr>
            <a:lvl6pPr marL="2286000" indent="0" algn="ctr" latinLnBrk="0">
              <a:buNone/>
              <a:defRPr lang="de-DE" sz="2000"/>
            </a:lvl6pPr>
            <a:lvl7pPr marL="2743200" indent="0" algn="ctr" latinLnBrk="0">
              <a:buNone/>
              <a:defRPr lang="de-DE" sz="2000"/>
            </a:lvl7pPr>
            <a:lvl8pPr marL="3200400" indent="0" algn="ctr" latinLnBrk="0">
              <a:buNone/>
              <a:defRPr lang="de-DE" sz="2000"/>
            </a:lvl8pPr>
            <a:lvl9pPr marL="3657600" indent="0" algn="ctr" latinLnBrk="0">
              <a:buNone/>
              <a:defRPr lang="de-DE" sz="2000"/>
            </a:lvl9pPr>
          </a:lstStyle>
          <a:p>
            <a:r>
              <a:rPr lang="de-DE" dirty="0"/>
              <a:t>Formatvorlage des Untertitelmasters durch Klicken bearbeiten</a:t>
            </a:r>
          </a:p>
        </p:txBody>
      </p:sp>
      <p:sp>
        <p:nvSpPr>
          <p:cNvPr id="7" name="Datumsplatzhalter 6"/>
          <p:cNvSpPr>
            <a:spLocks noGrp="1"/>
          </p:cNvSpPr>
          <p:nvPr>
            <p:ph type="dt" sz="half" idx="10"/>
          </p:nvPr>
        </p:nvSpPr>
        <p:spPr/>
        <p:txBody>
          <a:bodyPr/>
          <a:lstStyle>
            <a:lvl1pPr latinLnBrk="0">
              <a:defRPr lang="de-DE">
                <a:solidFill>
                  <a:srgbClr val="FFFFFF">
                    <a:alpha val="80000"/>
                  </a:srgbClr>
                </a:solidFill>
              </a:defRPr>
            </a:lvl1pPr>
          </a:lstStyle>
          <a:p>
            <a:fld id="{5586B75A-687E-405C-8A0B-8D00578BA2C3}" type="datetimeFigureOut">
              <a:rPr lang="de-DE" smtClean="0"/>
              <a:pPr/>
              <a:t>19. Sep. 2013</a:t>
            </a:fld>
            <a:endParaRPr lang="de-DE" dirty="0"/>
          </a:p>
        </p:txBody>
      </p:sp>
      <p:sp>
        <p:nvSpPr>
          <p:cNvPr id="8" name="Fußzeilenplatzhalter 7"/>
          <p:cNvSpPr>
            <a:spLocks noGrp="1"/>
          </p:cNvSpPr>
          <p:nvPr>
            <p:ph type="ftr" sz="quarter" idx="11"/>
          </p:nvPr>
        </p:nvSpPr>
        <p:spPr/>
        <p:txBody>
          <a:bodyPr/>
          <a:lstStyle>
            <a:lvl1pPr latinLnBrk="0">
              <a:defRPr lang="de-DE">
                <a:solidFill>
                  <a:srgbClr val="FFFFFF">
                    <a:alpha val="80000"/>
                  </a:srgbClr>
                </a:solidFill>
              </a:defRPr>
            </a:lvl1pPr>
          </a:lstStyle>
          <a:p>
            <a:endParaRPr lang="de-DE" dirty="0"/>
          </a:p>
        </p:txBody>
      </p:sp>
      <p:sp>
        <p:nvSpPr>
          <p:cNvPr id="9" name="Foliennummernplatzhalter 8"/>
          <p:cNvSpPr>
            <a:spLocks noGrp="1"/>
          </p:cNvSpPr>
          <p:nvPr>
            <p:ph type="sldNum" sz="quarter" idx="12"/>
          </p:nvPr>
        </p:nvSpPr>
        <p:spPr/>
        <p:txBody>
          <a:bodyPr/>
          <a:lstStyle>
            <a:lvl1pPr latinLnBrk="0">
              <a:defRPr lang="de-DE">
                <a:solidFill>
                  <a:srgbClr val="FFFFFF">
                    <a:alpha val="25000"/>
                  </a:srgbClr>
                </a:solidFill>
              </a:defRPr>
            </a:lvl1pPr>
          </a:lstStyle>
          <a:p>
            <a:fld id="{4FAB73BC-B049-4115-A692-8D63A059BFB8}" type="slidenum">
              <a:rPr lang="de-DE" smtClean="0"/>
              <a:pPr/>
              <a:t>‹Nr.›</a:t>
            </a:fld>
            <a:endParaRPr lang="de-DE" dirty="0"/>
          </a:p>
        </p:txBody>
      </p:sp>
    </p:spTree>
    <p:extLst>
      <p:ext uri="{BB962C8B-B14F-4D97-AF65-F5344CB8AC3E}">
        <p14:creationId xmlns:p14="http://schemas.microsoft.com/office/powerpoint/2010/main" val="412859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Vertikaler Textplatzhalter 2"/>
          <p:cNvSpPr>
            <a:spLocks noGrp="1"/>
          </p:cNvSpPr>
          <p:nvPr>
            <p:ph type="body" orient="vert" idx="1"/>
          </p:nvPr>
        </p:nvSpPr>
        <p:spPr/>
        <p:txBody>
          <a:bodyPr vert="eaVert"/>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5F4E5243-F52A-4D37-9694-EB26C6C31910}" type="datetimeFigureOut">
              <a:rPr lang="de-DE" smtClean="0"/>
              <a:t>19. Sep. 2013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4FAB73BC-B049-4115-A692-8D63A059BFB8}" type="slidenum">
              <a:rPr lang="de-DE" smtClean="0"/>
              <a:t>‹Nr.›</a:t>
            </a:fld>
            <a:endParaRPr lang="de-DE" dirty="0"/>
          </a:p>
        </p:txBody>
      </p:sp>
    </p:spTree>
    <p:extLst>
      <p:ext uri="{BB962C8B-B14F-4D97-AF65-F5344CB8AC3E}">
        <p14:creationId xmlns:p14="http://schemas.microsoft.com/office/powerpoint/2010/main" val="388197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43950" y="695325"/>
            <a:ext cx="2628900" cy="4800600"/>
          </a:xfrm>
        </p:spPr>
        <p:txBody>
          <a:bodyPr vert="eaVert">
            <a:normAutofit/>
          </a:bodyPr>
          <a:lstStyle>
            <a:lvl1pPr>
              <a:defRPr sz="5300"/>
            </a:lvl1pPr>
          </a:lstStyle>
          <a:p>
            <a:r>
              <a:rPr lang="de-DE" dirty="0"/>
              <a:t>Titelmasterformat durch Klicken bearbeiten</a:t>
            </a:r>
          </a:p>
        </p:txBody>
      </p:sp>
      <p:sp>
        <p:nvSpPr>
          <p:cNvPr id="3" name="Vertikaler Textplatzhalter 2"/>
          <p:cNvSpPr>
            <a:spLocks noGrp="1"/>
          </p:cNvSpPr>
          <p:nvPr>
            <p:ph type="body" orient="vert" idx="1"/>
          </p:nvPr>
        </p:nvSpPr>
        <p:spPr>
          <a:xfrm>
            <a:off x="771525" y="714375"/>
            <a:ext cx="7734300" cy="5400675"/>
          </a:xfrm>
        </p:spPr>
        <p:txBody>
          <a:bodyPr vert="eaVert"/>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3A77B6E1-634A-48DC-9E8B-D894023267EF}" type="datetimeFigureOut">
              <a:rPr lang="de-DE" smtClean="0"/>
              <a:t>19. Sep. 2013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4FAB73BC-B049-4115-A692-8D63A059BFB8}" type="slidenum">
              <a:rPr lang="de-DE" smtClean="0"/>
              <a:t>‹Nr.›</a:t>
            </a:fld>
            <a:endParaRPr lang="de-DE" dirty="0"/>
          </a:p>
        </p:txBody>
      </p:sp>
    </p:spTree>
    <p:extLst>
      <p:ext uri="{BB962C8B-B14F-4D97-AF65-F5344CB8AC3E}">
        <p14:creationId xmlns:p14="http://schemas.microsoft.com/office/powerpoint/2010/main" val="395721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1"/>
        </a:solidFill>
        <a:effectLst/>
      </p:bgPr>
    </p:bg>
    <p:spTree>
      <p:nvGrpSpPr>
        <p:cNvPr id="1" name=""/>
        <p:cNvGrpSpPr/>
        <p:nvPr/>
      </p:nvGrpSpPr>
      <p:grpSpPr>
        <a:xfrm>
          <a:off x="0" y="0"/>
          <a:ext cx="0" cy="0"/>
          <a:chOff x="0" y="0"/>
          <a:chExt cx="0" cy="0"/>
        </a:xfrm>
      </p:grpSpPr>
      <p:sp>
        <p:nvSpPr>
          <p:cNvPr id="4" name="Rechteck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ctrTitle"/>
          </p:nvPr>
        </p:nvSpPr>
        <p:spPr>
          <a:xfrm>
            <a:off x="603504" y="770467"/>
            <a:ext cx="10782300" cy="3352800"/>
          </a:xfrm>
        </p:spPr>
        <p:txBody>
          <a:bodyPr anchor="b">
            <a:noAutofit/>
          </a:bodyPr>
          <a:lstStyle>
            <a:lvl1pPr algn="l" latinLnBrk="0">
              <a:lnSpc>
                <a:spcPct val="80000"/>
              </a:lnSpc>
              <a:defRPr lang="de-DE" sz="8800" spc="-120" baseline="0">
                <a:solidFill>
                  <a:srgbClr val="FFFFFF"/>
                </a:solidFill>
              </a:defRPr>
            </a:lvl1pPr>
          </a:lstStyle>
          <a:p>
            <a:r>
              <a:rPr lang="de-DE"/>
              <a:t>Titelmasterformat durch Klicken bearbeiten</a:t>
            </a:r>
          </a:p>
        </p:txBody>
      </p:sp>
      <p:sp>
        <p:nvSpPr>
          <p:cNvPr id="3" name="Untertitel 2"/>
          <p:cNvSpPr>
            <a:spLocks noGrp="1"/>
          </p:cNvSpPr>
          <p:nvPr>
            <p:ph type="subTitle" idx="1"/>
          </p:nvPr>
        </p:nvSpPr>
        <p:spPr>
          <a:xfrm>
            <a:off x="667512" y="4206876"/>
            <a:ext cx="9228201" cy="1645920"/>
          </a:xfrm>
        </p:spPr>
        <p:txBody>
          <a:bodyPr>
            <a:normAutofit/>
          </a:bodyPr>
          <a:lstStyle>
            <a:lvl1pPr marL="0" indent="0" algn="l" latinLnBrk="0">
              <a:buNone/>
              <a:defRPr lang="de-DE" sz="3200">
                <a:solidFill>
                  <a:schemeClr val="bg1"/>
                </a:solidFill>
                <a:latin typeface="+mj-lt"/>
              </a:defRPr>
            </a:lvl1pPr>
            <a:lvl2pPr marL="457200" indent="0" algn="ctr" latinLnBrk="0">
              <a:buNone/>
              <a:defRPr lang="de-DE" sz="2800"/>
            </a:lvl2pPr>
            <a:lvl3pPr marL="914400" indent="0" algn="ctr" latinLnBrk="0">
              <a:buNone/>
              <a:defRPr lang="de-DE" sz="2400"/>
            </a:lvl3pPr>
            <a:lvl4pPr marL="1371600" indent="0" algn="ctr" latinLnBrk="0">
              <a:buNone/>
              <a:defRPr lang="de-DE" sz="2000"/>
            </a:lvl4pPr>
            <a:lvl5pPr marL="1828800" indent="0" algn="ctr" latinLnBrk="0">
              <a:buNone/>
              <a:defRPr lang="de-DE" sz="2000"/>
            </a:lvl5pPr>
            <a:lvl6pPr marL="2286000" indent="0" algn="ctr" latinLnBrk="0">
              <a:buNone/>
              <a:defRPr lang="de-DE" sz="2000"/>
            </a:lvl6pPr>
            <a:lvl7pPr marL="2743200" indent="0" algn="ctr" latinLnBrk="0">
              <a:buNone/>
              <a:defRPr lang="de-DE" sz="2000"/>
            </a:lvl7pPr>
            <a:lvl8pPr marL="3200400" indent="0" algn="ctr" latinLnBrk="0">
              <a:buNone/>
              <a:defRPr lang="de-DE" sz="2000"/>
            </a:lvl8pPr>
            <a:lvl9pPr marL="3657600" indent="0" algn="ctr" latinLnBrk="0">
              <a:buNone/>
              <a:defRPr lang="de-DE" sz="2000"/>
            </a:lvl9pPr>
          </a:lstStyle>
          <a:p>
            <a:r>
              <a:rPr lang="de-DE"/>
              <a:t>Formatvorlage des Untertitelmasters durch Klicken bearbeiten</a:t>
            </a:r>
          </a:p>
        </p:txBody>
      </p:sp>
      <p:sp>
        <p:nvSpPr>
          <p:cNvPr id="7" name="Datumsplatzhalter 6"/>
          <p:cNvSpPr>
            <a:spLocks noGrp="1"/>
          </p:cNvSpPr>
          <p:nvPr>
            <p:ph type="dt" sz="half" idx="10"/>
          </p:nvPr>
        </p:nvSpPr>
        <p:spPr/>
        <p:txBody>
          <a:bodyPr/>
          <a:lstStyle>
            <a:lvl1pPr latinLnBrk="0">
              <a:defRPr lang="de-DE">
                <a:solidFill>
                  <a:srgbClr val="FFFFFF">
                    <a:alpha val="80000"/>
                  </a:srgbClr>
                </a:solidFill>
              </a:defRPr>
            </a:lvl1pPr>
          </a:lstStyle>
          <a:p>
            <a:fld id="{5586B75A-687E-405C-8A0B-8D00578BA2C3}" type="datetimeFigureOut">
              <a:pPr/>
              <a:t>19. Sep. 2013</a:t>
            </a:fld>
            <a:endParaRPr lang="de-DE"/>
          </a:p>
        </p:txBody>
      </p:sp>
      <p:sp>
        <p:nvSpPr>
          <p:cNvPr id="8" name="Fußzeilenplatzhalter 7"/>
          <p:cNvSpPr>
            <a:spLocks noGrp="1"/>
          </p:cNvSpPr>
          <p:nvPr>
            <p:ph type="ftr" sz="quarter" idx="11"/>
          </p:nvPr>
        </p:nvSpPr>
        <p:spPr/>
        <p:txBody>
          <a:bodyPr/>
          <a:lstStyle>
            <a:lvl1pPr latinLnBrk="0">
              <a:defRPr lang="de-DE">
                <a:solidFill>
                  <a:srgbClr val="FFFFFF">
                    <a:alpha val="80000"/>
                  </a:srgbClr>
                </a:solidFill>
              </a:defRPr>
            </a:lvl1pPr>
          </a:lstStyle>
          <a:p>
            <a:endParaRPr lang="de-DE"/>
          </a:p>
        </p:txBody>
      </p:sp>
      <p:sp>
        <p:nvSpPr>
          <p:cNvPr id="9" name="Foliennummernplatzhalter 8"/>
          <p:cNvSpPr>
            <a:spLocks noGrp="1"/>
          </p:cNvSpPr>
          <p:nvPr>
            <p:ph type="sldNum" sz="quarter" idx="12"/>
          </p:nvPr>
        </p:nvSpPr>
        <p:spPr/>
        <p:txBody>
          <a:bodyPr/>
          <a:lstStyle>
            <a:lvl1pPr latinLnBrk="0">
              <a:defRPr lang="de-DE">
                <a:solidFill>
                  <a:srgbClr val="FFFFFF">
                    <a:alpha val="25000"/>
                  </a:srgbClr>
                </a:solidFill>
              </a:defRPr>
            </a:lvl1pPr>
          </a:lstStyle>
          <a:p>
            <a:fld id="{4FAB73BC-B049-4115-A692-8D63A059BFB8}" type="slidenum">
              <a:pPr/>
              <a:t>‹Nr.›</a:t>
            </a:fld>
            <a:endParaRPr lang="de-DE"/>
          </a:p>
        </p:txBody>
      </p:sp>
    </p:spTree>
    <p:extLst>
      <p:ext uri="{BB962C8B-B14F-4D97-AF65-F5344CB8AC3E}">
        <p14:creationId xmlns:p14="http://schemas.microsoft.com/office/powerpoint/2010/main" val="4233618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7B2D3E9E-A95C-48F2-B4BF-A71542E0BE9A}" type="datetimeFigureOut">
              <a:t>19. Sep. 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15278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3504" y="767419"/>
            <a:ext cx="10780776" cy="3355848"/>
          </a:xfrm>
        </p:spPr>
        <p:txBody>
          <a:bodyPr anchor="b">
            <a:normAutofit/>
          </a:bodyPr>
          <a:lstStyle>
            <a:lvl1pPr latinLnBrk="0">
              <a:lnSpc>
                <a:spcPct val="80000"/>
              </a:lnSpc>
              <a:defRPr lang="de-DE" sz="8800" b="0" baseline="0">
                <a:solidFill>
                  <a:schemeClr val="accent1"/>
                </a:solidFill>
              </a:defRPr>
            </a:lvl1pPr>
          </a:lstStyle>
          <a:p>
            <a:r>
              <a:rPr lang="de-DE" dirty="0"/>
              <a:t>Titelmasterformat durch Klicken bearbeiten</a:t>
            </a:r>
          </a:p>
        </p:txBody>
      </p:sp>
      <p:sp>
        <p:nvSpPr>
          <p:cNvPr id="3" name="Textplatzhalter 2"/>
          <p:cNvSpPr>
            <a:spLocks noGrp="1"/>
          </p:cNvSpPr>
          <p:nvPr>
            <p:ph type="body" idx="1"/>
          </p:nvPr>
        </p:nvSpPr>
        <p:spPr>
          <a:xfrm>
            <a:off x="667512" y="4204209"/>
            <a:ext cx="9226296" cy="1645920"/>
          </a:xfrm>
        </p:spPr>
        <p:txBody>
          <a:bodyPr anchor="t">
            <a:normAutofit/>
          </a:bodyPr>
          <a:lstStyle>
            <a:lvl1pPr marL="0" indent="0" latinLnBrk="0">
              <a:buNone/>
              <a:defRPr lang="de-DE" sz="3200">
                <a:solidFill>
                  <a:schemeClr val="tx1"/>
                </a:solidFill>
                <a:latin typeface="+mj-lt"/>
              </a:defRPr>
            </a:lvl1pPr>
            <a:lvl2pPr marL="457200" indent="0" latinLnBrk="0">
              <a:buNone/>
              <a:defRPr lang="de-DE" sz="1800">
                <a:solidFill>
                  <a:schemeClr val="tx1">
                    <a:tint val="75000"/>
                  </a:schemeClr>
                </a:solidFill>
              </a:defRPr>
            </a:lvl2pPr>
            <a:lvl3pPr marL="914400" indent="0" latinLnBrk="0">
              <a:buNone/>
              <a:defRPr lang="de-DE" sz="1600">
                <a:solidFill>
                  <a:schemeClr val="tx1">
                    <a:tint val="75000"/>
                  </a:schemeClr>
                </a:solidFill>
              </a:defRPr>
            </a:lvl3pPr>
            <a:lvl4pPr marL="1371600" indent="0" latinLnBrk="0">
              <a:buNone/>
              <a:defRPr lang="de-DE" sz="1400">
                <a:solidFill>
                  <a:schemeClr val="tx1">
                    <a:tint val="75000"/>
                  </a:schemeClr>
                </a:solidFill>
              </a:defRPr>
            </a:lvl4pPr>
            <a:lvl5pPr marL="1828800" indent="0" latinLnBrk="0">
              <a:buNone/>
              <a:defRPr lang="de-DE" sz="1400">
                <a:solidFill>
                  <a:schemeClr val="tx1">
                    <a:tint val="75000"/>
                  </a:schemeClr>
                </a:solidFill>
              </a:defRPr>
            </a:lvl5pPr>
            <a:lvl6pPr marL="2286000" indent="0" latinLnBrk="0">
              <a:buNone/>
              <a:defRPr lang="de-DE" sz="1400">
                <a:solidFill>
                  <a:schemeClr val="tx1">
                    <a:tint val="75000"/>
                  </a:schemeClr>
                </a:solidFill>
              </a:defRPr>
            </a:lvl6pPr>
            <a:lvl7pPr marL="2743200" indent="0" latinLnBrk="0">
              <a:buNone/>
              <a:defRPr lang="de-DE" sz="1400">
                <a:solidFill>
                  <a:schemeClr val="tx1">
                    <a:tint val="75000"/>
                  </a:schemeClr>
                </a:solidFill>
              </a:defRPr>
            </a:lvl7pPr>
            <a:lvl8pPr marL="3200400" indent="0" latinLnBrk="0">
              <a:buNone/>
              <a:defRPr lang="de-DE" sz="1400">
                <a:solidFill>
                  <a:schemeClr val="tx1">
                    <a:tint val="75000"/>
                  </a:schemeClr>
                </a:solidFill>
              </a:defRPr>
            </a:lvl8pPr>
            <a:lvl9pPr marL="3657600" indent="0" latinLnBrk="0">
              <a:buNone/>
              <a:defRPr lang="de-DE" sz="1400">
                <a:solidFill>
                  <a:schemeClr val="tx1">
                    <a:tint val="75000"/>
                  </a:schemeClr>
                </a:solidFill>
              </a:defRPr>
            </a:lvl9pPr>
          </a:lstStyle>
          <a:p>
            <a:pPr lvl="0"/>
            <a:r>
              <a:rPr lang="de-DE" dirty="0"/>
              <a:t>Textmasterformat bearbeiten</a:t>
            </a:r>
          </a:p>
        </p:txBody>
      </p:sp>
      <p:sp>
        <p:nvSpPr>
          <p:cNvPr id="4" name="Datumsplatzhalter 3"/>
          <p:cNvSpPr>
            <a:spLocks noGrp="1"/>
          </p:cNvSpPr>
          <p:nvPr>
            <p:ph type="dt" sz="half" idx="10"/>
          </p:nvPr>
        </p:nvSpPr>
        <p:spPr/>
        <p:txBody>
          <a:bodyPr/>
          <a:lstStyle/>
          <a:p>
            <a:fld id="{5586B75A-687E-405C-8A0B-8D00578BA2C3}" type="datetimeFigureOut">
              <a:pPr/>
              <a:t>19. Sep. 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AB73BC-B049-4115-A692-8D63A059BFB8}" type="slidenum">
              <a:pPr/>
              <a:t>‹Nr.›</a:t>
            </a:fld>
            <a:endParaRPr lang="de-DE"/>
          </a:p>
        </p:txBody>
      </p:sp>
    </p:spTree>
    <p:extLst>
      <p:ext uri="{BB962C8B-B14F-4D97-AF65-F5344CB8AC3E}">
        <p14:creationId xmlns:p14="http://schemas.microsoft.com/office/powerpoint/2010/main" val="368118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sz="half" idx="1"/>
          </p:nvPr>
        </p:nvSpPr>
        <p:spPr>
          <a:xfrm>
            <a:off x="676656" y="1998134"/>
            <a:ext cx="4663440" cy="3767328"/>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011330" y="1998134"/>
            <a:ext cx="4663440" cy="3767328"/>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0"/>
          </p:nvPr>
        </p:nvSpPr>
        <p:spPr/>
        <p:txBody>
          <a:bodyPr/>
          <a:lstStyle/>
          <a:p>
            <a:fld id="{F12952B5-7A2F-4CC8-B7CE-9234E21C2837}" type="datetimeFigureOut">
              <a:t>19. Sep. 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72336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de-DE" dirty="0"/>
              <a:t>Titelmasterformat durch Klicken bearbeiten</a:t>
            </a:r>
          </a:p>
        </p:txBody>
      </p:sp>
      <p:sp>
        <p:nvSpPr>
          <p:cNvPr id="3" name="Textplatzhalter 2"/>
          <p:cNvSpPr>
            <a:spLocks noGrp="1"/>
          </p:cNvSpPr>
          <p:nvPr>
            <p:ph type="body" idx="1"/>
          </p:nvPr>
        </p:nvSpPr>
        <p:spPr>
          <a:xfrm>
            <a:off x="676656" y="2040467"/>
            <a:ext cx="4663440" cy="723400"/>
          </a:xfrm>
        </p:spPr>
        <p:txBody>
          <a:bodyPr anchor="ctr">
            <a:normAutofit/>
          </a:bodyPr>
          <a:lstStyle>
            <a:lvl1pPr marL="0" indent="0" latinLnBrk="0">
              <a:buNone/>
              <a:defRPr lang="de-DE" sz="2200" b="0" cap="all" baseline="0">
                <a:solidFill>
                  <a:schemeClr val="tx1">
                    <a:lumMod val="85000"/>
                    <a:lumOff val="15000"/>
                  </a:schemeClr>
                </a:solidFill>
                <a:latin typeface="+mj-lt"/>
              </a:defRPr>
            </a:lvl1pPr>
            <a:lvl2pPr marL="457200" indent="0" latinLnBrk="0">
              <a:buNone/>
              <a:defRPr lang="de-DE" sz="2000" b="1"/>
            </a:lvl2pPr>
            <a:lvl3pPr marL="914400" indent="0" latinLnBrk="0">
              <a:buNone/>
              <a:defRPr lang="de-DE" sz="1800" b="1"/>
            </a:lvl3pPr>
            <a:lvl4pPr marL="1371600" indent="0" latinLnBrk="0">
              <a:buNone/>
              <a:defRPr lang="de-DE" sz="1600" b="1"/>
            </a:lvl4pPr>
            <a:lvl5pPr marL="1828800" indent="0" latinLnBrk="0">
              <a:buNone/>
              <a:defRPr lang="de-DE" sz="1600" b="1"/>
            </a:lvl5pPr>
            <a:lvl6pPr marL="2286000" indent="0" latinLnBrk="0">
              <a:buNone/>
              <a:defRPr lang="de-DE" sz="1600" b="1"/>
            </a:lvl6pPr>
            <a:lvl7pPr marL="2743200" indent="0" latinLnBrk="0">
              <a:buNone/>
              <a:defRPr lang="de-DE" sz="1600" b="1"/>
            </a:lvl7pPr>
            <a:lvl8pPr marL="3200400" indent="0" latinLnBrk="0">
              <a:buNone/>
              <a:defRPr lang="de-DE" sz="1600" b="1"/>
            </a:lvl8pPr>
            <a:lvl9pPr marL="3657600" indent="0" latinLnBrk="0">
              <a:buNone/>
              <a:defRPr lang="de-DE" sz="1600" b="1"/>
            </a:lvl9pPr>
          </a:lstStyle>
          <a:p>
            <a:pPr lvl="0"/>
            <a:r>
              <a:rPr lang="de-DE" dirty="0"/>
              <a:t>Textmasterformat bearbeiten</a:t>
            </a:r>
          </a:p>
        </p:txBody>
      </p:sp>
      <p:sp>
        <p:nvSpPr>
          <p:cNvPr id="4" name="Inhaltsplatzhalter 3"/>
          <p:cNvSpPr>
            <a:spLocks noGrp="1"/>
          </p:cNvSpPr>
          <p:nvPr>
            <p:ph sz="half" idx="2"/>
          </p:nvPr>
        </p:nvSpPr>
        <p:spPr>
          <a:xfrm>
            <a:off x="676656" y="2753084"/>
            <a:ext cx="4663440" cy="3200400"/>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6007608" y="2038435"/>
            <a:ext cx="4663440" cy="722376"/>
          </a:xfrm>
        </p:spPr>
        <p:txBody>
          <a:bodyPr anchor="ctr">
            <a:normAutofit/>
          </a:bodyPr>
          <a:lstStyle>
            <a:lvl1pPr marL="0" indent="0" latinLnBrk="0">
              <a:buNone/>
              <a:defRPr lang="de-DE" sz="2200" b="0" cap="all" baseline="0">
                <a:solidFill>
                  <a:schemeClr val="tx1">
                    <a:lumMod val="85000"/>
                    <a:lumOff val="15000"/>
                  </a:schemeClr>
                </a:solidFill>
                <a:latin typeface="+mj-lt"/>
              </a:defRPr>
            </a:lvl1pPr>
            <a:lvl2pPr marL="457200" indent="0" latinLnBrk="0">
              <a:buNone/>
              <a:defRPr lang="de-DE" sz="2000" b="1"/>
            </a:lvl2pPr>
            <a:lvl3pPr marL="914400" indent="0" latinLnBrk="0">
              <a:buNone/>
              <a:defRPr lang="de-DE" sz="1800" b="1"/>
            </a:lvl3pPr>
            <a:lvl4pPr marL="1371600" indent="0" latinLnBrk="0">
              <a:buNone/>
              <a:defRPr lang="de-DE" sz="1600" b="1"/>
            </a:lvl4pPr>
            <a:lvl5pPr marL="1828800" indent="0" latinLnBrk="0">
              <a:buNone/>
              <a:defRPr lang="de-DE" sz="1600" b="1"/>
            </a:lvl5pPr>
            <a:lvl6pPr marL="2286000" indent="0" latinLnBrk="0">
              <a:buNone/>
              <a:defRPr lang="de-DE" sz="1600" b="1"/>
            </a:lvl6pPr>
            <a:lvl7pPr marL="2743200" indent="0" latinLnBrk="0">
              <a:buNone/>
              <a:defRPr lang="de-DE" sz="1600" b="1"/>
            </a:lvl7pPr>
            <a:lvl8pPr marL="3200400" indent="0" latinLnBrk="0">
              <a:buNone/>
              <a:defRPr lang="de-DE" sz="1600" b="1"/>
            </a:lvl8pPr>
            <a:lvl9pPr marL="3657600" indent="0" latinLnBrk="0">
              <a:buNone/>
              <a:defRPr lang="de-DE" sz="1600" b="1"/>
            </a:lvl9pPr>
          </a:lstStyle>
          <a:p>
            <a:pPr lvl="0"/>
            <a:r>
              <a:rPr lang="de-DE"/>
              <a:t>Textmasterformat bearbeiten</a:t>
            </a:r>
          </a:p>
        </p:txBody>
      </p:sp>
      <p:sp>
        <p:nvSpPr>
          <p:cNvPr id="6" name="Inhaltsplatzhalter 5"/>
          <p:cNvSpPr>
            <a:spLocks noGrp="1"/>
          </p:cNvSpPr>
          <p:nvPr>
            <p:ph sz="quarter" idx="4"/>
          </p:nvPr>
        </p:nvSpPr>
        <p:spPr>
          <a:xfrm>
            <a:off x="6007608" y="2750990"/>
            <a:ext cx="4663440" cy="3200400"/>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Datumsplatzhalter 6"/>
          <p:cNvSpPr>
            <a:spLocks noGrp="1"/>
          </p:cNvSpPr>
          <p:nvPr>
            <p:ph type="dt" sz="half" idx="10"/>
          </p:nvPr>
        </p:nvSpPr>
        <p:spPr/>
        <p:txBody>
          <a:bodyPr/>
          <a:lstStyle/>
          <a:p>
            <a:fld id="{CE1DA07A-9201-4B4B-BAF2-015AFA30F520}" type="datetimeFigureOut">
              <a:t>19. Sep. 2013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2858236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Titelmasterformat durch Klicken bearbeiten</a:t>
            </a:r>
          </a:p>
        </p:txBody>
      </p:sp>
      <p:sp>
        <p:nvSpPr>
          <p:cNvPr id="3" name="Datumsplatzhalter 2"/>
          <p:cNvSpPr>
            <a:spLocks noGrp="1"/>
          </p:cNvSpPr>
          <p:nvPr>
            <p:ph type="dt" sz="half" idx="10"/>
          </p:nvPr>
        </p:nvSpPr>
        <p:spPr/>
        <p:txBody>
          <a:bodyPr/>
          <a:lstStyle/>
          <a:p>
            <a:fld id="{73D7E00A-486F-4252-8B1D-E32645521F49}" type="datetimeFigureOut">
              <a:t>19. Sep. 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198136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DDF5F92-E675-4B36-9A60-69A962A68675}" type="datetimeFigureOut">
              <a:t>19. Sep. 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266373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Rechteck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el 8"/>
          <p:cNvSpPr>
            <a:spLocks noGrp="1"/>
          </p:cNvSpPr>
          <p:nvPr>
            <p:ph type="title"/>
          </p:nvPr>
        </p:nvSpPr>
        <p:spPr>
          <a:xfrm>
            <a:off x="8261404" y="542282"/>
            <a:ext cx="3383280" cy="1920240"/>
          </a:xfrm>
        </p:spPr>
        <p:txBody>
          <a:bodyPr anchor="b">
            <a:noAutofit/>
          </a:bodyPr>
          <a:lstStyle>
            <a:lvl1pPr latinLnBrk="0">
              <a:lnSpc>
                <a:spcPct val="85000"/>
              </a:lnSpc>
              <a:defRPr lang="de-DE" sz="3700">
                <a:solidFill>
                  <a:srgbClr val="FFFFFF"/>
                </a:solidFill>
              </a:defRPr>
            </a:lvl1pPr>
          </a:lstStyle>
          <a:p>
            <a:r>
              <a:rPr lang="de-DE" dirty="0"/>
              <a:t>Titelmasterformat durch Klicken bearbeiten</a:t>
            </a:r>
          </a:p>
        </p:txBody>
      </p:sp>
      <p:sp>
        <p:nvSpPr>
          <p:cNvPr id="3" name="Inhaltsplatzhalter 2"/>
          <p:cNvSpPr>
            <a:spLocks noGrp="1"/>
          </p:cNvSpPr>
          <p:nvPr>
            <p:ph idx="1"/>
          </p:nvPr>
        </p:nvSpPr>
        <p:spPr>
          <a:xfrm>
            <a:off x="762000" y="762000"/>
            <a:ext cx="6096000" cy="4572000"/>
          </a:xfrm>
        </p:spPr>
        <p:txBody>
          <a:bodyPr/>
          <a:lstStyle>
            <a:lvl1pPr latinLnBrk="0">
              <a:defRPr lang="de-DE" sz="3200"/>
            </a:lvl1pPr>
            <a:lvl2pPr latinLnBrk="0">
              <a:defRPr lang="de-DE" sz="2800"/>
            </a:lvl2pPr>
            <a:lvl3pPr latinLnBrk="0">
              <a:defRPr lang="de-DE" sz="2400"/>
            </a:lvl3pPr>
            <a:lvl4pPr latinLnBrk="0">
              <a:defRPr lang="de-DE" sz="2000"/>
            </a:lvl4pPr>
            <a:lvl5pPr latinLnBrk="0">
              <a:defRPr lang="de-DE" sz="2000"/>
            </a:lvl5pPr>
            <a:lvl6pPr latinLnBrk="0">
              <a:defRPr lang="de-DE" sz="2000"/>
            </a:lvl6pPr>
            <a:lvl7pPr latinLnBrk="0">
              <a:defRPr lang="de-DE" sz="2000"/>
            </a:lvl7pPr>
            <a:lvl8pPr latinLnBrk="0">
              <a:defRPr lang="de-DE" sz="2000"/>
            </a:lvl8pPr>
            <a:lvl9pPr latinLnBrk="0">
              <a:defRPr lang="de-DE"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de-DE" sz="1800">
                <a:solidFill>
                  <a:srgbClr val="262626"/>
                </a:solidFill>
              </a:defRPr>
            </a:lvl1pPr>
            <a:lvl2pPr marL="457200" indent="0" latinLnBrk="0">
              <a:buNone/>
              <a:defRPr lang="de-DE" sz="1200"/>
            </a:lvl2pPr>
            <a:lvl3pPr marL="914400" indent="0" latinLnBrk="0">
              <a:buNone/>
              <a:defRPr lang="de-DE" sz="1000"/>
            </a:lvl3pPr>
            <a:lvl4pPr marL="1371600" indent="0" latinLnBrk="0">
              <a:buNone/>
              <a:defRPr lang="de-DE" sz="900"/>
            </a:lvl4pPr>
            <a:lvl5pPr marL="1828800" indent="0" latinLnBrk="0">
              <a:buNone/>
              <a:defRPr lang="de-DE" sz="900"/>
            </a:lvl5pPr>
            <a:lvl6pPr marL="2286000" indent="0" latinLnBrk="0">
              <a:buNone/>
              <a:defRPr lang="de-DE" sz="900"/>
            </a:lvl6pPr>
            <a:lvl7pPr marL="2743200" indent="0" latinLnBrk="0">
              <a:buNone/>
              <a:defRPr lang="de-DE" sz="900"/>
            </a:lvl7pPr>
            <a:lvl8pPr marL="3200400" indent="0" latinLnBrk="0">
              <a:buNone/>
              <a:defRPr lang="de-DE" sz="900"/>
            </a:lvl8pPr>
            <a:lvl9pPr marL="3657600" indent="0" latinLnBrk="0">
              <a:buNone/>
              <a:defRPr lang="de-DE" sz="900"/>
            </a:lvl9pPr>
          </a:lstStyle>
          <a:p>
            <a:pPr marL="0" marR="0" lvl="0" indent="0" algn="l" defTabSz="914400" eaLnBrk="1" fontAlgn="auto" latinLnBrk="0" hangingPunct="1">
              <a:lnSpc>
                <a:spcPct val="100000"/>
              </a:lnSpc>
              <a:spcBef>
                <a:spcPts val="1400"/>
              </a:spcBef>
              <a:spcAft>
                <a:spcPts val="0"/>
              </a:spcAft>
              <a:buClrTx/>
              <a:buSzTx/>
              <a:buFontTx/>
              <a:buNone/>
              <a:tabLst/>
              <a:defRPr lang="de-DE"/>
            </a:pPr>
            <a:r>
              <a:rPr lang="de-DE"/>
              <a:t>Textmasterformat bearbeiten</a:t>
            </a:r>
          </a:p>
        </p:txBody>
      </p:sp>
      <p:sp>
        <p:nvSpPr>
          <p:cNvPr id="5" name="Datumsplatzhalter 4"/>
          <p:cNvSpPr>
            <a:spLocks noGrp="1"/>
          </p:cNvSpPr>
          <p:nvPr>
            <p:ph type="dt" sz="half" idx="10"/>
          </p:nvPr>
        </p:nvSpPr>
        <p:spPr/>
        <p:txBody>
          <a:bodyPr/>
          <a:lstStyle/>
          <a:p>
            <a:fld id="{AF6E2C9B-5FA2-460D-9BE7-B0812FC2A6FF}" type="datetimeFigureOut">
              <a:t>19. Sep. 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lvl1pPr latinLnBrk="0">
              <a:defRPr lang="de-DE">
                <a:solidFill>
                  <a:srgbClr val="FFFFFF">
                    <a:alpha val="20000"/>
                  </a:srgbClr>
                </a:solidFill>
              </a:defRPr>
            </a:lvl1pPr>
          </a:lstStyle>
          <a:p>
            <a:fld id="{4FAB73BC-B049-4115-A692-8D63A059BFB8}" type="slidenum">
              <a:pPr/>
              <a:t>‹Nr.›</a:t>
            </a:fld>
            <a:endParaRPr lang="de-DE"/>
          </a:p>
        </p:txBody>
      </p:sp>
    </p:spTree>
    <p:extLst>
      <p:ext uri="{BB962C8B-B14F-4D97-AF65-F5344CB8AC3E}">
        <p14:creationId xmlns:p14="http://schemas.microsoft.com/office/powerpoint/2010/main" val="331196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7B2D3E9E-A95C-48F2-B4BF-A71542E0BE9A}" type="datetimeFigureOut">
              <a:rPr lang="de-DE" smtClean="0"/>
              <a:t>19. Sep. 2013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4FAB73BC-B049-4115-A692-8D63A059BFB8}" type="slidenum">
              <a:rPr lang="de-DE" smtClean="0"/>
              <a:t>‹Nr.›</a:t>
            </a:fld>
            <a:endParaRPr lang="de-DE" dirty="0"/>
          </a:p>
        </p:txBody>
      </p:sp>
    </p:spTree>
    <p:extLst>
      <p:ext uri="{BB962C8B-B14F-4D97-AF65-F5344CB8AC3E}">
        <p14:creationId xmlns:p14="http://schemas.microsoft.com/office/powerpoint/2010/main" val="1197719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9224" y="5418667"/>
            <a:ext cx="10780776" cy="613283"/>
          </a:xfrm>
        </p:spPr>
        <p:txBody>
          <a:bodyPr anchor="b">
            <a:normAutofit/>
          </a:bodyPr>
          <a:lstStyle>
            <a:lvl1pPr latinLnBrk="0">
              <a:defRPr lang="de-DE" sz="3200" b="0">
                <a:solidFill>
                  <a:srgbClr val="FFFFFF"/>
                </a:solidFill>
              </a:defRPr>
            </a:lvl1pPr>
          </a:lstStyle>
          <a:p>
            <a:r>
              <a:rPr lang="de-DE" dirty="0"/>
              <a:t>Titelmasterformat durch Klicken bearbeiten</a:t>
            </a:r>
          </a:p>
        </p:txBody>
      </p:sp>
      <p:sp>
        <p:nvSpPr>
          <p:cNvPr id="3" name="Bildplatzhalt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de-DE" sz="3200">
                <a:solidFill>
                  <a:schemeClr val="tx1">
                    <a:lumMod val="75000"/>
                    <a:lumOff val="25000"/>
                  </a:schemeClr>
                </a:solidFill>
              </a:defRPr>
            </a:lvl1pPr>
            <a:lvl2pPr marL="457200" indent="0" latinLnBrk="0">
              <a:buNone/>
              <a:defRPr lang="de-DE" sz="2800"/>
            </a:lvl2pPr>
            <a:lvl3pPr marL="914400" indent="0" latinLnBrk="0">
              <a:buNone/>
              <a:defRPr lang="de-DE" sz="2400"/>
            </a:lvl3pPr>
            <a:lvl4pPr marL="1371600" indent="0" latinLnBrk="0">
              <a:buNone/>
              <a:defRPr lang="de-DE" sz="2000"/>
            </a:lvl4pPr>
            <a:lvl5pPr marL="1828800" indent="0" latinLnBrk="0">
              <a:buNone/>
              <a:defRPr lang="de-DE" sz="2000"/>
            </a:lvl5pPr>
            <a:lvl6pPr marL="2286000" indent="0" latinLnBrk="0">
              <a:buNone/>
              <a:defRPr lang="de-DE" sz="2000"/>
            </a:lvl6pPr>
            <a:lvl7pPr marL="2743200" indent="0" latinLnBrk="0">
              <a:buNone/>
              <a:defRPr lang="de-DE" sz="2000"/>
            </a:lvl7pPr>
            <a:lvl8pPr marL="3200400" indent="0" latinLnBrk="0">
              <a:buNone/>
              <a:defRPr lang="de-DE" sz="2000"/>
            </a:lvl8pPr>
            <a:lvl9pPr marL="3657600" indent="0" latinLnBrk="0">
              <a:buNone/>
              <a:defRPr lang="de-DE" sz="2000"/>
            </a:lvl9pPr>
          </a:lstStyle>
          <a:p>
            <a:r>
              <a:rPr lang="de-DE"/>
              <a:t>Bild durch Klicken auf Symbol hinzufügen</a:t>
            </a:r>
          </a:p>
        </p:txBody>
      </p:sp>
      <p:sp>
        <p:nvSpPr>
          <p:cNvPr id="4" name="Textplatzhalter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de-DE" sz="1400">
                <a:solidFill>
                  <a:srgbClr val="262626"/>
                </a:solidFill>
              </a:defRPr>
            </a:lvl1pPr>
            <a:lvl2pPr marL="457200" indent="0" latinLnBrk="0">
              <a:buNone/>
              <a:defRPr lang="de-DE" sz="1200"/>
            </a:lvl2pPr>
            <a:lvl3pPr marL="914400" indent="0" latinLnBrk="0">
              <a:buNone/>
              <a:defRPr lang="de-DE" sz="1000"/>
            </a:lvl3pPr>
            <a:lvl4pPr marL="1371600" indent="0" latinLnBrk="0">
              <a:buNone/>
              <a:defRPr lang="de-DE" sz="900"/>
            </a:lvl4pPr>
            <a:lvl5pPr marL="1828800" indent="0" latinLnBrk="0">
              <a:buNone/>
              <a:defRPr lang="de-DE" sz="900"/>
            </a:lvl5pPr>
            <a:lvl6pPr marL="2286000" indent="0" latinLnBrk="0">
              <a:buNone/>
              <a:defRPr lang="de-DE" sz="900"/>
            </a:lvl6pPr>
            <a:lvl7pPr marL="2743200" indent="0" latinLnBrk="0">
              <a:buNone/>
              <a:defRPr lang="de-DE" sz="900"/>
            </a:lvl7pPr>
            <a:lvl8pPr marL="3200400" indent="0" latinLnBrk="0">
              <a:buNone/>
              <a:defRPr lang="de-DE" sz="900"/>
            </a:lvl8pPr>
            <a:lvl9pPr marL="3657600" indent="0" latinLnBrk="0">
              <a:buNone/>
              <a:defRPr lang="de-DE" sz="900"/>
            </a:lvl9pPr>
          </a:lstStyle>
          <a:p>
            <a:pPr lvl="0"/>
            <a:r>
              <a:rPr lang="de-DE"/>
              <a:t>Textmasterformat bearbeiten</a:t>
            </a:r>
          </a:p>
        </p:txBody>
      </p:sp>
      <p:sp>
        <p:nvSpPr>
          <p:cNvPr id="12" name="Datumsplatzhalter 11"/>
          <p:cNvSpPr>
            <a:spLocks noGrp="1"/>
          </p:cNvSpPr>
          <p:nvPr>
            <p:ph type="dt" sz="half" idx="10"/>
          </p:nvPr>
        </p:nvSpPr>
        <p:spPr/>
        <p:txBody>
          <a:bodyPr/>
          <a:lstStyle>
            <a:lvl1pPr latinLnBrk="0">
              <a:defRPr lang="de-DE">
                <a:solidFill>
                  <a:srgbClr val="FFFFFF">
                    <a:alpha val="80000"/>
                  </a:srgbClr>
                </a:solidFill>
              </a:defRPr>
            </a:lvl1pPr>
          </a:lstStyle>
          <a:p>
            <a:fld id="{5586B75A-687E-405C-8A0B-8D00578BA2C3}" type="datetimeFigureOut">
              <a:pPr/>
              <a:t>19. Sep. 2013</a:t>
            </a:fld>
            <a:endParaRPr lang="de-DE"/>
          </a:p>
        </p:txBody>
      </p:sp>
      <p:sp>
        <p:nvSpPr>
          <p:cNvPr id="13" name="Fußzeilenplatzhalter 12"/>
          <p:cNvSpPr>
            <a:spLocks noGrp="1"/>
          </p:cNvSpPr>
          <p:nvPr>
            <p:ph type="ftr" sz="quarter" idx="11"/>
          </p:nvPr>
        </p:nvSpPr>
        <p:spPr/>
        <p:txBody>
          <a:bodyPr/>
          <a:lstStyle>
            <a:lvl1pPr latinLnBrk="0">
              <a:defRPr lang="de-DE">
                <a:solidFill>
                  <a:srgbClr val="FFFFFF">
                    <a:alpha val="80000"/>
                  </a:srgbClr>
                </a:solidFill>
              </a:defRPr>
            </a:lvl1pPr>
          </a:lstStyle>
          <a:p>
            <a:endParaRPr lang="de-DE"/>
          </a:p>
        </p:txBody>
      </p:sp>
      <p:sp>
        <p:nvSpPr>
          <p:cNvPr id="14" name="Foliennummernplatzhalter 13"/>
          <p:cNvSpPr>
            <a:spLocks noGrp="1"/>
          </p:cNvSpPr>
          <p:nvPr>
            <p:ph type="sldNum" sz="quarter" idx="12"/>
          </p:nvPr>
        </p:nvSpPr>
        <p:spPr/>
        <p:txBody>
          <a:bodyPr/>
          <a:lstStyle>
            <a:lvl1pPr latinLnBrk="0">
              <a:defRPr lang="de-DE">
                <a:solidFill>
                  <a:srgbClr val="FFFFFF">
                    <a:alpha val="25000"/>
                  </a:srgbClr>
                </a:solidFill>
              </a:defRPr>
            </a:lvl1pPr>
          </a:lstStyle>
          <a:p>
            <a:fld id="{4FAB73BC-B049-4115-A692-8D63A059BFB8}" type="slidenum">
              <a:pPr/>
              <a:t>‹Nr.›</a:t>
            </a:fld>
            <a:endParaRPr lang="de-DE"/>
          </a:p>
        </p:txBody>
      </p:sp>
    </p:spTree>
    <p:extLst>
      <p:ext uri="{BB962C8B-B14F-4D97-AF65-F5344CB8AC3E}">
        <p14:creationId xmlns:p14="http://schemas.microsoft.com/office/powerpoint/2010/main" val="10150134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Vertikaler Textplatzhalter 2"/>
          <p:cNvSpPr>
            <a:spLocks noGrp="1"/>
          </p:cNvSpPr>
          <p:nvPr>
            <p:ph type="body" orient="vert" idx="1"/>
          </p:nvPr>
        </p:nvSpPr>
        <p:spPr/>
        <p:txBody>
          <a:bodyPr vert="eaVert"/>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5F4E5243-F52A-4D37-9694-EB26C6C31910}" type="datetimeFigureOut">
              <a:t>19. Sep. 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189123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43950" y="695325"/>
            <a:ext cx="2628900" cy="4800600"/>
          </a:xfrm>
        </p:spPr>
        <p:txBody>
          <a:bodyPr vert="eaVert">
            <a:normAutofit/>
          </a:bodyPr>
          <a:lstStyle>
            <a:lvl1pPr>
              <a:defRPr sz="5300"/>
            </a:lvl1pPr>
          </a:lstStyle>
          <a:p>
            <a:r>
              <a:rPr lang="de-DE" dirty="0"/>
              <a:t>Titelmasterformat durch Klicken bearbeiten</a:t>
            </a:r>
          </a:p>
        </p:txBody>
      </p:sp>
      <p:sp>
        <p:nvSpPr>
          <p:cNvPr id="3" name="Vertikaler Textplatzhalter 2"/>
          <p:cNvSpPr>
            <a:spLocks noGrp="1"/>
          </p:cNvSpPr>
          <p:nvPr>
            <p:ph type="body" orient="vert" idx="1"/>
          </p:nvPr>
        </p:nvSpPr>
        <p:spPr>
          <a:xfrm>
            <a:off x="771525" y="714375"/>
            <a:ext cx="7734300" cy="5400675"/>
          </a:xfrm>
        </p:spPr>
        <p:txBody>
          <a:bodyPr vert="eaVert"/>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3A77B6E1-634A-48DC-9E8B-D894023267EF}" type="datetimeFigureOut">
              <a:t>19. Sep. 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84953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1"/>
        </a:solidFill>
        <a:effectLst/>
      </p:bgPr>
    </p:bg>
    <p:spTree>
      <p:nvGrpSpPr>
        <p:cNvPr id="1" name=""/>
        <p:cNvGrpSpPr/>
        <p:nvPr/>
      </p:nvGrpSpPr>
      <p:grpSpPr>
        <a:xfrm>
          <a:off x="0" y="0"/>
          <a:ext cx="0" cy="0"/>
          <a:chOff x="0" y="0"/>
          <a:chExt cx="0" cy="0"/>
        </a:xfrm>
      </p:grpSpPr>
      <p:sp>
        <p:nvSpPr>
          <p:cNvPr id="4" name="Rechteck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ctrTitle"/>
          </p:nvPr>
        </p:nvSpPr>
        <p:spPr>
          <a:xfrm>
            <a:off x="603504" y="770467"/>
            <a:ext cx="10782300" cy="3352800"/>
          </a:xfrm>
        </p:spPr>
        <p:txBody>
          <a:bodyPr anchor="b">
            <a:noAutofit/>
          </a:bodyPr>
          <a:lstStyle>
            <a:lvl1pPr algn="l" latinLnBrk="0">
              <a:lnSpc>
                <a:spcPct val="80000"/>
              </a:lnSpc>
              <a:defRPr lang="de-DE" sz="8800" spc="-120" baseline="0">
                <a:solidFill>
                  <a:srgbClr val="FFFFFF"/>
                </a:solidFill>
              </a:defRPr>
            </a:lvl1pPr>
          </a:lstStyle>
          <a:p>
            <a:r>
              <a:rPr lang="de-DE" dirty="0"/>
              <a:t>Titelmasterformat durch Klicken bearbeiten</a:t>
            </a:r>
          </a:p>
        </p:txBody>
      </p:sp>
      <p:sp>
        <p:nvSpPr>
          <p:cNvPr id="3" name="Untertitel 2"/>
          <p:cNvSpPr>
            <a:spLocks noGrp="1"/>
          </p:cNvSpPr>
          <p:nvPr>
            <p:ph type="subTitle" idx="1"/>
          </p:nvPr>
        </p:nvSpPr>
        <p:spPr>
          <a:xfrm>
            <a:off x="667512" y="4206876"/>
            <a:ext cx="9228201" cy="1645920"/>
          </a:xfrm>
        </p:spPr>
        <p:txBody>
          <a:bodyPr>
            <a:normAutofit/>
          </a:bodyPr>
          <a:lstStyle>
            <a:lvl1pPr marL="0" indent="0" algn="l" latinLnBrk="0">
              <a:buNone/>
              <a:defRPr lang="de-DE" sz="3200">
                <a:solidFill>
                  <a:srgbClr val="262626"/>
                </a:solidFill>
                <a:latin typeface="+mj-lt"/>
              </a:defRPr>
            </a:lvl1pPr>
            <a:lvl2pPr marL="457200" indent="0" algn="ctr" latinLnBrk="0">
              <a:buNone/>
              <a:defRPr lang="de-DE" sz="2800"/>
            </a:lvl2pPr>
            <a:lvl3pPr marL="914400" indent="0" algn="ctr" latinLnBrk="0">
              <a:buNone/>
              <a:defRPr lang="de-DE" sz="2400"/>
            </a:lvl3pPr>
            <a:lvl4pPr marL="1371600" indent="0" algn="ctr" latinLnBrk="0">
              <a:buNone/>
              <a:defRPr lang="de-DE" sz="2000"/>
            </a:lvl4pPr>
            <a:lvl5pPr marL="1828800" indent="0" algn="ctr" latinLnBrk="0">
              <a:buNone/>
              <a:defRPr lang="de-DE" sz="2000"/>
            </a:lvl5pPr>
            <a:lvl6pPr marL="2286000" indent="0" algn="ctr" latinLnBrk="0">
              <a:buNone/>
              <a:defRPr lang="de-DE" sz="2000"/>
            </a:lvl6pPr>
            <a:lvl7pPr marL="2743200" indent="0" algn="ctr" latinLnBrk="0">
              <a:buNone/>
              <a:defRPr lang="de-DE" sz="2000"/>
            </a:lvl7pPr>
            <a:lvl8pPr marL="3200400" indent="0" algn="ctr" latinLnBrk="0">
              <a:buNone/>
              <a:defRPr lang="de-DE" sz="2000"/>
            </a:lvl8pPr>
            <a:lvl9pPr marL="3657600" indent="0" algn="ctr" latinLnBrk="0">
              <a:buNone/>
              <a:defRPr lang="de-DE" sz="2000"/>
            </a:lvl9pPr>
          </a:lstStyle>
          <a:p>
            <a:r>
              <a:rPr lang="de-DE" dirty="0"/>
              <a:t>Formatvorlage des Untertitelmasters durch Klicken bearbeiten</a:t>
            </a:r>
          </a:p>
        </p:txBody>
      </p:sp>
      <p:sp>
        <p:nvSpPr>
          <p:cNvPr id="7" name="Datumsplatzhalter 6"/>
          <p:cNvSpPr>
            <a:spLocks noGrp="1"/>
          </p:cNvSpPr>
          <p:nvPr>
            <p:ph type="dt" sz="half" idx="10"/>
          </p:nvPr>
        </p:nvSpPr>
        <p:spPr/>
        <p:txBody>
          <a:bodyPr/>
          <a:lstStyle>
            <a:lvl1pPr latinLnBrk="0">
              <a:defRPr lang="de-DE">
                <a:solidFill>
                  <a:srgbClr val="FFFFFF">
                    <a:alpha val="80000"/>
                  </a:srgbClr>
                </a:solidFill>
              </a:defRPr>
            </a:lvl1pPr>
          </a:lstStyle>
          <a:p>
            <a:fld id="{5586B75A-687E-405C-8A0B-8D00578BA2C3}" type="datetimeFigureOut">
              <a:pPr/>
              <a:t>19. Sep. 2013</a:t>
            </a:fld>
            <a:endParaRPr lang="de-DE"/>
          </a:p>
        </p:txBody>
      </p:sp>
      <p:sp>
        <p:nvSpPr>
          <p:cNvPr id="8" name="Fußzeilenplatzhalter 7"/>
          <p:cNvSpPr>
            <a:spLocks noGrp="1"/>
          </p:cNvSpPr>
          <p:nvPr>
            <p:ph type="ftr" sz="quarter" idx="11"/>
          </p:nvPr>
        </p:nvSpPr>
        <p:spPr/>
        <p:txBody>
          <a:bodyPr/>
          <a:lstStyle>
            <a:lvl1pPr latinLnBrk="0">
              <a:defRPr lang="de-DE">
                <a:solidFill>
                  <a:srgbClr val="FFFFFF">
                    <a:alpha val="80000"/>
                  </a:srgbClr>
                </a:solidFill>
              </a:defRPr>
            </a:lvl1pPr>
          </a:lstStyle>
          <a:p>
            <a:endParaRPr lang="de-DE"/>
          </a:p>
        </p:txBody>
      </p:sp>
      <p:sp>
        <p:nvSpPr>
          <p:cNvPr id="9" name="Foliennummernplatzhalter 8"/>
          <p:cNvSpPr>
            <a:spLocks noGrp="1"/>
          </p:cNvSpPr>
          <p:nvPr>
            <p:ph type="sldNum" sz="quarter" idx="12"/>
          </p:nvPr>
        </p:nvSpPr>
        <p:spPr/>
        <p:txBody>
          <a:bodyPr/>
          <a:lstStyle>
            <a:lvl1pPr latinLnBrk="0">
              <a:defRPr lang="de-DE">
                <a:solidFill>
                  <a:srgbClr val="FFFFFF">
                    <a:alpha val="25000"/>
                  </a:srgbClr>
                </a:solidFill>
              </a:defRPr>
            </a:lvl1pPr>
          </a:lstStyle>
          <a:p>
            <a:fld id="{4FAB73BC-B049-4115-A692-8D63A059BFB8}" type="slidenum">
              <a:pPr/>
              <a:t>‹Nr.›</a:t>
            </a:fld>
            <a:endParaRPr lang="de-DE"/>
          </a:p>
        </p:txBody>
      </p:sp>
    </p:spTree>
    <p:extLst>
      <p:ext uri="{BB962C8B-B14F-4D97-AF65-F5344CB8AC3E}">
        <p14:creationId xmlns:p14="http://schemas.microsoft.com/office/powerpoint/2010/main" val="291722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7B2D3E9E-A95C-48F2-B4BF-A71542E0BE9A}" type="datetimeFigureOut">
              <a:t>19. Sep. 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2248985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3504" y="767419"/>
            <a:ext cx="10780776" cy="3355848"/>
          </a:xfrm>
        </p:spPr>
        <p:txBody>
          <a:bodyPr anchor="b">
            <a:normAutofit/>
          </a:bodyPr>
          <a:lstStyle>
            <a:lvl1pPr latinLnBrk="0">
              <a:lnSpc>
                <a:spcPct val="80000"/>
              </a:lnSpc>
              <a:defRPr lang="de-DE" sz="8800" b="0" baseline="0">
                <a:solidFill>
                  <a:schemeClr val="accent1"/>
                </a:solidFill>
              </a:defRPr>
            </a:lvl1pPr>
          </a:lstStyle>
          <a:p>
            <a:r>
              <a:rPr lang="de-DE" dirty="0"/>
              <a:t>Titelmasterformat durch Klicken bearbeiten</a:t>
            </a:r>
          </a:p>
        </p:txBody>
      </p:sp>
      <p:sp>
        <p:nvSpPr>
          <p:cNvPr id="3" name="Textplatzhalter 2"/>
          <p:cNvSpPr>
            <a:spLocks noGrp="1"/>
          </p:cNvSpPr>
          <p:nvPr>
            <p:ph type="body" idx="1"/>
          </p:nvPr>
        </p:nvSpPr>
        <p:spPr>
          <a:xfrm>
            <a:off x="667512" y="4204209"/>
            <a:ext cx="9226296" cy="1645920"/>
          </a:xfrm>
        </p:spPr>
        <p:txBody>
          <a:bodyPr anchor="t">
            <a:normAutofit/>
          </a:bodyPr>
          <a:lstStyle>
            <a:lvl1pPr marL="0" indent="0" latinLnBrk="0">
              <a:buNone/>
              <a:defRPr lang="de-DE" sz="3200">
                <a:solidFill>
                  <a:schemeClr val="tx1"/>
                </a:solidFill>
                <a:latin typeface="+mj-lt"/>
              </a:defRPr>
            </a:lvl1pPr>
            <a:lvl2pPr marL="457200" indent="0" latinLnBrk="0">
              <a:buNone/>
              <a:defRPr lang="de-DE" sz="1800">
                <a:solidFill>
                  <a:schemeClr val="tx1">
                    <a:tint val="75000"/>
                  </a:schemeClr>
                </a:solidFill>
              </a:defRPr>
            </a:lvl2pPr>
            <a:lvl3pPr marL="914400" indent="0" latinLnBrk="0">
              <a:buNone/>
              <a:defRPr lang="de-DE" sz="1600">
                <a:solidFill>
                  <a:schemeClr val="tx1">
                    <a:tint val="75000"/>
                  </a:schemeClr>
                </a:solidFill>
              </a:defRPr>
            </a:lvl3pPr>
            <a:lvl4pPr marL="1371600" indent="0" latinLnBrk="0">
              <a:buNone/>
              <a:defRPr lang="de-DE" sz="1400">
                <a:solidFill>
                  <a:schemeClr val="tx1">
                    <a:tint val="75000"/>
                  </a:schemeClr>
                </a:solidFill>
              </a:defRPr>
            </a:lvl4pPr>
            <a:lvl5pPr marL="1828800" indent="0" latinLnBrk="0">
              <a:buNone/>
              <a:defRPr lang="de-DE" sz="1400">
                <a:solidFill>
                  <a:schemeClr val="tx1">
                    <a:tint val="75000"/>
                  </a:schemeClr>
                </a:solidFill>
              </a:defRPr>
            </a:lvl5pPr>
            <a:lvl6pPr marL="2286000" indent="0" latinLnBrk="0">
              <a:buNone/>
              <a:defRPr lang="de-DE" sz="1400">
                <a:solidFill>
                  <a:schemeClr val="tx1">
                    <a:tint val="75000"/>
                  </a:schemeClr>
                </a:solidFill>
              </a:defRPr>
            </a:lvl6pPr>
            <a:lvl7pPr marL="2743200" indent="0" latinLnBrk="0">
              <a:buNone/>
              <a:defRPr lang="de-DE" sz="1400">
                <a:solidFill>
                  <a:schemeClr val="tx1">
                    <a:tint val="75000"/>
                  </a:schemeClr>
                </a:solidFill>
              </a:defRPr>
            </a:lvl7pPr>
            <a:lvl8pPr marL="3200400" indent="0" latinLnBrk="0">
              <a:buNone/>
              <a:defRPr lang="de-DE" sz="1400">
                <a:solidFill>
                  <a:schemeClr val="tx1">
                    <a:tint val="75000"/>
                  </a:schemeClr>
                </a:solidFill>
              </a:defRPr>
            </a:lvl8pPr>
            <a:lvl9pPr marL="3657600" indent="0" latinLnBrk="0">
              <a:buNone/>
              <a:defRPr lang="de-DE" sz="1400">
                <a:solidFill>
                  <a:schemeClr val="tx1">
                    <a:tint val="75000"/>
                  </a:schemeClr>
                </a:solidFill>
              </a:defRPr>
            </a:lvl9pPr>
          </a:lstStyle>
          <a:p>
            <a:pPr lvl="0"/>
            <a:r>
              <a:rPr lang="de-DE" dirty="0"/>
              <a:t>Textmasterformat bearbeiten</a:t>
            </a:r>
          </a:p>
        </p:txBody>
      </p:sp>
      <p:sp>
        <p:nvSpPr>
          <p:cNvPr id="4" name="Datumsplatzhalter 3"/>
          <p:cNvSpPr>
            <a:spLocks noGrp="1"/>
          </p:cNvSpPr>
          <p:nvPr>
            <p:ph type="dt" sz="half" idx="10"/>
          </p:nvPr>
        </p:nvSpPr>
        <p:spPr/>
        <p:txBody>
          <a:bodyPr/>
          <a:lstStyle/>
          <a:p>
            <a:fld id="{5586B75A-687E-405C-8A0B-8D00578BA2C3}" type="datetimeFigureOut">
              <a:pPr/>
              <a:t>19. Sep. 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AB73BC-B049-4115-A692-8D63A059BFB8}" type="slidenum">
              <a:pPr/>
              <a:t>‹Nr.›</a:t>
            </a:fld>
            <a:endParaRPr lang="de-DE"/>
          </a:p>
        </p:txBody>
      </p:sp>
    </p:spTree>
    <p:extLst>
      <p:ext uri="{BB962C8B-B14F-4D97-AF65-F5344CB8AC3E}">
        <p14:creationId xmlns:p14="http://schemas.microsoft.com/office/powerpoint/2010/main" val="153805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sz="half" idx="1"/>
          </p:nvPr>
        </p:nvSpPr>
        <p:spPr>
          <a:xfrm>
            <a:off x="676656" y="1998134"/>
            <a:ext cx="4663440" cy="3767328"/>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011330" y="1998134"/>
            <a:ext cx="4663440" cy="3767328"/>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0"/>
          </p:nvPr>
        </p:nvSpPr>
        <p:spPr/>
        <p:txBody>
          <a:bodyPr/>
          <a:lstStyle/>
          <a:p>
            <a:fld id="{F12952B5-7A2F-4CC8-B7CE-9234E21C2837}" type="datetimeFigureOut">
              <a:t>19. Sep. 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4008086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de-DE" dirty="0"/>
              <a:t>Titelmasterformat durch Klicken bearbeiten</a:t>
            </a:r>
          </a:p>
        </p:txBody>
      </p:sp>
      <p:sp>
        <p:nvSpPr>
          <p:cNvPr id="3" name="Textplatzhalter 2"/>
          <p:cNvSpPr>
            <a:spLocks noGrp="1"/>
          </p:cNvSpPr>
          <p:nvPr>
            <p:ph type="body" idx="1"/>
          </p:nvPr>
        </p:nvSpPr>
        <p:spPr>
          <a:xfrm>
            <a:off x="676656" y="2040467"/>
            <a:ext cx="4663440" cy="723400"/>
          </a:xfrm>
        </p:spPr>
        <p:txBody>
          <a:bodyPr anchor="ctr">
            <a:normAutofit/>
          </a:bodyPr>
          <a:lstStyle>
            <a:lvl1pPr marL="0" indent="0" latinLnBrk="0">
              <a:buNone/>
              <a:defRPr lang="de-DE" sz="2200" b="0" cap="all" baseline="0">
                <a:solidFill>
                  <a:schemeClr val="tx1">
                    <a:lumMod val="85000"/>
                    <a:lumOff val="15000"/>
                  </a:schemeClr>
                </a:solidFill>
                <a:latin typeface="+mj-lt"/>
              </a:defRPr>
            </a:lvl1pPr>
            <a:lvl2pPr marL="457200" indent="0" latinLnBrk="0">
              <a:buNone/>
              <a:defRPr lang="de-DE" sz="2000" b="1"/>
            </a:lvl2pPr>
            <a:lvl3pPr marL="914400" indent="0" latinLnBrk="0">
              <a:buNone/>
              <a:defRPr lang="de-DE" sz="1800" b="1"/>
            </a:lvl3pPr>
            <a:lvl4pPr marL="1371600" indent="0" latinLnBrk="0">
              <a:buNone/>
              <a:defRPr lang="de-DE" sz="1600" b="1"/>
            </a:lvl4pPr>
            <a:lvl5pPr marL="1828800" indent="0" latinLnBrk="0">
              <a:buNone/>
              <a:defRPr lang="de-DE" sz="1600" b="1"/>
            </a:lvl5pPr>
            <a:lvl6pPr marL="2286000" indent="0" latinLnBrk="0">
              <a:buNone/>
              <a:defRPr lang="de-DE" sz="1600" b="1"/>
            </a:lvl6pPr>
            <a:lvl7pPr marL="2743200" indent="0" latinLnBrk="0">
              <a:buNone/>
              <a:defRPr lang="de-DE" sz="1600" b="1"/>
            </a:lvl7pPr>
            <a:lvl8pPr marL="3200400" indent="0" latinLnBrk="0">
              <a:buNone/>
              <a:defRPr lang="de-DE" sz="1600" b="1"/>
            </a:lvl8pPr>
            <a:lvl9pPr marL="3657600" indent="0" latinLnBrk="0">
              <a:buNone/>
              <a:defRPr lang="de-DE" sz="1600" b="1"/>
            </a:lvl9pPr>
          </a:lstStyle>
          <a:p>
            <a:pPr lvl="0"/>
            <a:r>
              <a:rPr lang="de-DE" dirty="0"/>
              <a:t>Textmasterformat bearbeiten</a:t>
            </a:r>
          </a:p>
        </p:txBody>
      </p:sp>
      <p:sp>
        <p:nvSpPr>
          <p:cNvPr id="4" name="Inhaltsplatzhalter 3"/>
          <p:cNvSpPr>
            <a:spLocks noGrp="1"/>
          </p:cNvSpPr>
          <p:nvPr>
            <p:ph sz="half" idx="2"/>
          </p:nvPr>
        </p:nvSpPr>
        <p:spPr>
          <a:xfrm>
            <a:off x="676656" y="2753084"/>
            <a:ext cx="4663440" cy="3200400"/>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6007608" y="2038435"/>
            <a:ext cx="4663440" cy="722376"/>
          </a:xfrm>
        </p:spPr>
        <p:txBody>
          <a:bodyPr anchor="ctr">
            <a:normAutofit/>
          </a:bodyPr>
          <a:lstStyle>
            <a:lvl1pPr marL="0" indent="0" latinLnBrk="0">
              <a:buNone/>
              <a:defRPr lang="de-DE" sz="2200" b="0" cap="all" baseline="0">
                <a:solidFill>
                  <a:schemeClr val="tx1">
                    <a:lumMod val="85000"/>
                    <a:lumOff val="15000"/>
                  </a:schemeClr>
                </a:solidFill>
                <a:latin typeface="+mj-lt"/>
              </a:defRPr>
            </a:lvl1pPr>
            <a:lvl2pPr marL="457200" indent="0" latinLnBrk="0">
              <a:buNone/>
              <a:defRPr lang="de-DE" sz="2000" b="1"/>
            </a:lvl2pPr>
            <a:lvl3pPr marL="914400" indent="0" latinLnBrk="0">
              <a:buNone/>
              <a:defRPr lang="de-DE" sz="1800" b="1"/>
            </a:lvl3pPr>
            <a:lvl4pPr marL="1371600" indent="0" latinLnBrk="0">
              <a:buNone/>
              <a:defRPr lang="de-DE" sz="1600" b="1"/>
            </a:lvl4pPr>
            <a:lvl5pPr marL="1828800" indent="0" latinLnBrk="0">
              <a:buNone/>
              <a:defRPr lang="de-DE" sz="1600" b="1"/>
            </a:lvl5pPr>
            <a:lvl6pPr marL="2286000" indent="0" latinLnBrk="0">
              <a:buNone/>
              <a:defRPr lang="de-DE" sz="1600" b="1"/>
            </a:lvl6pPr>
            <a:lvl7pPr marL="2743200" indent="0" latinLnBrk="0">
              <a:buNone/>
              <a:defRPr lang="de-DE" sz="1600" b="1"/>
            </a:lvl7pPr>
            <a:lvl8pPr marL="3200400" indent="0" latinLnBrk="0">
              <a:buNone/>
              <a:defRPr lang="de-DE" sz="1600" b="1"/>
            </a:lvl8pPr>
            <a:lvl9pPr marL="3657600" indent="0" latinLnBrk="0">
              <a:buNone/>
              <a:defRPr lang="de-DE" sz="1600" b="1"/>
            </a:lvl9pPr>
          </a:lstStyle>
          <a:p>
            <a:pPr lvl="0"/>
            <a:r>
              <a:rPr lang="de-DE"/>
              <a:t>Textmasterformat bearbeiten</a:t>
            </a:r>
          </a:p>
        </p:txBody>
      </p:sp>
      <p:sp>
        <p:nvSpPr>
          <p:cNvPr id="6" name="Inhaltsplatzhalter 5"/>
          <p:cNvSpPr>
            <a:spLocks noGrp="1"/>
          </p:cNvSpPr>
          <p:nvPr>
            <p:ph sz="quarter" idx="4"/>
          </p:nvPr>
        </p:nvSpPr>
        <p:spPr>
          <a:xfrm>
            <a:off x="6007608" y="2750990"/>
            <a:ext cx="4663440" cy="3200400"/>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Datumsplatzhalter 6"/>
          <p:cNvSpPr>
            <a:spLocks noGrp="1"/>
          </p:cNvSpPr>
          <p:nvPr>
            <p:ph type="dt" sz="half" idx="10"/>
          </p:nvPr>
        </p:nvSpPr>
        <p:spPr/>
        <p:txBody>
          <a:bodyPr/>
          <a:lstStyle/>
          <a:p>
            <a:fld id="{CE1DA07A-9201-4B4B-BAF2-015AFA30F520}" type="datetimeFigureOut">
              <a:t>19. Sep. 2013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146864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Titelmasterformat durch Klicken bearbeiten</a:t>
            </a:r>
          </a:p>
        </p:txBody>
      </p:sp>
      <p:sp>
        <p:nvSpPr>
          <p:cNvPr id="3" name="Datumsplatzhalter 2"/>
          <p:cNvSpPr>
            <a:spLocks noGrp="1"/>
          </p:cNvSpPr>
          <p:nvPr>
            <p:ph type="dt" sz="half" idx="10"/>
          </p:nvPr>
        </p:nvSpPr>
        <p:spPr/>
        <p:txBody>
          <a:bodyPr/>
          <a:lstStyle/>
          <a:p>
            <a:fld id="{73D7E00A-486F-4252-8B1D-E32645521F49}" type="datetimeFigureOut">
              <a:t>19. Sep. 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3540494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DDF5F92-E675-4B36-9A60-69A962A68675}" type="datetimeFigureOut">
              <a:t>19. Sep. 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243647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3504" y="767419"/>
            <a:ext cx="10780776" cy="3355848"/>
          </a:xfrm>
        </p:spPr>
        <p:txBody>
          <a:bodyPr anchor="b">
            <a:normAutofit/>
          </a:bodyPr>
          <a:lstStyle>
            <a:lvl1pPr latinLnBrk="0">
              <a:lnSpc>
                <a:spcPct val="80000"/>
              </a:lnSpc>
              <a:defRPr lang="de-DE" sz="8800" b="0" baseline="0">
                <a:solidFill>
                  <a:schemeClr val="accent1"/>
                </a:solidFill>
              </a:defRPr>
            </a:lvl1pPr>
          </a:lstStyle>
          <a:p>
            <a:r>
              <a:rPr lang="de-DE" dirty="0"/>
              <a:t>Titelmasterformat durch Klicken bearbeiten</a:t>
            </a:r>
          </a:p>
        </p:txBody>
      </p:sp>
      <p:sp>
        <p:nvSpPr>
          <p:cNvPr id="3" name="Textplatzhalter 2"/>
          <p:cNvSpPr>
            <a:spLocks noGrp="1"/>
          </p:cNvSpPr>
          <p:nvPr>
            <p:ph type="body" idx="1"/>
          </p:nvPr>
        </p:nvSpPr>
        <p:spPr>
          <a:xfrm>
            <a:off x="667512" y="4204209"/>
            <a:ext cx="9226296" cy="1645920"/>
          </a:xfrm>
        </p:spPr>
        <p:txBody>
          <a:bodyPr anchor="t">
            <a:normAutofit/>
          </a:bodyPr>
          <a:lstStyle>
            <a:lvl1pPr marL="0" indent="0" latinLnBrk="0">
              <a:buNone/>
              <a:defRPr lang="de-DE" sz="3200">
                <a:solidFill>
                  <a:schemeClr val="tx1"/>
                </a:solidFill>
                <a:latin typeface="+mj-lt"/>
              </a:defRPr>
            </a:lvl1pPr>
            <a:lvl2pPr marL="457200" indent="0" latinLnBrk="0">
              <a:buNone/>
              <a:defRPr lang="de-DE" sz="1800">
                <a:solidFill>
                  <a:schemeClr val="tx1">
                    <a:tint val="75000"/>
                  </a:schemeClr>
                </a:solidFill>
              </a:defRPr>
            </a:lvl2pPr>
            <a:lvl3pPr marL="914400" indent="0" latinLnBrk="0">
              <a:buNone/>
              <a:defRPr lang="de-DE" sz="1600">
                <a:solidFill>
                  <a:schemeClr val="tx1">
                    <a:tint val="75000"/>
                  </a:schemeClr>
                </a:solidFill>
              </a:defRPr>
            </a:lvl3pPr>
            <a:lvl4pPr marL="1371600" indent="0" latinLnBrk="0">
              <a:buNone/>
              <a:defRPr lang="de-DE" sz="1400">
                <a:solidFill>
                  <a:schemeClr val="tx1">
                    <a:tint val="75000"/>
                  </a:schemeClr>
                </a:solidFill>
              </a:defRPr>
            </a:lvl4pPr>
            <a:lvl5pPr marL="1828800" indent="0" latinLnBrk="0">
              <a:buNone/>
              <a:defRPr lang="de-DE" sz="1400">
                <a:solidFill>
                  <a:schemeClr val="tx1">
                    <a:tint val="75000"/>
                  </a:schemeClr>
                </a:solidFill>
              </a:defRPr>
            </a:lvl5pPr>
            <a:lvl6pPr marL="2286000" indent="0" latinLnBrk="0">
              <a:buNone/>
              <a:defRPr lang="de-DE" sz="1400">
                <a:solidFill>
                  <a:schemeClr val="tx1">
                    <a:tint val="75000"/>
                  </a:schemeClr>
                </a:solidFill>
              </a:defRPr>
            </a:lvl6pPr>
            <a:lvl7pPr marL="2743200" indent="0" latinLnBrk="0">
              <a:buNone/>
              <a:defRPr lang="de-DE" sz="1400">
                <a:solidFill>
                  <a:schemeClr val="tx1">
                    <a:tint val="75000"/>
                  </a:schemeClr>
                </a:solidFill>
              </a:defRPr>
            </a:lvl7pPr>
            <a:lvl8pPr marL="3200400" indent="0" latinLnBrk="0">
              <a:buNone/>
              <a:defRPr lang="de-DE" sz="1400">
                <a:solidFill>
                  <a:schemeClr val="tx1">
                    <a:tint val="75000"/>
                  </a:schemeClr>
                </a:solidFill>
              </a:defRPr>
            </a:lvl8pPr>
            <a:lvl9pPr marL="3657600" indent="0" latinLnBrk="0">
              <a:buNone/>
              <a:defRPr lang="de-DE" sz="1400">
                <a:solidFill>
                  <a:schemeClr val="tx1">
                    <a:tint val="75000"/>
                  </a:schemeClr>
                </a:solidFill>
              </a:defRPr>
            </a:lvl9pPr>
          </a:lstStyle>
          <a:p>
            <a:pPr lvl="0"/>
            <a:r>
              <a:rPr lang="de-DE" dirty="0"/>
              <a:t>Textmasterformat bearbeiten</a:t>
            </a:r>
          </a:p>
        </p:txBody>
      </p:sp>
      <p:sp>
        <p:nvSpPr>
          <p:cNvPr id="4" name="Datumsplatzhalter 3"/>
          <p:cNvSpPr>
            <a:spLocks noGrp="1"/>
          </p:cNvSpPr>
          <p:nvPr>
            <p:ph type="dt" sz="half" idx="10"/>
          </p:nvPr>
        </p:nvSpPr>
        <p:spPr/>
        <p:txBody>
          <a:bodyPr/>
          <a:lstStyle/>
          <a:p>
            <a:fld id="{5586B75A-687E-405C-8A0B-8D00578BA2C3}" type="datetimeFigureOut">
              <a:rPr lang="de-DE" smtClean="0"/>
              <a:pPr/>
              <a:t>19. Sep. 2013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4FAB73BC-B049-4115-A692-8D63A059BFB8}" type="slidenum">
              <a:rPr lang="de-DE" smtClean="0"/>
              <a:pPr/>
              <a:t>‹Nr.›</a:t>
            </a:fld>
            <a:endParaRPr lang="de-DE" dirty="0"/>
          </a:p>
        </p:txBody>
      </p:sp>
    </p:spTree>
    <p:extLst>
      <p:ext uri="{BB962C8B-B14F-4D97-AF65-F5344CB8AC3E}">
        <p14:creationId xmlns:p14="http://schemas.microsoft.com/office/powerpoint/2010/main" val="160767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Rechteck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el 8"/>
          <p:cNvSpPr>
            <a:spLocks noGrp="1"/>
          </p:cNvSpPr>
          <p:nvPr>
            <p:ph type="title"/>
          </p:nvPr>
        </p:nvSpPr>
        <p:spPr>
          <a:xfrm>
            <a:off x="8261404" y="542282"/>
            <a:ext cx="3383280" cy="1920240"/>
          </a:xfrm>
        </p:spPr>
        <p:txBody>
          <a:bodyPr anchor="b">
            <a:noAutofit/>
          </a:bodyPr>
          <a:lstStyle>
            <a:lvl1pPr latinLnBrk="0">
              <a:lnSpc>
                <a:spcPct val="85000"/>
              </a:lnSpc>
              <a:defRPr lang="de-DE" sz="3700">
                <a:solidFill>
                  <a:srgbClr val="FFFFFF"/>
                </a:solidFill>
              </a:defRPr>
            </a:lvl1pPr>
          </a:lstStyle>
          <a:p>
            <a:r>
              <a:rPr lang="de-DE" dirty="0"/>
              <a:t>Titelmasterformat durch Klicken bearbeiten</a:t>
            </a:r>
          </a:p>
        </p:txBody>
      </p:sp>
      <p:sp>
        <p:nvSpPr>
          <p:cNvPr id="3" name="Inhaltsplatzhalter 2"/>
          <p:cNvSpPr>
            <a:spLocks noGrp="1"/>
          </p:cNvSpPr>
          <p:nvPr>
            <p:ph idx="1"/>
          </p:nvPr>
        </p:nvSpPr>
        <p:spPr>
          <a:xfrm>
            <a:off x="762000" y="762000"/>
            <a:ext cx="6096000" cy="4572000"/>
          </a:xfrm>
        </p:spPr>
        <p:txBody>
          <a:bodyPr/>
          <a:lstStyle>
            <a:lvl1pPr latinLnBrk="0">
              <a:defRPr lang="de-DE" sz="3200"/>
            </a:lvl1pPr>
            <a:lvl2pPr latinLnBrk="0">
              <a:defRPr lang="de-DE" sz="2800"/>
            </a:lvl2pPr>
            <a:lvl3pPr latinLnBrk="0">
              <a:defRPr lang="de-DE" sz="2400"/>
            </a:lvl3pPr>
            <a:lvl4pPr latinLnBrk="0">
              <a:defRPr lang="de-DE" sz="2000"/>
            </a:lvl4pPr>
            <a:lvl5pPr latinLnBrk="0">
              <a:defRPr lang="de-DE" sz="2000"/>
            </a:lvl5pPr>
            <a:lvl6pPr latinLnBrk="0">
              <a:defRPr lang="de-DE" sz="2000"/>
            </a:lvl6pPr>
            <a:lvl7pPr latinLnBrk="0">
              <a:defRPr lang="de-DE" sz="2000"/>
            </a:lvl7pPr>
            <a:lvl8pPr latinLnBrk="0">
              <a:defRPr lang="de-DE" sz="2000"/>
            </a:lvl8pPr>
            <a:lvl9pPr latinLnBrk="0">
              <a:defRPr lang="de-DE" sz="20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de-DE" sz="1800">
                <a:solidFill>
                  <a:srgbClr val="262626"/>
                </a:solidFill>
              </a:defRPr>
            </a:lvl1pPr>
            <a:lvl2pPr marL="457200" indent="0" latinLnBrk="0">
              <a:buNone/>
              <a:defRPr lang="de-DE" sz="1200"/>
            </a:lvl2pPr>
            <a:lvl3pPr marL="914400" indent="0" latinLnBrk="0">
              <a:buNone/>
              <a:defRPr lang="de-DE" sz="1000"/>
            </a:lvl3pPr>
            <a:lvl4pPr marL="1371600" indent="0" latinLnBrk="0">
              <a:buNone/>
              <a:defRPr lang="de-DE" sz="900"/>
            </a:lvl4pPr>
            <a:lvl5pPr marL="1828800" indent="0" latinLnBrk="0">
              <a:buNone/>
              <a:defRPr lang="de-DE" sz="900"/>
            </a:lvl5pPr>
            <a:lvl6pPr marL="2286000" indent="0" latinLnBrk="0">
              <a:buNone/>
              <a:defRPr lang="de-DE" sz="900"/>
            </a:lvl6pPr>
            <a:lvl7pPr marL="2743200" indent="0" latinLnBrk="0">
              <a:buNone/>
              <a:defRPr lang="de-DE" sz="900"/>
            </a:lvl7pPr>
            <a:lvl8pPr marL="3200400" indent="0" latinLnBrk="0">
              <a:buNone/>
              <a:defRPr lang="de-DE" sz="900"/>
            </a:lvl8pPr>
            <a:lvl9pPr marL="3657600" indent="0" latinLnBrk="0">
              <a:buNone/>
              <a:defRPr lang="de-DE" sz="900"/>
            </a:lvl9pPr>
          </a:lstStyle>
          <a:p>
            <a:pPr marL="0" marR="0" lvl="0" indent="0" algn="l" defTabSz="914400" eaLnBrk="1" fontAlgn="auto" latinLnBrk="0" hangingPunct="1">
              <a:lnSpc>
                <a:spcPct val="100000"/>
              </a:lnSpc>
              <a:spcBef>
                <a:spcPts val="1400"/>
              </a:spcBef>
              <a:spcAft>
                <a:spcPts val="0"/>
              </a:spcAft>
              <a:buClrTx/>
              <a:buSzTx/>
              <a:buFontTx/>
              <a:buNone/>
              <a:tabLst/>
              <a:defRPr lang="de-DE"/>
            </a:pPr>
            <a:r>
              <a:rPr lang="de-DE" dirty="0"/>
              <a:t>Textmasterformat bearbeiten</a:t>
            </a:r>
          </a:p>
        </p:txBody>
      </p:sp>
      <p:sp>
        <p:nvSpPr>
          <p:cNvPr id="5" name="Datumsplatzhalter 4"/>
          <p:cNvSpPr>
            <a:spLocks noGrp="1"/>
          </p:cNvSpPr>
          <p:nvPr>
            <p:ph type="dt" sz="half" idx="10"/>
          </p:nvPr>
        </p:nvSpPr>
        <p:spPr/>
        <p:txBody>
          <a:bodyPr/>
          <a:lstStyle/>
          <a:p>
            <a:fld id="{AF6E2C9B-5FA2-460D-9BE7-B0812FC2A6FF}" type="datetimeFigureOut">
              <a:t>19. Sep. 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lvl1pPr latinLnBrk="0">
              <a:defRPr lang="de-DE">
                <a:solidFill>
                  <a:srgbClr val="FFFFFF">
                    <a:alpha val="20000"/>
                  </a:srgbClr>
                </a:solidFill>
              </a:defRPr>
            </a:lvl1pPr>
          </a:lstStyle>
          <a:p>
            <a:fld id="{4FAB73BC-B049-4115-A692-8D63A059BFB8}" type="slidenum">
              <a:pPr/>
              <a:t>‹Nr.›</a:t>
            </a:fld>
            <a:endParaRPr lang="de-DE"/>
          </a:p>
        </p:txBody>
      </p:sp>
    </p:spTree>
    <p:extLst>
      <p:ext uri="{BB962C8B-B14F-4D97-AF65-F5344CB8AC3E}">
        <p14:creationId xmlns:p14="http://schemas.microsoft.com/office/powerpoint/2010/main" val="343376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9224" y="5418667"/>
            <a:ext cx="10780776" cy="613283"/>
          </a:xfrm>
        </p:spPr>
        <p:txBody>
          <a:bodyPr anchor="b">
            <a:normAutofit/>
          </a:bodyPr>
          <a:lstStyle>
            <a:lvl1pPr latinLnBrk="0">
              <a:defRPr lang="de-DE" sz="3200" b="0">
                <a:solidFill>
                  <a:srgbClr val="FFFFFF"/>
                </a:solidFill>
              </a:defRPr>
            </a:lvl1pPr>
          </a:lstStyle>
          <a:p>
            <a:r>
              <a:rPr lang="de-DE" dirty="0"/>
              <a:t>Titelmasterformat durch Klicken bearbeiten</a:t>
            </a:r>
          </a:p>
        </p:txBody>
      </p:sp>
      <p:sp>
        <p:nvSpPr>
          <p:cNvPr id="3" name="Bildplatzhalt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de-DE" sz="3200">
                <a:solidFill>
                  <a:schemeClr val="tx1">
                    <a:lumMod val="75000"/>
                    <a:lumOff val="25000"/>
                  </a:schemeClr>
                </a:solidFill>
              </a:defRPr>
            </a:lvl1pPr>
            <a:lvl2pPr marL="457200" indent="0" latinLnBrk="0">
              <a:buNone/>
              <a:defRPr lang="de-DE" sz="2800"/>
            </a:lvl2pPr>
            <a:lvl3pPr marL="914400" indent="0" latinLnBrk="0">
              <a:buNone/>
              <a:defRPr lang="de-DE" sz="2400"/>
            </a:lvl3pPr>
            <a:lvl4pPr marL="1371600" indent="0" latinLnBrk="0">
              <a:buNone/>
              <a:defRPr lang="de-DE" sz="2000"/>
            </a:lvl4pPr>
            <a:lvl5pPr marL="1828800" indent="0" latinLnBrk="0">
              <a:buNone/>
              <a:defRPr lang="de-DE" sz="2000"/>
            </a:lvl5pPr>
            <a:lvl6pPr marL="2286000" indent="0" latinLnBrk="0">
              <a:buNone/>
              <a:defRPr lang="de-DE" sz="2000"/>
            </a:lvl6pPr>
            <a:lvl7pPr marL="2743200" indent="0" latinLnBrk="0">
              <a:buNone/>
              <a:defRPr lang="de-DE" sz="2000"/>
            </a:lvl7pPr>
            <a:lvl8pPr marL="3200400" indent="0" latinLnBrk="0">
              <a:buNone/>
              <a:defRPr lang="de-DE" sz="2000"/>
            </a:lvl8pPr>
            <a:lvl9pPr marL="3657600" indent="0" latinLnBrk="0">
              <a:buNone/>
              <a:defRPr lang="de-DE" sz="2000"/>
            </a:lvl9pPr>
          </a:lstStyle>
          <a:p>
            <a:r>
              <a:rPr lang="de-DE" dirty="0"/>
              <a:t>Bild durch Klicken auf Symbol hinzufügen</a:t>
            </a:r>
          </a:p>
        </p:txBody>
      </p:sp>
      <p:sp>
        <p:nvSpPr>
          <p:cNvPr id="4" name="Textplatzhalter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de-DE" sz="1400">
                <a:solidFill>
                  <a:srgbClr val="262626"/>
                </a:solidFill>
              </a:defRPr>
            </a:lvl1pPr>
            <a:lvl2pPr marL="457200" indent="0" latinLnBrk="0">
              <a:buNone/>
              <a:defRPr lang="de-DE" sz="1200"/>
            </a:lvl2pPr>
            <a:lvl3pPr marL="914400" indent="0" latinLnBrk="0">
              <a:buNone/>
              <a:defRPr lang="de-DE" sz="1000"/>
            </a:lvl3pPr>
            <a:lvl4pPr marL="1371600" indent="0" latinLnBrk="0">
              <a:buNone/>
              <a:defRPr lang="de-DE" sz="900"/>
            </a:lvl4pPr>
            <a:lvl5pPr marL="1828800" indent="0" latinLnBrk="0">
              <a:buNone/>
              <a:defRPr lang="de-DE" sz="900"/>
            </a:lvl5pPr>
            <a:lvl6pPr marL="2286000" indent="0" latinLnBrk="0">
              <a:buNone/>
              <a:defRPr lang="de-DE" sz="900"/>
            </a:lvl6pPr>
            <a:lvl7pPr marL="2743200" indent="0" latinLnBrk="0">
              <a:buNone/>
              <a:defRPr lang="de-DE" sz="900"/>
            </a:lvl7pPr>
            <a:lvl8pPr marL="3200400" indent="0" latinLnBrk="0">
              <a:buNone/>
              <a:defRPr lang="de-DE" sz="900"/>
            </a:lvl8pPr>
            <a:lvl9pPr marL="3657600" indent="0" latinLnBrk="0">
              <a:buNone/>
              <a:defRPr lang="de-DE" sz="900"/>
            </a:lvl9pPr>
          </a:lstStyle>
          <a:p>
            <a:pPr lvl="0"/>
            <a:r>
              <a:rPr lang="de-DE"/>
              <a:t>Textmasterformat bearbeiten</a:t>
            </a:r>
          </a:p>
        </p:txBody>
      </p:sp>
      <p:sp>
        <p:nvSpPr>
          <p:cNvPr id="12" name="Datumsplatzhalter 11"/>
          <p:cNvSpPr>
            <a:spLocks noGrp="1"/>
          </p:cNvSpPr>
          <p:nvPr>
            <p:ph type="dt" sz="half" idx="10"/>
          </p:nvPr>
        </p:nvSpPr>
        <p:spPr/>
        <p:txBody>
          <a:bodyPr/>
          <a:lstStyle>
            <a:lvl1pPr latinLnBrk="0">
              <a:defRPr lang="de-DE">
                <a:solidFill>
                  <a:srgbClr val="FFFFFF">
                    <a:alpha val="80000"/>
                  </a:srgbClr>
                </a:solidFill>
              </a:defRPr>
            </a:lvl1pPr>
          </a:lstStyle>
          <a:p>
            <a:fld id="{5586B75A-687E-405C-8A0B-8D00578BA2C3}" type="datetimeFigureOut">
              <a:pPr/>
              <a:t>19. Sep. 2013</a:t>
            </a:fld>
            <a:endParaRPr lang="de-DE"/>
          </a:p>
        </p:txBody>
      </p:sp>
      <p:sp>
        <p:nvSpPr>
          <p:cNvPr id="13" name="Fußzeilenplatzhalter 12"/>
          <p:cNvSpPr>
            <a:spLocks noGrp="1"/>
          </p:cNvSpPr>
          <p:nvPr>
            <p:ph type="ftr" sz="quarter" idx="11"/>
          </p:nvPr>
        </p:nvSpPr>
        <p:spPr/>
        <p:txBody>
          <a:bodyPr/>
          <a:lstStyle>
            <a:lvl1pPr latinLnBrk="0">
              <a:defRPr lang="de-DE">
                <a:solidFill>
                  <a:srgbClr val="FFFFFF">
                    <a:alpha val="80000"/>
                  </a:srgbClr>
                </a:solidFill>
              </a:defRPr>
            </a:lvl1pPr>
          </a:lstStyle>
          <a:p>
            <a:endParaRPr lang="de-DE"/>
          </a:p>
        </p:txBody>
      </p:sp>
      <p:sp>
        <p:nvSpPr>
          <p:cNvPr id="14" name="Foliennummernplatzhalter 13"/>
          <p:cNvSpPr>
            <a:spLocks noGrp="1"/>
          </p:cNvSpPr>
          <p:nvPr>
            <p:ph type="sldNum" sz="quarter" idx="12"/>
          </p:nvPr>
        </p:nvSpPr>
        <p:spPr/>
        <p:txBody>
          <a:bodyPr/>
          <a:lstStyle>
            <a:lvl1pPr latinLnBrk="0">
              <a:defRPr lang="de-DE">
                <a:solidFill>
                  <a:srgbClr val="FFFFFF">
                    <a:alpha val="25000"/>
                  </a:srgbClr>
                </a:solidFill>
              </a:defRPr>
            </a:lvl1pPr>
          </a:lstStyle>
          <a:p>
            <a:fld id="{4FAB73BC-B049-4115-A692-8D63A059BFB8}" type="slidenum">
              <a:pPr/>
              <a:t>‹Nr.›</a:t>
            </a:fld>
            <a:endParaRPr lang="de-DE"/>
          </a:p>
        </p:txBody>
      </p:sp>
    </p:spTree>
    <p:extLst>
      <p:ext uri="{BB962C8B-B14F-4D97-AF65-F5344CB8AC3E}">
        <p14:creationId xmlns:p14="http://schemas.microsoft.com/office/powerpoint/2010/main" val="35427552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F4E5243-F52A-4D37-9694-EB26C6C31910}" type="datetimeFigureOut">
              <a:t>19. Sep. 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303804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43950" y="695325"/>
            <a:ext cx="2628900" cy="4800600"/>
          </a:xfrm>
        </p:spPr>
        <p:txBody>
          <a:bodyPr vert="eaVert">
            <a:normAutofit/>
          </a:bodyPr>
          <a:lstStyle>
            <a:lvl1pPr>
              <a:defRPr sz="5300"/>
            </a:lvl1pPr>
          </a:lstStyle>
          <a:p>
            <a:r>
              <a:rPr lang="de-DE" dirty="0"/>
              <a:t>Titelmasterformat durch Klicken bearbeiten</a:t>
            </a:r>
          </a:p>
        </p:txBody>
      </p:sp>
      <p:sp>
        <p:nvSpPr>
          <p:cNvPr id="3" name="Vertikaler Textplatzhalter 2"/>
          <p:cNvSpPr>
            <a:spLocks noGrp="1"/>
          </p:cNvSpPr>
          <p:nvPr>
            <p:ph type="body" orient="vert" idx="1"/>
          </p:nvPr>
        </p:nvSpPr>
        <p:spPr>
          <a:xfrm>
            <a:off x="771525" y="714375"/>
            <a:ext cx="7734300" cy="5400675"/>
          </a:xfrm>
        </p:spPr>
        <p:txBody>
          <a:bodyPr vert="eaVert"/>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3A77B6E1-634A-48DC-9E8B-D894023267EF}" type="datetimeFigureOut">
              <a:t>19. Sep. 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349694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1"/>
        </a:solidFill>
        <a:effectLst/>
      </p:bgPr>
    </p:bg>
    <p:spTree>
      <p:nvGrpSpPr>
        <p:cNvPr id="1" name=""/>
        <p:cNvGrpSpPr/>
        <p:nvPr/>
      </p:nvGrpSpPr>
      <p:grpSpPr>
        <a:xfrm>
          <a:off x="0" y="0"/>
          <a:ext cx="0" cy="0"/>
          <a:chOff x="0" y="0"/>
          <a:chExt cx="0" cy="0"/>
        </a:xfrm>
      </p:grpSpPr>
      <p:sp>
        <p:nvSpPr>
          <p:cNvPr id="4" name="Rechteck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ctrTitle"/>
          </p:nvPr>
        </p:nvSpPr>
        <p:spPr>
          <a:xfrm>
            <a:off x="603504" y="770467"/>
            <a:ext cx="10782300" cy="3352800"/>
          </a:xfrm>
        </p:spPr>
        <p:txBody>
          <a:bodyPr anchor="b">
            <a:noAutofit/>
          </a:bodyPr>
          <a:lstStyle>
            <a:lvl1pPr algn="l" latinLnBrk="0">
              <a:lnSpc>
                <a:spcPct val="80000"/>
              </a:lnSpc>
              <a:defRPr lang="de-DE" sz="8800" spc="-120" baseline="0">
                <a:solidFill>
                  <a:srgbClr val="FFFFFF"/>
                </a:solidFill>
              </a:defRPr>
            </a:lvl1pPr>
          </a:lstStyle>
          <a:p>
            <a:r>
              <a:rPr lang="de-DE" dirty="0"/>
              <a:t>Titelmasterformat durch Klicken bearbeiten</a:t>
            </a:r>
          </a:p>
        </p:txBody>
      </p:sp>
      <p:sp>
        <p:nvSpPr>
          <p:cNvPr id="3" name="Untertitel 2"/>
          <p:cNvSpPr>
            <a:spLocks noGrp="1"/>
          </p:cNvSpPr>
          <p:nvPr>
            <p:ph type="subTitle" idx="1"/>
          </p:nvPr>
        </p:nvSpPr>
        <p:spPr>
          <a:xfrm>
            <a:off x="667512" y="4206876"/>
            <a:ext cx="9228201" cy="1645920"/>
          </a:xfrm>
        </p:spPr>
        <p:txBody>
          <a:bodyPr>
            <a:normAutofit/>
          </a:bodyPr>
          <a:lstStyle>
            <a:lvl1pPr marL="0" indent="0" algn="l" latinLnBrk="0">
              <a:buNone/>
              <a:defRPr lang="de-DE" sz="3200">
                <a:solidFill>
                  <a:schemeClr val="bg1"/>
                </a:solidFill>
                <a:latin typeface="+mj-lt"/>
              </a:defRPr>
            </a:lvl1pPr>
            <a:lvl2pPr marL="457200" indent="0" algn="ctr" latinLnBrk="0">
              <a:buNone/>
              <a:defRPr lang="de-DE" sz="2800"/>
            </a:lvl2pPr>
            <a:lvl3pPr marL="914400" indent="0" algn="ctr" latinLnBrk="0">
              <a:buNone/>
              <a:defRPr lang="de-DE" sz="2400"/>
            </a:lvl3pPr>
            <a:lvl4pPr marL="1371600" indent="0" algn="ctr" latinLnBrk="0">
              <a:buNone/>
              <a:defRPr lang="de-DE" sz="2000"/>
            </a:lvl4pPr>
            <a:lvl5pPr marL="1828800" indent="0" algn="ctr" latinLnBrk="0">
              <a:buNone/>
              <a:defRPr lang="de-DE" sz="2000"/>
            </a:lvl5pPr>
            <a:lvl6pPr marL="2286000" indent="0" algn="ctr" latinLnBrk="0">
              <a:buNone/>
              <a:defRPr lang="de-DE" sz="2000"/>
            </a:lvl6pPr>
            <a:lvl7pPr marL="2743200" indent="0" algn="ctr" latinLnBrk="0">
              <a:buNone/>
              <a:defRPr lang="de-DE" sz="2000"/>
            </a:lvl7pPr>
            <a:lvl8pPr marL="3200400" indent="0" algn="ctr" latinLnBrk="0">
              <a:buNone/>
              <a:defRPr lang="de-DE" sz="2000"/>
            </a:lvl8pPr>
            <a:lvl9pPr marL="3657600" indent="0" algn="ctr" latinLnBrk="0">
              <a:buNone/>
              <a:defRPr lang="de-DE" sz="2000"/>
            </a:lvl9pPr>
          </a:lstStyle>
          <a:p>
            <a:r>
              <a:rPr lang="de-DE" dirty="0"/>
              <a:t>Formatvorlage des Untertitelmasters durch Klicken bearbeiten</a:t>
            </a:r>
          </a:p>
        </p:txBody>
      </p:sp>
      <p:sp>
        <p:nvSpPr>
          <p:cNvPr id="7" name="Datumsplatzhalter 6"/>
          <p:cNvSpPr>
            <a:spLocks noGrp="1"/>
          </p:cNvSpPr>
          <p:nvPr>
            <p:ph type="dt" sz="half" idx="10"/>
          </p:nvPr>
        </p:nvSpPr>
        <p:spPr/>
        <p:txBody>
          <a:bodyPr/>
          <a:lstStyle>
            <a:lvl1pPr latinLnBrk="0">
              <a:defRPr lang="de-DE">
                <a:solidFill>
                  <a:srgbClr val="FFFFFF">
                    <a:alpha val="80000"/>
                  </a:srgbClr>
                </a:solidFill>
              </a:defRPr>
            </a:lvl1pPr>
          </a:lstStyle>
          <a:p>
            <a:fld id="{5586B75A-687E-405C-8A0B-8D00578BA2C3}" type="datetimeFigureOut">
              <a:pPr/>
              <a:t>19. Sep. 2013</a:t>
            </a:fld>
            <a:endParaRPr lang="de-DE"/>
          </a:p>
        </p:txBody>
      </p:sp>
      <p:sp>
        <p:nvSpPr>
          <p:cNvPr id="8" name="Fußzeilenplatzhalter 7"/>
          <p:cNvSpPr>
            <a:spLocks noGrp="1"/>
          </p:cNvSpPr>
          <p:nvPr>
            <p:ph type="ftr" sz="quarter" idx="11"/>
          </p:nvPr>
        </p:nvSpPr>
        <p:spPr/>
        <p:txBody>
          <a:bodyPr/>
          <a:lstStyle>
            <a:lvl1pPr latinLnBrk="0">
              <a:defRPr lang="de-DE">
                <a:solidFill>
                  <a:srgbClr val="FFFFFF">
                    <a:alpha val="80000"/>
                  </a:srgbClr>
                </a:solidFill>
              </a:defRPr>
            </a:lvl1pPr>
          </a:lstStyle>
          <a:p>
            <a:endParaRPr lang="de-DE"/>
          </a:p>
        </p:txBody>
      </p:sp>
      <p:sp>
        <p:nvSpPr>
          <p:cNvPr id="9" name="Foliennummernplatzhalter 8"/>
          <p:cNvSpPr>
            <a:spLocks noGrp="1"/>
          </p:cNvSpPr>
          <p:nvPr>
            <p:ph type="sldNum" sz="quarter" idx="12"/>
          </p:nvPr>
        </p:nvSpPr>
        <p:spPr/>
        <p:txBody>
          <a:bodyPr/>
          <a:lstStyle>
            <a:lvl1pPr latinLnBrk="0">
              <a:defRPr lang="de-DE">
                <a:solidFill>
                  <a:srgbClr val="FFFFFF">
                    <a:alpha val="25000"/>
                  </a:srgbClr>
                </a:solidFill>
              </a:defRPr>
            </a:lvl1pPr>
          </a:lstStyle>
          <a:p>
            <a:fld id="{4FAB73BC-B049-4115-A692-8D63A059BFB8}" type="slidenum">
              <a:pPr/>
              <a:t>‹Nr.›</a:t>
            </a:fld>
            <a:endParaRPr lang="de-DE"/>
          </a:p>
        </p:txBody>
      </p:sp>
    </p:spTree>
    <p:extLst>
      <p:ext uri="{BB962C8B-B14F-4D97-AF65-F5344CB8AC3E}">
        <p14:creationId xmlns:p14="http://schemas.microsoft.com/office/powerpoint/2010/main" val="1942680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7B2D3E9E-A95C-48F2-B4BF-A71542E0BE9A}" type="datetimeFigureOut">
              <a:t>19. Sep. 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251730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3504" y="767419"/>
            <a:ext cx="10780776" cy="3355848"/>
          </a:xfrm>
        </p:spPr>
        <p:txBody>
          <a:bodyPr anchor="b">
            <a:normAutofit/>
          </a:bodyPr>
          <a:lstStyle>
            <a:lvl1pPr latinLnBrk="0">
              <a:lnSpc>
                <a:spcPct val="80000"/>
              </a:lnSpc>
              <a:defRPr lang="de-DE" sz="8800" b="0" baseline="0">
                <a:solidFill>
                  <a:schemeClr val="accent1"/>
                </a:solidFill>
              </a:defRPr>
            </a:lvl1pPr>
          </a:lstStyle>
          <a:p>
            <a:r>
              <a:rPr lang="de-DE" dirty="0"/>
              <a:t>Titelmasterformat durch Klicken bearbeiten</a:t>
            </a:r>
          </a:p>
        </p:txBody>
      </p:sp>
      <p:sp>
        <p:nvSpPr>
          <p:cNvPr id="3" name="Textplatzhalter 2"/>
          <p:cNvSpPr>
            <a:spLocks noGrp="1"/>
          </p:cNvSpPr>
          <p:nvPr>
            <p:ph type="body" idx="1"/>
          </p:nvPr>
        </p:nvSpPr>
        <p:spPr>
          <a:xfrm>
            <a:off x="667512" y="4204209"/>
            <a:ext cx="9226296" cy="1645920"/>
          </a:xfrm>
        </p:spPr>
        <p:txBody>
          <a:bodyPr anchor="t">
            <a:normAutofit/>
          </a:bodyPr>
          <a:lstStyle>
            <a:lvl1pPr marL="0" indent="0" latinLnBrk="0">
              <a:buNone/>
              <a:defRPr lang="de-DE" sz="3200">
                <a:solidFill>
                  <a:schemeClr val="tx1"/>
                </a:solidFill>
                <a:latin typeface="+mj-lt"/>
              </a:defRPr>
            </a:lvl1pPr>
            <a:lvl2pPr marL="457200" indent="0" latinLnBrk="0">
              <a:buNone/>
              <a:defRPr lang="de-DE" sz="1800">
                <a:solidFill>
                  <a:schemeClr val="tx1">
                    <a:tint val="75000"/>
                  </a:schemeClr>
                </a:solidFill>
              </a:defRPr>
            </a:lvl2pPr>
            <a:lvl3pPr marL="914400" indent="0" latinLnBrk="0">
              <a:buNone/>
              <a:defRPr lang="de-DE" sz="1600">
                <a:solidFill>
                  <a:schemeClr val="tx1">
                    <a:tint val="75000"/>
                  </a:schemeClr>
                </a:solidFill>
              </a:defRPr>
            </a:lvl3pPr>
            <a:lvl4pPr marL="1371600" indent="0" latinLnBrk="0">
              <a:buNone/>
              <a:defRPr lang="de-DE" sz="1400">
                <a:solidFill>
                  <a:schemeClr val="tx1">
                    <a:tint val="75000"/>
                  </a:schemeClr>
                </a:solidFill>
              </a:defRPr>
            </a:lvl4pPr>
            <a:lvl5pPr marL="1828800" indent="0" latinLnBrk="0">
              <a:buNone/>
              <a:defRPr lang="de-DE" sz="1400">
                <a:solidFill>
                  <a:schemeClr val="tx1">
                    <a:tint val="75000"/>
                  </a:schemeClr>
                </a:solidFill>
              </a:defRPr>
            </a:lvl5pPr>
            <a:lvl6pPr marL="2286000" indent="0" latinLnBrk="0">
              <a:buNone/>
              <a:defRPr lang="de-DE" sz="1400">
                <a:solidFill>
                  <a:schemeClr val="tx1">
                    <a:tint val="75000"/>
                  </a:schemeClr>
                </a:solidFill>
              </a:defRPr>
            </a:lvl6pPr>
            <a:lvl7pPr marL="2743200" indent="0" latinLnBrk="0">
              <a:buNone/>
              <a:defRPr lang="de-DE" sz="1400">
                <a:solidFill>
                  <a:schemeClr val="tx1">
                    <a:tint val="75000"/>
                  </a:schemeClr>
                </a:solidFill>
              </a:defRPr>
            </a:lvl7pPr>
            <a:lvl8pPr marL="3200400" indent="0" latinLnBrk="0">
              <a:buNone/>
              <a:defRPr lang="de-DE" sz="1400">
                <a:solidFill>
                  <a:schemeClr val="tx1">
                    <a:tint val="75000"/>
                  </a:schemeClr>
                </a:solidFill>
              </a:defRPr>
            </a:lvl8pPr>
            <a:lvl9pPr marL="3657600" indent="0" latinLnBrk="0">
              <a:buNone/>
              <a:defRPr lang="de-DE" sz="1400">
                <a:solidFill>
                  <a:schemeClr val="tx1">
                    <a:tint val="75000"/>
                  </a:schemeClr>
                </a:solidFill>
              </a:defRPr>
            </a:lvl9pPr>
          </a:lstStyle>
          <a:p>
            <a:pPr lvl="0"/>
            <a:r>
              <a:rPr lang="de-DE" dirty="0"/>
              <a:t>Textmasterformat bearbeiten</a:t>
            </a:r>
          </a:p>
        </p:txBody>
      </p:sp>
      <p:sp>
        <p:nvSpPr>
          <p:cNvPr id="4" name="Datumsplatzhalter 3"/>
          <p:cNvSpPr>
            <a:spLocks noGrp="1"/>
          </p:cNvSpPr>
          <p:nvPr>
            <p:ph type="dt" sz="half" idx="10"/>
          </p:nvPr>
        </p:nvSpPr>
        <p:spPr/>
        <p:txBody>
          <a:bodyPr/>
          <a:lstStyle/>
          <a:p>
            <a:fld id="{5586B75A-687E-405C-8A0B-8D00578BA2C3}" type="datetimeFigureOut">
              <a:pPr/>
              <a:t>19. Sep. 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AB73BC-B049-4115-A692-8D63A059BFB8}" type="slidenum">
              <a:pPr/>
              <a:t>‹Nr.›</a:t>
            </a:fld>
            <a:endParaRPr lang="de-DE"/>
          </a:p>
        </p:txBody>
      </p:sp>
    </p:spTree>
    <p:extLst>
      <p:ext uri="{BB962C8B-B14F-4D97-AF65-F5344CB8AC3E}">
        <p14:creationId xmlns:p14="http://schemas.microsoft.com/office/powerpoint/2010/main" val="192586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sz="half" idx="1"/>
          </p:nvPr>
        </p:nvSpPr>
        <p:spPr>
          <a:xfrm>
            <a:off x="676656" y="1998134"/>
            <a:ext cx="4663440" cy="3767328"/>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011330" y="1998134"/>
            <a:ext cx="4663440" cy="3767328"/>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0"/>
          </p:nvPr>
        </p:nvSpPr>
        <p:spPr/>
        <p:txBody>
          <a:bodyPr/>
          <a:lstStyle/>
          <a:p>
            <a:fld id="{F12952B5-7A2F-4CC8-B7CE-9234E21C2837}" type="datetimeFigureOut">
              <a:t>19. Sep. 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407719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de-DE" dirty="0"/>
              <a:t>Titelmasterformat durch Klicken bearbeiten</a:t>
            </a:r>
          </a:p>
        </p:txBody>
      </p:sp>
      <p:sp>
        <p:nvSpPr>
          <p:cNvPr id="3" name="Textplatzhalter 2"/>
          <p:cNvSpPr>
            <a:spLocks noGrp="1"/>
          </p:cNvSpPr>
          <p:nvPr>
            <p:ph type="body" idx="1"/>
          </p:nvPr>
        </p:nvSpPr>
        <p:spPr>
          <a:xfrm>
            <a:off x="676656" y="2040467"/>
            <a:ext cx="4663440" cy="723400"/>
          </a:xfrm>
        </p:spPr>
        <p:txBody>
          <a:bodyPr anchor="ctr">
            <a:normAutofit/>
          </a:bodyPr>
          <a:lstStyle>
            <a:lvl1pPr marL="0" indent="0" latinLnBrk="0">
              <a:buNone/>
              <a:defRPr lang="de-DE" sz="2200" b="0" cap="all" baseline="0">
                <a:solidFill>
                  <a:schemeClr val="tx1">
                    <a:lumMod val="85000"/>
                    <a:lumOff val="15000"/>
                  </a:schemeClr>
                </a:solidFill>
                <a:latin typeface="+mj-lt"/>
              </a:defRPr>
            </a:lvl1pPr>
            <a:lvl2pPr marL="457200" indent="0" latinLnBrk="0">
              <a:buNone/>
              <a:defRPr lang="de-DE" sz="2000" b="1"/>
            </a:lvl2pPr>
            <a:lvl3pPr marL="914400" indent="0" latinLnBrk="0">
              <a:buNone/>
              <a:defRPr lang="de-DE" sz="1800" b="1"/>
            </a:lvl3pPr>
            <a:lvl4pPr marL="1371600" indent="0" latinLnBrk="0">
              <a:buNone/>
              <a:defRPr lang="de-DE" sz="1600" b="1"/>
            </a:lvl4pPr>
            <a:lvl5pPr marL="1828800" indent="0" latinLnBrk="0">
              <a:buNone/>
              <a:defRPr lang="de-DE" sz="1600" b="1"/>
            </a:lvl5pPr>
            <a:lvl6pPr marL="2286000" indent="0" latinLnBrk="0">
              <a:buNone/>
              <a:defRPr lang="de-DE" sz="1600" b="1"/>
            </a:lvl6pPr>
            <a:lvl7pPr marL="2743200" indent="0" latinLnBrk="0">
              <a:buNone/>
              <a:defRPr lang="de-DE" sz="1600" b="1"/>
            </a:lvl7pPr>
            <a:lvl8pPr marL="3200400" indent="0" latinLnBrk="0">
              <a:buNone/>
              <a:defRPr lang="de-DE" sz="1600" b="1"/>
            </a:lvl8pPr>
            <a:lvl9pPr marL="3657600" indent="0" latinLnBrk="0">
              <a:buNone/>
              <a:defRPr lang="de-DE" sz="1600" b="1"/>
            </a:lvl9pPr>
          </a:lstStyle>
          <a:p>
            <a:pPr lvl="0"/>
            <a:r>
              <a:rPr lang="de-DE" dirty="0"/>
              <a:t>Textmasterformat bearbeiten</a:t>
            </a:r>
          </a:p>
        </p:txBody>
      </p:sp>
      <p:sp>
        <p:nvSpPr>
          <p:cNvPr id="4" name="Inhaltsplatzhalter 3"/>
          <p:cNvSpPr>
            <a:spLocks noGrp="1"/>
          </p:cNvSpPr>
          <p:nvPr>
            <p:ph sz="half" idx="2"/>
          </p:nvPr>
        </p:nvSpPr>
        <p:spPr>
          <a:xfrm>
            <a:off x="676656" y="2753084"/>
            <a:ext cx="4663440" cy="3200400"/>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6007608" y="2038435"/>
            <a:ext cx="4663440" cy="722376"/>
          </a:xfrm>
        </p:spPr>
        <p:txBody>
          <a:bodyPr anchor="ctr">
            <a:normAutofit/>
          </a:bodyPr>
          <a:lstStyle>
            <a:lvl1pPr marL="0" indent="0" latinLnBrk="0">
              <a:buNone/>
              <a:defRPr lang="de-DE" sz="2200" b="0" cap="all" baseline="0">
                <a:solidFill>
                  <a:schemeClr val="tx1">
                    <a:lumMod val="85000"/>
                    <a:lumOff val="15000"/>
                  </a:schemeClr>
                </a:solidFill>
                <a:latin typeface="+mj-lt"/>
              </a:defRPr>
            </a:lvl1pPr>
            <a:lvl2pPr marL="457200" indent="0" latinLnBrk="0">
              <a:buNone/>
              <a:defRPr lang="de-DE" sz="2000" b="1"/>
            </a:lvl2pPr>
            <a:lvl3pPr marL="914400" indent="0" latinLnBrk="0">
              <a:buNone/>
              <a:defRPr lang="de-DE" sz="1800" b="1"/>
            </a:lvl3pPr>
            <a:lvl4pPr marL="1371600" indent="0" latinLnBrk="0">
              <a:buNone/>
              <a:defRPr lang="de-DE" sz="1600" b="1"/>
            </a:lvl4pPr>
            <a:lvl5pPr marL="1828800" indent="0" latinLnBrk="0">
              <a:buNone/>
              <a:defRPr lang="de-DE" sz="1600" b="1"/>
            </a:lvl5pPr>
            <a:lvl6pPr marL="2286000" indent="0" latinLnBrk="0">
              <a:buNone/>
              <a:defRPr lang="de-DE" sz="1600" b="1"/>
            </a:lvl6pPr>
            <a:lvl7pPr marL="2743200" indent="0" latinLnBrk="0">
              <a:buNone/>
              <a:defRPr lang="de-DE" sz="1600" b="1"/>
            </a:lvl7pPr>
            <a:lvl8pPr marL="3200400" indent="0" latinLnBrk="0">
              <a:buNone/>
              <a:defRPr lang="de-DE" sz="1600" b="1"/>
            </a:lvl8pPr>
            <a:lvl9pPr marL="3657600" indent="0" latinLnBrk="0">
              <a:buNone/>
              <a:defRPr lang="de-DE" sz="1600" b="1"/>
            </a:lvl9pPr>
          </a:lstStyle>
          <a:p>
            <a:pPr lvl="0"/>
            <a:r>
              <a:rPr lang="de-DE"/>
              <a:t>Textmasterformat bearbeiten</a:t>
            </a:r>
          </a:p>
        </p:txBody>
      </p:sp>
      <p:sp>
        <p:nvSpPr>
          <p:cNvPr id="6" name="Inhaltsplatzhalter 5"/>
          <p:cNvSpPr>
            <a:spLocks noGrp="1"/>
          </p:cNvSpPr>
          <p:nvPr>
            <p:ph sz="quarter" idx="4"/>
          </p:nvPr>
        </p:nvSpPr>
        <p:spPr>
          <a:xfrm>
            <a:off x="6007608" y="2750990"/>
            <a:ext cx="4663440" cy="3200400"/>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Datumsplatzhalter 6"/>
          <p:cNvSpPr>
            <a:spLocks noGrp="1"/>
          </p:cNvSpPr>
          <p:nvPr>
            <p:ph type="dt" sz="half" idx="10"/>
          </p:nvPr>
        </p:nvSpPr>
        <p:spPr/>
        <p:txBody>
          <a:bodyPr/>
          <a:lstStyle/>
          <a:p>
            <a:fld id="{CE1DA07A-9201-4B4B-BAF2-015AFA30F520}" type="datetimeFigureOut">
              <a:t>19. Sep. 2013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182643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Titelmasterformat durch Klicken bearbeiten</a:t>
            </a:r>
          </a:p>
        </p:txBody>
      </p:sp>
      <p:sp>
        <p:nvSpPr>
          <p:cNvPr id="3" name="Datumsplatzhalter 2"/>
          <p:cNvSpPr>
            <a:spLocks noGrp="1"/>
          </p:cNvSpPr>
          <p:nvPr>
            <p:ph type="dt" sz="half" idx="10"/>
          </p:nvPr>
        </p:nvSpPr>
        <p:spPr/>
        <p:txBody>
          <a:bodyPr/>
          <a:lstStyle/>
          <a:p>
            <a:fld id="{73D7E00A-486F-4252-8B1D-E32645521F49}" type="datetimeFigureOut">
              <a:t>19. Sep. 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2431032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sz="half" idx="1"/>
          </p:nvPr>
        </p:nvSpPr>
        <p:spPr>
          <a:xfrm>
            <a:off x="676656" y="1998134"/>
            <a:ext cx="4663440" cy="3767328"/>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011330" y="1998134"/>
            <a:ext cx="4663440" cy="3767328"/>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0"/>
          </p:nvPr>
        </p:nvSpPr>
        <p:spPr/>
        <p:txBody>
          <a:bodyPr/>
          <a:lstStyle/>
          <a:p>
            <a:fld id="{F12952B5-7A2F-4CC8-B7CE-9234E21C2837}" type="datetimeFigureOut">
              <a:rPr lang="de-DE" smtClean="0"/>
              <a:t>19. Sep. 2013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4FAB73BC-B049-4115-A692-8D63A059BFB8}" type="slidenum">
              <a:rPr lang="de-DE" smtClean="0"/>
              <a:t>‹Nr.›</a:t>
            </a:fld>
            <a:endParaRPr lang="de-DE" dirty="0"/>
          </a:p>
        </p:txBody>
      </p:sp>
    </p:spTree>
    <p:extLst>
      <p:ext uri="{BB962C8B-B14F-4D97-AF65-F5344CB8AC3E}">
        <p14:creationId xmlns:p14="http://schemas.microsoft.com/office/powerpoint/2010/main" val="203720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DDF5F92-E675-4B36-9A60-69A962A68675}" type="datetimeFigureOut">
              <a:t>19. Sep. 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325286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Rechteck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el 8"/>
          <p:cNvSpPr>
            <a:spLocks noGrp="1"/>
          </p:cNvSpPr>
          <p:nvPr>
            <p:ph type="title"/>
          </p:nvPr>
        </p:nvSpPr>
        <p:spPr>
          <a:xfrm>
            <a:off x="8261404" y="542282"/>
            <a:ext cx="3383280" cy="1920240"/>
          </a:xfrm>
        </p:spPr>
        <p:txBody>
          <a:bodyPr anchor="b">
            <a:noAutofit/>
          </a:bodyPr>
          <a:lstStyle>
            <a:lvl1pPr latinLnBrk="0">
              <a:lnSpc>
                <a:spcPct val="85000"/>
              </a:lnSpc>
              <a:defRPr lang="de-DE" sz="3700">
                <a:solidFill>
                  <a:srgbClr val="FFFFFF"/>
                </a:solidFill>
              </a:defRPr>
            </a:lvl1pPr>
          </a:lstStyle>
          <a:p>
            <a:r>
              <a:rPr lang="de-DE" dirty="0"/>
              <a:t>Titelmasterformat durch Klicken bearbeiten</a:t>
            </a:r>
          </a:p>
        </p:txBody>
      </p:sp>
      <p:sp>
        <p:nvSpPr>
          <p:cNvPr id="3" name="Inhaltsplatzhalter 2"/>
          <p:cNvSpPr>
            <a:spLocks noGrp="1"/>
          </p:cNvSpPr>
          <p:nvPr>
            <p:ph idx="1"/>
          </p:nvPr>
        </p:nvSpPr>
        <p:spPr>
          <a:xfrm>
            <a:off x="762000" y="762000"/>
            <a:ext cx="6096000" cy="4572000"/>
          </a:xfrm>
        </p:spPr>
        <p:txBody>
          <a:bodyPr/>
          <a:lstStyle>
            <a:lvl1pPr latinLnBrk="0">
              <a:defRPr lang="de-DE" sz="3200"/>
            </a:lvl1pPr>
            <a:lvl2pPr latinLnBrk="0">
              <a:defRPr lang="de-DE" sz="2800"/>
            </a:lvl2pPr>
            <a:lvl3pPr latinLnBrk="0">
              <a:defRPr lang="de-DE" sz="2400"/>
            </a:lvl3pPr>
            <a:lvl4pPr latinLnBrk="0">
              <a:defRPr lang="de-DE" sz="2000"/>
            </a:lvl4pPr>
            <a:lvl5pPr latinLnBrk="0">
              <a:defRPr lang="de-DE" sz="2000"/>
            </a:lvl5pPr>
            <a:lvl6pPr latinLnBrk="0">
              <a:defRPr lang="de-DE" sz="2000"/>
            </a:lvl6pPr>
            <a:lvl7pPr latinLnBrk="0">
              <a:defRPr lang="de-DE" sz="2000"/>
            </a:lvl7pPr>
            <a:lvl8pPr latinLnBrk="0">
              <a:defRPr lang="de-DE" sz="2000"/>
            </a:lvl8pPr>
            <a:lvl9pPr latinLnBrk="0">
              <a:defRPr lang="de-DE"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de-DE" sz="1800">
                <a:solidFill>
                  <a:srgbClr val="262626"/>
                </a:solidFill>
              </a:defRPr>
            </a:lvl1pPr>
            <a:lvl2pPr marL="457200" indent="0" latinLnBrk="0">
              <a:buNone/>
              <a:defRPr lang="de-DE" sz="1200"/>
            </a:lvl2pPr>
            <a:lvl3pPr marL="914400" indent="0" latinLnBrk="0">
              <a:buNone/>
              <a:defRPr lang="de-DE" sz="1000"/>
            </a:lvl3pPr>
            <a:lvl4pPr marL="1371600" indent="0" latinLnBrk="0">
              <a:buNone/>
              <a:defRPr lang="de-DE" sz="900"/>
            </a:lvl4pPr>
            <a:lvl5pPr marL="1828800" indent="0" latinLnBrk="0">
              <a:buNone/>
              <a:defRPr lang="de-DE" sz="900"/>
            </a:lvl5pPr>
            <a:lvl6pPr marL="2286000" indent="0" latinLnBrk="0">
              <a:buNone/>
              <a:defRPr lang="de-DE" sz="900"/>
            </a:lvl6pPr>
            <a:lvl7pPr marL="2743200" indent="0" latinLnBrk="0">
              <a:buNone/>
              <a:defRPr lang="de-DE" sz="900"/>
            </a:lvl7pPr>
            <a:lvl8pPr marL="3200400" indent="0" latinLnBrk="0">
              <a:buNone/>
              <a:defRPr lang="de-DE" sz="900"/>
            </a:lvl8pPr>
            <a:lvl9pPr marL="3657600" indent="0" latinLnBrk="0">
              <a:buNone/>
              <a:defRPr lang="de-DE" sz="900"/>
            </a:lvl9pPr>
          </a:lstStyle>
          <a:p>
            <a:pPr marL="0" marR="0" lvl="0" indent="0" algn="l" defTabSz="914400" eaLnBrk="1" fontAlgn="auto" latinLnBrk="0" hangingPunct="1">
              <a:lnSpc>
                <a:spcPct val="100000"/>
              </a:lnSpc>
              <a:spcBef>
                <a:spcPts val="1400"/>
              </a:spcBef>
              <a:spcAft>
                <a:spcPts val="0"/>
              </a:spcAft>
              <a:buClrTx/>
              <a:buSzTx/>
              <a:buFontTx/>
              <a:buNone/>
              <a:tabLst/>
              <a:defRPr lang="de-DE"/>
            </a:pPr>
            <a:r>
              <a:rPr lang="de-DE"/>
              <a:t>Textmasterformat bearbeiten</a:t>
            </a:r>
          </a:p>
        </p:txBody>
      </p:sp>
      <p:sp>
        <p:nvSpPr>
          <p:cNvPr id="5" name="Datumsplatzhalter 4"/>
          <p:cNvSpPr>
            <a:spLocks noGrp="1"/>
          </p:cNvSpPr>
          <p:nvPr>
            <p:ph type="dt" sz="half" idx="10"/>
          </p:nvPr>
        </p:nvSpPr>
        <p:spPr/>
        <p:txBody>
          <a:bodyPr/>
          <a:lstStyle/>
          <a:p>
            <a:fld id="{AF6E2C9B-5FA2-460D-9BE7-B0812FC2A6FF}" type="datetimeFigureOut">
              <a:t>19. Sep. 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lvl1pPr latinLnBrk="0">
              <a:defRPr lang="de-DE">
                <a:solidFill>
                  <a:srgbClr val="FFFFFF">
                    <a:alpha val="20000"/>
                  </a:srgbClr>
                </a:solidFill>
              </a:defRPr>
            </a:lvl1pPr>
          </a:lstStyle>
          <a:p>
            <a:fld id="{4FAB73BC-B049-4115-A692-8D63A059BFB8}" type="slidenum">
              <a:pPr/>
              <a:t>‹Nr.›</a:t>
            </a:fld>
            <a:endParaRPr lang="de-DE"/>
          </a:p>
        </p:txBody>
      </p:sp>
    </p:spTree>
    <p:extLst>
      <p:ext uri="{BB962C8B-B14F-4D97-AF65-F5344CB8AC3E}">
        <p14:creationId xmlns:p14="http://schemas.microsoft.com/office/powerpoint/2010/main" val="414671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it Überschrift">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9224" y="5418667"/>
            <a:ext cx="10780776" cy="613283"/>
          </a:xfrm>
        </p:spPr>
        <p:txBody>
          <a:bodyPr anchor="b">
            <a:normAutofit/>
          </a:bodyPr>
          <a:lstStyle>
            <a:lvl1pPr latinLnBrk="0">
              <a:defRPr lang="de-DE" sz="3200" b="0">
                <a:solidFill>
                  <a:srgbClr val="FFFFFF"/>
                </a:solidFill>
              </a:defRPr>
            </a:lvl1pPr>
          </a:lstStyle>
          <a:p>
            <a:r>
              <a:rPr lang="de-DE"/>
              <a:t>Titelmasterformat durch Klicken bearbeiten</a:t>
            </a:r>
          </a:p>
        </p:txBody>
      </p:sp>
      <p:sp>
        <p:nvSpPr>
          <p:cNvPr id="3" name="Bildplatzhalt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latinLnBrk="0">
              <a:spcBef>
                <a:spcPts val="800"/>
              </a:spcBef>
              <a:buNone/>
              <a:defRPr lang="de-DE" sz="3200">
                <a:solidFill>
                  <a:schemeClr val="tx1">
                    <a:lumMod val="75000"/>
                    <a:lumOff val="25000"/>
                  </a:schemeClr>
                </a:solidFill>
              </a:defRPr>
            </a:lvl1pPr>
            <a:lvl2pPr marL="457200" indent="0" latinLnBrk="0">
              <a:buNone/>
              <a:defRPr lang="de-DE" sz="2800"/>
            </a:lvl2pPr>
            <a:lvl3pPr marL="914400" indent="0" latinLnBrk="0">
              <a:buNone/>
              <a:defRPr lang="de-DE" sz="2400"/>
            </a:lvl3pPr>
            <a:lvl4pPr marL="1371600" indent="0" latinLnBrk="0">
              <a:buNone/>
              <a:defRPr lang="de-DE" sz="2000"/>
            </a:lvl4pPr>
            <a:lvl5pPr marL="1828800" indent="0" latinLnBrk="0">
              <a:buNone/>
              <a:defRPr lang="de-DE" sz="2000"/>
            </a:lvl5pPr>
            <a:lvl6pPr marL="2286000" indent="0" latinLnBrk="0">
              <a:buNone/>
              <a:defRPr lang="de-DE" sz="2000"/>
            </a:lvl6pPr>
            <a:lvl7pPr marL="2743200" indent="0" latinLnBrk="0">
              <a:buNone/>
              <a:defRPr lang="de-DE" sz="2000"/>
            </a:lvl7pPr>
            <a:lvl8pPr marL="3200400" indent="0" latinLnBrk="0">
              <a:buNone/>
              <a:defRPr lang="de-DE" sz="2000"/>
            </a:lvl8pPr>
            <a:lvl9pPr marL="3657600" indent="0" latinLnBrk="0">
              <a:buNone/>
              <a:defRPr lang="de-DE" sz="2000"/>
            </a:lvl9pPr>
          </a:lstStyle>
          <a:p>
            <a:r>
              <a:rPr lang="de-DE"/>
              <a:t>Bild durch Klicken auf Symbol hinzufügen</a:t>
            </a:r>
          </a:p>
        </p:txBody>
      </p:sp>
      <p:sp>
        <p:nvSpPr>
          <p:cNvPr id="4" name="Textplatzhalter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de-DE" sz="1400">
                <a:solidFill>
                  <a:srgbClr val="262626"/>
                </a:solidFill>
              </a:defRPr>
            </a:lvl1pPr>
            <a:lvl2pPr marL="457200" indent="0" latinLnBrk="0">
              <a:buNone/>
              <a:defRPr lang="de-DE" sz="1200"/>
            </a:lvl2pPr>
            <a:lvl3pPr marL="914400" indent="0" latinLnBrk="0">
              <a:buNone/>
              <a:defRPr lang="de-DE" sz="1000"/>
            </a:lvl3pPr>
            <a:lvl4pPr marL="1371600" indent="0" latinLnBrk="0">
              <a:buNone/>
              <a:defRPr lang="de-DE" sz="900"/>
            </a:lvl4pPr>
            <a:lvl5pPr marL="1828800" indent="0" latinLnBrk="0">
              <a:buNone/>
              <a:defRPr lang="de-DE" sz="900"/>
            </a:lvl5pPr>
            <a:lvl6pPr marL="2286000" indent="0" latinLnBrk="0">
              <a:buNone/>
              <a:defRPr lang="de-DE" sz="900"/>
            </a:lvl6pPr>
            <a:lvl7pPr marL="2743200" indent="0" latinLnBrk="0">
              <a:buNone/>
              <a:defRPr lang="de-DE" sz="900"/>
            </a:lvl7pPr>
            <a:lvl8pPr marL="3200400" indent="0" latinLnBrk="0">
              <a:buNone/>
              <a:defRPr lang="de-DE" sz="900"/>
            </a:lvl8pPr>
            <a:lvl9pPr marL="3657600" indent="0" latinLnBrk="0">
              <a:buNone/>
              <a:defRPr lang="de-DE" sz="900"/>
            </a:lvl9pPr>
          </a:lstStyle>
          <a:p>
            <a:pPr lvl="0"/>
            <a:r>
              <a:rPr lang="de-DE"/>
              <a:t>Textmasterformat bearbeiten</a:t>
            </a:r>
          </a:p>
        </p:txBody>
      </p:sp>
      <p:sp>
        <p:nvSpPr>
          <p:cNvPr id="12" name="Datumsplatzhalter 11"/>
          <p:cNvSpPr>
            <a:spLocks noGrp="1"/>
          </p:cNvSpPr>
          <p:nvPr>
            <p:ph type="dt" sz="half" idx="10"/>
          </p:nvPr>
        </p:nvSpPr>
        <p:spPr/>
        <p:txBody>
          <a:bodyPr/>
          <a:lstStyle>
            <a:lvl1pPr latinLnBrk="0">
              <a:defRPr lang="de-DE">
                <a:solidFill>
                  <a:srgbClr val="FFFFFF">
                    <a:alpha val="80000"/>
                  </a:srgbClr>
                </a:solidFill>
              </a:defRPr>
            </a:lvl1pPr>
          </a:lstStyle>
          <a:p>
            <a:fld id="{5586B75A-687E-405C-8A0B-8D00578BA2C3}" type="datetimeFigureOut">
              <a:pPr/>
              <a:t>19. Sep. 2013</a:t>
            </a:fld>
            <a:endParaRPr lang="de-DE"/>
          </a:p>
        </p:txBody>
      </p:sp>
      <p:sp>
        <p:nvSpPr>
          <p:cNvPr id="13" name="Fußzeilenplatzhalter 12"/>
          <p:cNvSpPr>
            <a:spLocks noGrp="1"/>
          </p:cNvSpPr>
          <p:nvPr>
            <p:ph type="ftr" sz="quarter" idx="11"/>
          </p:nvPr>
        </p:nvSpPr>
        <p:spPr/>
        <p:txBody>
          <a:bodyPr/>
          <a:lstStyle>
            <a:lvl1pPr latinLnBrk="0">
              <a:defRPr lang="de-DE">
                <a:solidFill>
                  <a:srgbClr val="FFFFFF">
                    <a:alpha val="80000"/>
                  </a:srgbClr>
                </a:solidFill>
              </a:defRPr>
            </a:lvl1pPr>
          </a:lstStyle>
          <a:p>
            <a:endParaRPr lang="de-DE" dirty="0"/>
          </a:p>
        </p:txBody>
      </p:sp>
      <p:sp>
        <p:nvSpPr>
          <p:cNvPr id="14" name="Foliennummernplatzhalter 13"/>
          <p:cNvSpPr>
            <a:spLocks noGrp="1"/>
          </p:cNvSpPr>
          <p:nvPr>
            <p:ph type="sldNum" sz="quarter" idx="12"/>
          </p:nvPr>
        </p:nvSpPr>
        <p:spPr/>
        <p:txBody>
          <a:bodyPr/>
          <a:lstStyle>
            <a:lvl1pPr latinLnBrk="0">
              <a:defRPr lang="de-DE">
                <a:solidFill>
                  <a:srgbClr val="FFFFFF">
                    <a:alpha val="25000"/>
                  </a:srgbClr>
                </a:solidFill>
              </a:defRPr>
            </a:lvl1pPr>
          </a:lstStyle>
          <a:p>
            <a:fld id="{4FAB73BC-B049-4115-A692-8D63A059BFB8}" type="slidenum">
              <a:pPr/>
              <a:t>‹Nr.›</a:t>
            </a:fld>
            <a:endParaRPr lang="de-DE"/>
          </a:p>
        </p:txBody>
      </p:sp>
    </p:spTree>
    <p:extLst>
      <p:ext uri="{BB962C8B-B14F-4D97-AF65-F5344CB8AC3E}">
        <p14:creationId xmlns:p14="http://schemas.microsoft.com/office/powerpoint/2010/main" val="16623493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Vertikaler Textplatzhalter 2"/>
          <p:cNvSpPr>
            <a:spLocks noGrp="1"/>
          </p:cNvSpPr>
          <p:nvPr>
            <p:ph type="body" orient="vert" idx="1"/>
          </p:nvPr>
        </p:nvSpPr>
        <p:spPr/>
        <p:txBody>
          <a:bodyPr vert="eaVert"/>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5F4E5243-F52A-4D37-9694-EB26C6C31910}" type="datetimeFigureOut">
              <a:t>19. Sep. 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250404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43950" y="695325"/>
            <a:ext cx="2628900" cy="4800600"/>
          </a:xfrm>
        </p:spPr>
        <p:txBody>
          <a:bodyPr vert="eaVert">
            <a:normAutofit/>
          </a:bodyPr>
          <a:lstStyle>
            <a:lvl1pPr>
              <a:defRPr sz="5300"/>
            </a:lvl1pPr>
          </a:lstStyle>
          <a:p>
            <a:r>
              <a:rPr lang="de-DE" dirty="0"/>
              <a:t>Titelmasterformat durch Klicken bearbeiten</a:t>
            </a:r>
          </a:p>
        </p:txBody>
      </p:sp>
      <p:sp>
        <p:nvSpPr>
          <p:cNvPr id="3" name="Vertikaler Textplatzhalter 2"/>
          <p:cNvSpPr>
            <a:spLocks noGrp="1"/>
          </p:cNvSpPr>
          <p:nvPr>
            <p:ph type="body" orient="vert" idx="1"/>
          </p:nvPr>
        </p:nvSpPr>
        <p:spPr>
          <a:xfrm>
            <a:off x="771525" y="714375"/>
            <a:ext cx="7734300" cy="5400675"/>
          </a:xfrm>
        </p:spPr>
        <p:txBody>
          <a:bodyPr vert="eaVert"/>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3A77B6E1-634A-48DC-9E8B-D894023267EF}" type="datetimeFigureOut">
              <a:t>19. Sep. 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AB73BC-B049-4115-A692-8D63A059BFB8}" type="slidenum">
              <a:t>‹Nr.›</a:t>
            </a:fld>
            <a:endParaRPr lang="de-DE"/>
          </a:p>
        </p:txBody>
      </p:sp>
    </p:spTree>
    <p:extLst>
      <p:ext uri="{BB962C8B-B14F-4D97-AF65-F5344CB8AC3E}">
        <p14:creationId xmlns:p14="http://schemas.microsoft.com/office/powerpoint/2010/main" val="368598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de-DE" dirty="0"/>
              <a:t>Titelmasterformat durch Klicken bearbeiten</a:t>
            </a:r>
          </a:p>
        </p:txBody>
      </p:sp>
      <p:sp>
        <p:nvSpPr>
          <p:cNvPr id="3" name="Textplatzhalter 2"/>
          <p:cNvSpPr>
            <a:spLocks noGrp="1"/>
          </p:cNvSpPr>
          <p:nvPr>
            <p:ph type="body" idx="1"/>
          </p:nvPr>
        </p:nvSpPr>
        <p:spPr>
          <a:xfrm>
            <a:off x="676656" y="2040467"/>
            <a:ext cx="4663440" cy="723400"/>
          </a:xfrm>
        </p:spPr>
        <p:txBody>
          <a:bodyPr anchor="ctr">
            <a:normAutofit/>
          </a:bodyPr>
          <a:lstStyle>
            <a:lvl1pPr marL="0" indent="0" latinLnBrk="0">
              <a:buNone/>
              <a:defRPr lang="de-DE" sz="2200" b="0" cap="all" baseline="0">
                <a:solidFill>
                  <a:schemeClr val="tx1">
                    <a:lumMod val="85000"/>
                    <a:lumOff val="15000"/>
                  </a:schemeClr>
                </a:solidFill>
                <a:latin typeface="+mj-lt"/>
              </a:defRPr>
            </a:lvl1pPr>
            <a:lvl2pPr marL="457200" indent="0" latinLnBrk="0">
              <a:buNone/>
              <a:defRPr lang="de-DE" sz="2000" b="1"/>
            </a:lvl2pPr>
            <a:lvl3pPr marL="914400" indent="0" latinLnBrk="0">
              <a:buNone/>
              <a:defRPr lang="de-DE" sz="1800" b="1"/>
            </a:lvl3pPr>
            <a:lvl4pPr marL="1371600" indent="0" latinLnBrk="0">
              <a:buNone/>
              <a:defRPr lang="de-DE" sz="1600" b="1"/>
            </a:lvl4pPr>
            <a:lvl5pPr marL="1828800" indent="0" latinLnBrk="0">
              <a:buNone/>
              <a:defRPr lang="de-DE" sz="1600" b="1"/>
            </a:lvl5pPr>
            <a:lvl6pPr marL="2286000" indent="0" latinLnBrk="0">
              <a:buNone/>
              <a:defRPr lang="de-DE" sz="1600" b="1"/>
            </a:lvl6pPr>
            <a:lvl7pPr marL="2743200" indent="0" latinLnBrk="0">
              <a:buNone/>
              <a:defRPr lang="de-DE" sz="1600" b="1"/>
            </a:lvl7pPr>
            <a:lvl8pPr marL="3200400" indent="0" latinLnBrk="0">
              <a:buNone/>
              <a:defRPr lang="de-DE" sz="1600" b="1"/>
            </a:lvl8pPr>
            <a:lvl9pPr marL="3657600" indent="0" latinLnBrk="0">
              <a:buNone/>
              <a:defRPr lang="de-DE" sz="1600" b="1"/>
            </a:lvl9pPr>
          </a:lstStyle>
          <a:p>
            <a:pPr lvl="0"/>
            <a:r>
              <a:rPr lang="de-DE" dirty="0"/>
              <a:t>Textmasterformat bearbeiten</a:t>
            </a:r>
          </a:p>
        </p:txBody>
      </p:sp>
      <p:sp>
        <p:nvSpPr>
          <p:cNvPr id="4" name="Inhaltsplatzhalter 3"/>
          <p:cNvSpPr>
            <a:spLocks noGrp="1"/>
          </p:cNvSpPr>
          <p:nvPr>
            <p:ph sz="half" idx="2"/>
          </p:nvPr>
        </p:nvSpPr>
        <p:spPr>
          <a:xfrm>
            <a:off x="676656" y="2753084"/>
            <a:ext cx="4663440" cy="3200400"/>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6007608" y="2038435"/>
            <a:ext cx="4663440" cy="722376"/>
          </a:xfrm>
        </p:spPr>
        <p:txBody>
          <a:bodyPr anchor="ctr">
            <a:normAutofit/>
          </a:bodyPr>
          <a:lstStyle>
            <a:lvl1pPr marL="0" indent="0" latinLnBrk="0">
              <a:buNone/>
              <a:defRPr lang="de-DE" sz="2200" b="0" cap="all" baseline="0">
                <a:solidFill>
                  <a:schemeClr val="tx1">
                    <a:lumMod val="85000"/>
                    <a:lumOff val="15000"/>
                  </a:schemeClr>
                </a:solidFill>
                <a:latin typeface="+mj-lt"/>
              </a:defRPr>
            </a:lvl1pPr>
            <a:lvl2pPr marL="457200" indent="0" latinLnBrk="0">
              <a:buNone/>
              <a:defRPr lang="de-DE" sz="2000" b="1"/>
            </a:lvl2pPr>
            <a:lvl3pPr marL="914400" indent="0" latinLnBrk="0">
              <a:buNone/>
              <a:defRPr lang="de-DE" sz="1800" b="1"/>
            </a:lvl3pPr>
            <a:lvl4pPr marL="1371600" indent="0" latinLnBrk="0">
              <a:buNone/>
              <a:defRPr lang="de-DE" sz="1600" b="1"/>
            </a:lvl4pPr>
            <a:lvl5pPr marL="1828800" indent="0" latinLnBrk="0">
              <a:buNone/>
              <a:defRPr lang="de-DE" sz="1600" b="1"/>
            </a:lvl5pPr>
            <a:lvl6pPr marL="2286000" indent="0" latinLnBrk="0">
              <a:buNone/>
              <a:defRPr lang="de-DE" sz="1600" b="1"/>
            </a:lvl6pPr>
            <a:lvl7pPr marL="2743200" indent="0" latinLnBrk="0">
              <a:buNone/>
              <a:defRPr lang="de-DE" sz="1600" b="1"/>
            </a:lvl7pPr>
            <a:lvl8pPr marL="3200400" indent="0" latinLnBrk="0">
              <a:buNone/>
              <a:defRPr lang="de-DE" sz="1600" b="1"/>
            </a:lvl8pPr>
            <a:lvl9pPr marL="3657600" indent="0" latinLnBrk="0">
              <a:buNone/>
              <a:defRPr lang="de-DE" sz="1600" b="1"/>
            </a:lvl9pPr>
          </a:lstStyle>
          <a:p>
            <a:pPr lvl="0"/>
            <a:r>
              <a:rPr lang="de-DE" dirty="0"/>
              <a:t>Textmasterformat bearbeiten</a:t>
            </a:r>
          </a:p>
        </p:txBody>
      </p:sp>
      <p:sp>
        <p:nvSpPr>
          <p:cNvPr id="6" name="Inhaltsplatzhalter 5"/>
          <p:cNvSpPr>
            <a:spLocks noGrp="1"/>
          </p:cNvSpPr>
          <p:nvPr>
            <p:ph sz="quarter" idx="4"/>
          </p:nvPr>
        </p:nvSpPr>
        <p:spPr>
          <a:xfrm>
            <a:off x="6007608" y="2750990"/>
            <a:ext cx="4663440" cy="3200400"/>
          </a:xfrm>
        </p:spPr>
        <p:txBody>
          <a:bodyPr/>
          <a:lstStyle>
            <a:lvl1pPr latinLnBrk="0">
              <a:defRPr lang="de-DE" sz="2400"/>
            </a:lvl1pPr>
            <a:lvl2pPr latinLnBrk="0">
              <a:defRPr lang="de-DE" sz="2000"/>
            </a:lvl2pPr>
            <a:lvl3pPr latinLnBrk="0">
              <a:defRPr lang="de-DE" sz="1800"/>
            </a:lvl3pPr>
            <a:lvl4pPr latinLnBrk="0">
              <a:defRPr lang="de-DE" sz="1600"/>
            </a:lvl4pPr>
            <a:lvl5pPr latinLnBrk="0">
              <a:defRPr lang="de-DE" sz="1600"/>
            </a:lvl5pPr>
            <a:lvl6pPr latinLnBrk="0">
              <a:defRPr lang="de-DE" sz="1600"/>
            </a:lvl6pPr>
            <a:lvl7pPr latinLnBrk="0">
              <a:defRPr lang="de-DE" sz="1600"/>
            </a:lvl7pPr>
            <a:lvl8pPr latinLnBrk="0">
              <a:defRPr lang="de-DE" sz="1600"/>
            </a:lvl8pPr>
            <a:lvl9pPr latinLnBrk="0">
              <a:defRPr lang="de-DE"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Datumsplatzhalter 6"/>
          <p:cNvSpPr>
            <a:spLocks noGrp="1"/>
          </p:cNvSpPr>
          <p:nvPr>
            <p:ph type="dt" sz="half" idx="10"/>
          </p:nvPr>
        </p:nvSpPr>
        <p:spPr/>
        <p:txBody>
          <a:bodyPr/>
          <a:lstStyle/>
          <a:p>
            <a:fld id="{CE1DA07A-9201-4B4B-BAF2-015AFA30F520}" type="datetimeFigureOut">
              <a:rPr lang="de-DE" smtClean="0"/>
              <a:t>19. Sep. 2013</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4FAB73BC-B049-4115-A692-8D63A059BFB8}" type="slidenum">
              <a:rPr lang="de-DE" smtClean="0"/>
              <a:t>‹Nr.›</a:t>
            </a:fld>
            <a:endParaRPr lang="de-DE" dirty="0"/>
          </a:p>
        </p:txBody>
      </p:sp>
    </p:spTree>
    <p:extLst>
      <p:ext uri="{BB962C8B-B14F-4D97-AF65-F5344CB8AC3E}">
        <p14:creationId xmlns:p14="http://schemas.microsoft.com/office/powerpoint/2010/main" val="266153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Titelmasterformat durch Klicken bearbeiten</a:t>
            </a:r>
          </a:p>
        </p:txBody>
      </p:sp>
      <p:sp>
        <p:nvSpPr>
          <p:cNvPr id="3" name="Datumsplatzhalter 2"/>
          <p:cNvSpPr>
            <a:spLocks noGrp="1"/>
          </p:cNvSpPr>
          <p:nvPr>
            <p:ph type="dt" sz="half" idx="10"/>
          </p:nvPr>
        </p:nvSpPr>
        <p:spPr/>
        <p:txBody>
          <a:bodyPr/>
          <a:lstStyle/>
          <a:p>
            <a:fld id="{73D7E00A-486F-4252-8B1D-E32645521F49}" type="datetimeFigureOut">
              <a:rPr lang="de-DE" smtClean="0"/>
              <a:t>19. Sep. 2013</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4FAB73BC-B049-4115-A692-8D63A059BFB8}" type="slidenum">
              <a:rPr lang="de-DE" smtClean="0"/>
              <a:t>‹Nr.›</a:t>
            </a:fld>
            <a:endParaRPr lang="de-DE" dirty="0"/>
          </a:p>
        </p:txBody>
      </p:sp>
    </p:spTree>
    <p:extLst>
      <p:ext uri="{BB962C8B-B14F-4D97-AF65-F5344CB8AC3E}">
        <p14:creationId xmlns:p14="http://schemas.microsoft.com/office/powerpoint/2010/main" val="347290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DDF5F92-E675-4B36-9A60-69A962A68675}" type="datetimeFigureOut">
              <a:rPr lang="de-DE" smtClean="0"/>
              <a:t>19. Sep. 2013</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4FAB73BC-B049-4115-A692-8D63A059BFB8}" type="slidenum">
              <a:rPr lang="de-DE" smtClean="0"/>
              <a:t>‹Nr.›</a:t>
            </a:fld>
            <a:endParaRPr lang="de-DE" dirty="0"/>
          </a:p>
        </p:txBody>
      </p:sp>
    </p:spTree>
    <p:extLst>
      <p:ext uri="{BB962C8B-B14F-4D97-AF65-F5344CB8AC3E}">
        <p14:creationId xmlns:p14="http://schemas.microsoft.com/office/powerpoint/2010/main" val="1620497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Rechteck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DE" dirty="0"/>
          </a:p>
        </p:txBody>
      </p:sp>
      <p:sp>
        <p:nvSpPr>
          <p:cNvPr id="9" name="Titel 8"/>
          <p:cNvSpPr>
            <a:spLocks noGrp="1"/>
          </p:cNvSpPr>
          <p:nvPr>
            <p:ph type="title"/>
          </p:nvPr>
        </p:nvSpPr>
        <p:spPr>
          <a:xfrm>
            <a:off x="8261404" y="542282"/>
            <a:ext cx="3383280" cy="1920240"/>
          </a:xfrm>
        </p:spPr>
        <p:txBody>
          <a:bodyPr anchor="b">
            <a:noAutofit/>
          </a:bodyPr>
          <a:lstStyle>
            <a:lvl1pPr latinLnBrk="0">
              <a:lnSpc>
                <a:spcPct val="85000"/>
              </a:lnSpc>
              <a:defRPr lang="de-DE" sz="3700">
                <a:solidFill>
                  <a:srgbClr val="FFFFFF"/>
                </a:solidFill>
              </a:defRPr>
            </a:lvl1pPr>
          </a:lstStyle>
          <a:p>
            <a:r>
              <a:rPr lang="de-DE" dirty="0"/>
              <a:t>Titelmasterformat durch Klicken bearbeiten</a:t>
            </a:r>
          </a:p>
        </p:txBody>
      </p:sp>
      <p:sp>
        <p:nvSpPr>
          <p:cNvPr id="3" name="Inhaltsplatzhalter 2"/>
          <p:cNvSpPr>
            <a:spLocks noGrp="1"/>
          </p:cNvSpPr>
          <p:nvPr>
            <p:ph idx="1"/>
          </p:nvPr>
        </p:nvSpPr>
        <p:spPr>
          <a:xfrm>
            <a:off x="762000" y="762000"/>
            <a:ext cx="6096000" cy="4572000"/>
          </a:xfrm>
        </p:spPr>
        <p:txBody>
          <a:bodyPr/>
          <a:lstStyle>
            <a:lvl1pPr latinLnBrk="0">
              <a:defRPr lang="de-DE" sz="3200"/>
            </a:lvl1pPr>
            <a:lvl2pPr latinLnBrk="0">
              <a:defRPr lang="de-DE" sz="2800"/>
            </a:lvl2pPr>
            <a:lvl3pPr latinLnBrk="0">
              <a:defRPr lang="de-DE" sz="2400"/>
            </a:lvl3pPr>
            <a:lvl4pPr latinLnBrk="0">
              <a:defRPr lang="de-DE" sz="2000"/>
            </a:lvl4pPr>
            <a:lvl5pPr latinLnBrk="0">
              <a:defRPr lang="de-DE" sz="2000"/>
            </a:lvl5pPr>
            <a:lvl6pPr latinLnBrk="0">
              <a:defRPr lang="de-DE" sz="2000"/>
            </a:lvl6pPr>
            <a:lvl7pPr latinLnBrk="0">
              <a:defRPr lang="de-DE" sz="2000"/>
            </a:lvl7pPr>
            <a:lvl8pPr latinLnBrk="0">
              <a:defRPr lang="de-DE" sz="2000"/>
            </a:lvl8pPr>
            <a:lvl9pPr latinLnBrk="0">
              <a:defRPr lang="de-DE" sz="20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de-DE" sz="1800">
                <a:solidFill>
                  <a:srgbClr val="262626"/>
                </a:solidFill>
              </a:defRPr>
            </a:lvl1pPr>
            <a:lvl2pPr marL="457200" indent="0" latinLnBrk="0">
              <a:buNone/>
              <a:defRPr lang="de-DE" sz="1200"/>
            </a:lvl2pPr>
            <a:lvl3pPr marL="914400" indent="0" latinLnBrk="0">
              <a:buNone/>
              <a:defRPr lang="de-DE" sz="1000"/>
            </a:lvl3pPr>
            <a:lvl4pPr marL="1371600" indent="0" latinLnBrk="0">
              <a:buNone/>
              <a:defRPr lang="de-DE" sz="900"/>
            </a:lvl4pPr>
            <a:lvl5pPr marL="1828800" indent="0" latinLnBrk="0">
              <a:buNone/>
              <a:defRPr lang="de-DE" sz="900"/>
            </a:lvl5pPr>
            <a:lvl6pPr marL="2286000" indent="0" latinLnBrk="0">
              <a:buNone/>
              <a:defRPr lang="de-DE" sz="900"/>
            </a:lvl6pPr>
            <a:lvl7pPr marL="2743200" indent="0" latinLnBrk="0">
              <a:buNone/>
              <a:defRPr lang="de-DE" sz="900"/>
            </a:lvl7pPr>
            <a:lvl8pPr marL="3200400" indent="0" latinLnBrk="0">
              <a:buNone/>
              <a:defRPr lang="de-DE" sz="900"/>
            </a:lvl8pPr>
            <a:lvl9pPr marL="3657600" indent="0" latinLnBrk="0">
              <a:buNone/>
              <a:defRPr lang="de-DE" sz="900"/>
            </a:lvl9pPr>
          </a:lstStyle>
          <a:p>
            <a:pPr marL="0" marR="0" lvl="0" indent="0" algn="l" defTabSz="914400" eaLnBrk="1" fontAlgn="auto" latinLnBrk="0" hangingPunct="1">
              <a:lnSpc>
                <a:spcPct val="100000"/>
              </a:lnSpc>
              <a:spcBef>
                <a:spcPts val="1400"/>
              </a:spcBef>
              <a:spcAft>
                <a:spcPts val="0"/>
              </a:spcAft>
              <a:buClrTx/>
              <a:buSzTx/>
              <a:buFontTx/>
              <a:buNone/>
              <a:tabLst/>
              <a:defRPr lang="de-DE"/>
            </a:pPr>
            <a:r>
              <a:rPr lang="de-DE" dirty="0"/>
              <a:t>Textmasterformat bearbeiten</a:t>
            </a:r>
          </a:p>
        </p:txBody>
      </p:sp>
      <p:sp>
        <p:nvSpPr>
          <p:cNvPr id="5" name="Datumsplatzhalter 4"/>
          <p:cNvSpPr>
            <a:spLocks noGrp="1"/>
          </p:cNvSpPr>
          <p:nvPr>
            <p:ph type="dt" sz="half" idx="10"/>
          </p:nvPr>
        </p:nvSpPr>
        <p:spPr/>
        <p:txBody>
          <a:bodyPr/>
          <a:lstStyle/>
          <a:p>
            <a:fld id="{AF6E2C9B-5FA2-460D-9BE7-B0812FC2A6FF}" type="datetimeFigureOut">
              <a:rPr lang="de-DE" smtClean="0"/>
              <a:t>19. Sep. 2013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lvl1pPr latinLnBrk="0">
              <a:defRPr lang="de-DE">
                <a:solidFill>
                  <a:srgbClr val="FFFFFF">
                    <a:alpha val="20000"/>
                  </a:srgbClr>
                </a:solidFill>
              </a:defRPr>
            </a:lvl1pPr>
          </a:lstStyle>
          <a:p>
            <a:fld id="{4FAB73BC-B049-4115-A692-8D63A059BFB8}" type="slidenum">
              <a:rPr lang="de-DE" smtClean="0"/>
              <a:pPr/>
              <a:t>‹Nr.›</a:t>
            </a:fld>
            <a:endParaRPr lang="de-DE" dirty="0"/>
          </a:p>
        </p:txBody>
      </p:sp>
    </p:spTree>
    <p:extLst>
      <p:ext uri="{BB962C8B-B14F-4D97-AF65-F5344CB8AC3E}">
        <p14:creationId xmlns:p14="http://schemas.microsoft.com/office/powerpoint/2010/main" val="3465103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9224" y="5418667"/>
            <a:ext cx="10780776" cy="613283"/>
          </a:xfrm>
        </p:spPr>
        <p:txBody>
          <a:bodyPr anchor="b">
            <a:normAutofit/>
          </a:bodyPr>
          <a:lstStyle>
            <a:lvl1pPr latinLnBrk="0">
              <a:defRPr lang="de-DE" sz="3200" b="0">
                <a:solidFill>
                  <a:srgbClr val="FFFFFF"/>
                </a:solidFill>
              </a:defRPr>
            </a:lvl1pPr>
          </a:lstStyle>
          <a:p>
            <a:r>
              <a:rPr lang="de-DE" dirty="0"/>
              <a:t>Titelmasterformat durch Klicken bearbeiten</a:t>
            </a:r>
          </a:p>
        </p:txBody>
      </p:sp>
      <p:sp>
        <p:nvSpPr>
          <p:cNvPr id="3" name="Bildplatzhalt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de-DE" sz="3200">
                <a:solidFill>
                  <a:schemeClr val="tx1">
                    <a:lumMod val="75000"/>
                    <a:lumOff val="25000"/>
                  </a:schemeClr>
                </a:solidFill>
              </a:defRPr>
            </a:lvl1pPr>
            <a:lvl2pPr marL="457200" indent="0" latinLnBrk="0">
              <a:buNone/>
              <a:defRPr lang="de-DE" sz="2800"/>
            </a:lvl2pPr>
            <a:lvl3pPr marL="914400" indent="0" latinLnBrk="0">
              <a:buNone/>
              <a:defRPr lang="de-DE" sz="2400"/>
            </a:lvl3pPr>
            <a:lvl4pPr marL="1371600" indent="0" latinLnBrk="0">
              <a:buNone/>
              <a:defRPr lang="de-DE" sz="2000"/>
            </a:lvl4pPr>
            <a:lvl5pPr marL="1828800" indent="0" latinLnBrk="0">
              <a:buNone/>
              <a:defRPr lang="de-DE" sz="2000"/>
            </a:lvl5pPr>
            <a:lvl6pPr marL="2286000" indent="0" latinLnBrk="0">
              <a:buNone/>
              <a:defRPr lang="de-DE" sz="2000"/>
            </a:lvl6pPr>
            <a:lvl7pPr marL="2743200" indent="0" latinLnBrk="0">
              <a:buNone/>
              <a:defRPr lang="de-DE" sz="2000"/>
            </a:lvl7pPr>
            <a:lvl8pPr marL="3200400" indent="0" latinLnBrk="0">
              <a:buNone/>
              <a:defRPr lang="de-DE" sz="2000"/>
            </a:lvl8pPr>
            <a:lvl9pPr marL="3657600" indent="0" latinLnBrk="0">
              <a:buNone/>
              <a:defRPr lang="de-DE" sz="2000"/>
            </a:lvl9pPr>
          </a:lstStyle>
          <a:p>
            <a:r>
              <a:rPr lang="de-DE" dirty="0"/>
              <a:t>Bild durch Klicken auf Symbol hinzufügen</a:t>
            </a:r>
          </a:p>
        </p:txBody>
      </p:sp>
      <p:sp>
        <p:nvSpPr>
          <p:cNvPr id="4" name="Textplatzhalter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de-DE" sz="1400">
                <a:solidFill>
                  <a:srgbClr val="262626"/>
                </a:solidFill>
              </a:defRPr>
            </a:lvl1pPr>
            <a:lvl2pPr marL="457200" indent="0" latinLnBrk="0">
              <a:buNone/>
              <a:defRPr lang="de-DE" sz="1200"/>
            </a:lvl2pPr>
            <a:lvl3pPr marL="914400" indent="0" latinLnBrk="0">
              <a:buNone/>
              <a:defRPr lang="de-DE" sz="1000"/>
            </a:lvl3pPr>
            <a:lvl4pPr marL="1371600" indent="0" latinLnBrk="0">
              <a:buNone/>
              <a:defRPr lang="de-DE" sz="900"/>
            </a:lvl4pPr>
            <a:lvl5pPr marL="1828800" indent="0" latinLnBrk="0">
              <a:buNone/>
              <a:defRPr lang="de-DE" sz="900"/>
            </a:lvl5pPr>
            <a:lvl6pPr marL="2286000" indent="0" latinLnBrk="0">
              <a:buNone/>
              <a:defRPr lang="de-DE" sz="900"/>
            </a:lvl6pPr>
            <a:lvl7pPr marL="2743200" indent="0" latinLnBrk="0">
              <a:buNone/>
              <a:defRPr lang="de-DE" sz="900"/>
            </a:lvl7pPr>
            <a:lvl8pPr marL="3200400" indent="0" latinLnBrk="0">
              <a:buNone/>
              <a:defRPr lang="de-DE" sz="900"/>
            </a:lvl8pPr>
            <a:lvl9pPr marL="3657600" indent="0" latinLnBrk="0">
              <a:buNone/>
              <a:defRPr lang="de-DE" sz="900"/>
            </a:lvl9pPr>
          </a:lstStyle>
          <a:p>
            <a:pPr lvl="0"/>
            <a:r>
              <a:rPr lang="de-DE" dirty="0"/>
              <a:t>Textmasterformat bearbeiten</a:t>
            </a:r>
          </a:p>
        </p:txBody>
      </p:sp>
      <p:sp>
        <p:nvSpPr>
          <p:cNvPr id="12" name="Datumsplatzhalter 11"/>
          <p:cNvSpPr>
            <a:spLocks noGrp="1"/>
          </p:cNvSpPr>
          <p:nvPr>
            <p:ph type="dt" sz="half" idx="10"/>
          </p:nvPr>
        </p:nvSpPr>
        <p:spPr/>
        <p:txBody>
          <a:bodyPr/>
          <a:lstStyle>
            <a:lvl1pPr latinLnBrk="0">
              <a:defRPr lang="de-DE">
                <a:solidFill>
                  <a:srgbClr val="FFFFFF">
                    <a:alpha val="80000"/>
                  </a:srgbClr>
                </a:solidFill>
              </a:defRPr>
            </a:lvl1pPr>
          </a:lstStyle>
          <a:p>
            <a:fld id="{5586B75A-687E-405C-8A0B-8D00578BA2C3}" type="datetimeFigureOut">
              <a:rPr lang="de-DE" smtClean="0"/>
              <a:pPr/>
              <a:t>19. Sep. 2013</a:t>
            </a:fld>
            <a:endParaRPr lang="de-DE" dirty="0"/>
          </a:p>
        </p:txBody>
      </p:sp>
      <p:sp>
        <p:nvSpPr>
          <p:cNvPr id="13" name="Fußzeilenplatzhalter 12"/>
          <p:cNvSpPr>
            <a:spLocks noGrp="1"/>
          </p:cNvSpPr>
          <p:nvPr>
            <p:ph type="ftr" sz="quarter" idx="11"/>
          </p:nvPr>
        </p:nvSpPr>
        <p:spPr/>
        <p:txBody>
          <a:bodyPr/>
          <a:lstStyle>
            <a:lvl1pPr latinLnBrk="0">
              <a:defRPr lang="de-DE">
                <a:solidFill>
                  <a:srgbClr val="FFFFFF">
                    <a:alpha val="80000"/>
                  </a:srgbClr>
                </a:solidFill>
              </a:defRPr>
            </a:lvl1pPr>
          </a:lstStyle>
          <a:p>
            <a:endParaRPr lang="de-DE" dirty="0"/>
          </a:p>
        </p:txBody>
      </p:sp>
      <p:sp>
        <p:nvSpPr>
          <p:cNvPr id="14" name="Foliennummernplatzhalter 13"/>
          <p:cNvSpPr>
            <a:spLocks noGrp="1"/>
          </p:cNvSpPr>
          <p:nvPr>
            <p:ph type="sldNum" sz="quarter" idx="12"/>
          </p:nvPr>
        </p:nvSpPr>
        <p:spPr/>
        <p:txBody>
          <a:bodyPr/>
          <a:lstStyle>
            <a:lvl1pPr latinLnBrk="0">
              <a:defRPr lang="de-DE">
                <a:solidFill>
                  <a:srgbClr val="FFFFFF">
                    <a:alpha val="25000"/>
                  </a:srgbClr>
                </a:solidFill>
              </a:defRPr>
            </a:lvl1pPr>
          </a:lstStyle>
          <a:p>
            <a:fld id="{4FAB73BC-B049-4115-A692-8D63A059BFB8}" type="slidenum">
              <a:rPr lang="de-DE" smtClean="0"/>
              <a:pPr/>
              <a:t>‹Nr.›</a:t>
            </a:fld>
            <a:endParaRPr lang="de-DE" dirty="0"/>
          </a:p>
        </p:txBody>
      </p:sp>
    </p:spTree>
    <p:extLst>
      <p:ext uri="{BB962C8B-B14F-4D97-AF65-F5344CB8AC3E}">
        <p14:creationId xmlns:p14="http://schemas.microsoft.com/office/powerpoint/2010/main" val="35564877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de-DE" sz="950">
                <a:solidFill>
                  <a:schemeClr val="tx1">
                    <a:alpha val="80000"/>
                  </a:schemeClr>
                </a:solidFill>
              </a:defRPr>
            </a:lvl1pPr>
          </a:lstStyle>
          <a:p>
            <a:fld id="{5586B75A-687E-405C-8A0B-8D00578BA2C3}" type="datetimeFigureOut">
              <a:rPr lang="de-DE" smtClean="0"/>
              <a:pPr/>
              <a:t>19. Sep. 2013</a:t>
            </a:fld>
            <a:endParaRPr lang="de-DE" dirty="0"/>
          </a:p>
        </p:txBody>
      </p:sp>
      <p:sp>
        <p:nvSpPr>
          <p:cNvPr id="5" name="Fußzeilenplatzhalt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de-DE" sz="950" cap="all" baseline="0">
                <a:solidFill>
                  <a:schemeClr val="tx1">
                    <a:alpha val="80000"/>
                  </a:schemeClr>
                </a:solidFill>
              </a:defRPr>
            </a:lvl1pPr>
          </a:lstStyle>
          <a:p>
            <a:endParaRPr lang="de-DE" dirty="0"/>
          </a:p>
        </p:txBody>
      </p:sp>
      <p:sp>
        <p:nvSpPr>
          <p:cNvPr id="6" name="Foliennummernplatzhalt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de-DE" sz="10300" b="0">
                <a:ln>
                  <a:noFill/>
                </a:ln>
                <a:solidFill>
                  <a:schemeClr val="accent1">
                    <a:alpha val="25000"/>
                  </a:schemeClr>
                </a:solidFill>
                <a:latin typeface="+mj-lt"/>
              </a:defRPr>
            </a:lvl1pPr>
          </a:lstStyle>
          <a:p>
            <a:fld id="{4FAB73BC-B049-4115-A692-8D63A059BFB8}" type="slidenum">
              <a:rPr lang="de-DE" smtClean="0"/>
              <a:pPr/>
              <a:t>‹Nr.›</a:t>
            </a:fld>
            <a:endParaRPr lang="de-DE" dirty="0"/>
          </a:p>
        </p:txBody>
      </p:sp>
    </p:spTree>
    <p:extLst>
      <p:ext uri="{BB962C8B-B14F-4D97-AF65-F5344CB8AC3E}">
        <p14:creationId xmlns:p14="http://schemas.microsoft.com/office/powerpoint/2010/main" val="49411188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de-DE"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de-DE"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de-DE"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de-DE"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9pPr>
    </p:bodyStyle>
    <p:otherStyle>
      <a:defPPr>
        <a:defRPr lang="de-DE"/>
      </a:defPPr>
      <a:lvl1pPr marL="0" algn="l" defTabSz="914400" rtl="0" eaLnBrk="1" latinLnBrk="0" hangingPunct="1">
        <a:defRPr lang="de-DE" sz="1800" kern="1200">
          <a:solidFill>
            <a:schemeClr val="tx1"/>
          </a:solidFill>
          <a:latin typeface="+mn-lt"/>
          <a:ea typeface="+mn-ea"/>
          <a:cs typeface="+mn-cs"/>
        </a:defRPr>
      </a:lvl1pPr>
      <a:lvl2pPr marL="457200" algn="l" defTabSz="914400" rtl="0" eaLnBrk="1" latinLnBrk="0" hangingPunct="1">
        <a:defRPr lang="de-DE" sz="1800" kern="1200">
          <a:solidFill>
            <a:schemeClr val="tx1"/>
          </a:solidFill>
          <a:latin typeface="+mn-lt"/>
          <a:ea typeface="+mn-ea"/>
          <a:cs typeface="+mn-cs"/>
        </a:defRPr>
      </a:lvl2pPr>
      <a:lvl3pPr marL="914400" algn="l" defTabSz="914400" rtl="0" eaLnBrk="1" latinLnBrk="0" hangingPunct="1">
        <a:defRPr lang="de-DE" sz="1800" kern="1200">
          <a:solidFill>
            <a:schemeClr val="tx1"/>
          </a:solidFill>
          <a:latin typeface="+mn-lt"/>
          <a:ea typeface="+mn-ea"/>
          <a:cs typeface="+mn-cs"/>
        </a:defRPr>
      </a:lvl3pPr>
      <a:lvl4pPr marL="1371600" algn="l" defTabSz="914400" rtl="0" eaLnBrk="1" latinLnBrk="0" hangingPunct="1">
        <a:defRPr lang="de-DE" sz="1800" kern="1200">
          <a:solidFill>
            <a:schemeClr val="tx1"/>
          </a:solidFill>
          <a:latin typeface="+mn-lt"/>
          <a:ea typeface="+mn-ea"/>
          <a:cs typeface="+mn-cs"/>
        </a:defRPr>
      </a:lvl4pPr>
      <a:lvl5pPr marL="1828800" algn="l" defTabSz="914400" rtl="0" eaLnBrk="1" latinLnBrk="0" hangingPunct="1">
        <a:defRPr lang="de-DE" sz="1800" kern="1200">
          <a:solidFill>
            <a:schemeClr val="tx1"/>
          </a:solidFill>
          <a:latin typeface="+mn-lt"/>
          <a:ea typeface="+mn-ea"/>
          <a:cs typeface="+mn-cs"/>
        </a:defRPr>
      </a:lvl5pPr>
      <a:lvl6pPr marL="2286000" algn="l" defTabSz="914400" rtl="0" eaLnBrk="1" latinLnBrk="0" hangingPunct="1">
        <a:defRPr lang="de-DE" sz="1800" kern="1200">
          <a:solidFill>
            <a:schemeClr val="tx1"/>
          </a:solidFill>
          <a:latin typeface="+mn-lt"/>
          <a:ea typeface="+mn-ea"/>
          <a:cs typeface="+mn-cs"/>
        </a:defRPr>
      </a:lvl6pPr>
      <a:lvl7pPr marL="2743200" algn="l" defTabSz="914400" rtl="0" eaLnBrk="1" latinLnBrk="0" hangingPunct="1">
        <a:defRPr lang="de-DE" sz="1800" kern="1200">
          <a:solidFill>
            <a:schemeClr val="tx1"/>
          </a:solidFill>
          <a:latin typeface="+mn-lt"/>
          <a:ea typeface="+mn-ea"/>
          <a:cs typeface="+mn-cs"/>
        </a:defRPr>
      </a:lvl7pPr>
      <a:lvl8pPr marL="3200400" algn="l" defTabSz="914400" rtl="0" eaLnBrk="1" latinLnBrk="0" hangingPunct="1">
        <a:defRPr lang="de-DE" sz="1800" kern="1200">
          <a:solidFill>
            <a:schemeClr val="tx1"/>
          </a:solidFill>
          <a:latin typeface="+mn-lt"/>
          <a:ea typeface="+mn-ea"/>
          <a:cs typeface="+mn-cs"/>
        </a:defRPr>
      </a:lvl8pPr>
      <a:lvl9pPr marL="3657600" algn="l" defTabSz="914400" rtl="0" eaLnBrk="1" latinLnBrk="0" hangingPunct="1">
        <a:defRPr lang="de-DE"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de-DE" sz="950">
                <a:solidFill>
                  <a:schemeClr val="tx1">
                    <a:alpha val="80000"/>
                  </a:schemeClr>
                </a:solidFill>
              </a:defRPr>
            </a:lvl1pPr>
          </a:lstStyle>
          <a:p>
            <a:fld id="{5586B75A-687E-405C-8A0B-8D00578BA2C3}" type="datetimeFigureOut">
              <a:pPr/>
              <a:t>19. Sep. 2013</a:t>
            </a:fld>
            <a:endParaRPr lang="de-DE"/>
          </a:p>
        </p:txBody>
      </p:sp>
      <p:sp>
        <p:nvSpPr>
          <p:cNvPr id="5" name="Fußzeilenplatzhalt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de-DE" sz="950" cap="all" baseline="0">
                <a:solidFill>
                  <a:schemeClr val="tx1">
                    <a:alpha val="80000"/>
                  </a:schemeClr>
                </a:solidFill>
              </a:defRPr>
            </a:lvl1pPr>
          </a:lstStyle>
          <a:p>
            <a:endParaRPr lang="de-DE"/>
          </a:p>
        </p:txBody>
      </p:sp>
      <p:sp>
        <p:nvSpPr>
          <p:cNvPr id="6" name="Foliennummernplatzhalt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de-DE" sz="10300" b="0">
                <a:ln>
                  <a:noFill/>
                </a:ln>
                <a:solidFill>
                  <a:schemeClr val="accent1">
                    <a:alpha val="25000"/>
                  </a:schemeClr>
                </a:solidFill>
                <a:latin typeface="+mj-lt"/>
              </a:defRPr>
            </a:lvl1pPr>
          </a:lstStyle>
          <a:p>
            <a:fld id="{4FAB73BC-B049-4115-A692-8D63A059BFB8}" type="slidenum">
              <a:pPr/>
              <a:t>‹Nr.›</a:t>
            </a:fld>
            <a:endParaRPr lang="de-DE"/>
          </a:p>
        </p:txBody>
      </p:sp>
    </p:spTree>
    <p:extLst>
      <p:ext uri="{BB962C8B-B14F-4D97-AF65-F5344CB8AC3E}">
        <p14:creationId xmlns:p14="http://schemas.microsoft.com/office/powerpoint/2010/main" val="316734685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de-DE"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de-DE"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de-DE"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de-DE"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9pPr>
    </p:bodyStyle>
    <p:otherStyle>
      <a:defPPr>
        <a:defRPr lang="de-DE"/>
      </a:defPPr>
      <a:lvl1pPr marL="0" algn="l" defTabSz="914400" rtl="0" eaLnBrk="1" latinLnBrk="0" hangingPunct="1">
        <a:defRPr lang="de-DE" sz="1800" kern="1200">
          <a:solidFill>
            <a:schemeClr val="tx1"/>
          </a:solidFill>
          <a:latin typeface="+mn-lt"/>
          <a:ea typeface="+mn-ea"/>
          <a:cs typeface="+mn-cs"/>
        </a:defRPr>
      </a:lvl1pPr>
      <a:lvl2pPr marL="457200" algn="l" defTabSz="914400" rtl="0" eaLnBrk="1" latinLnBrk="0" hangingPunct="1">
        <a:defRPr lang="de-DE" sz="1800" kern="1200">
          <a:solidFill>
            <a:schemeClr val="tx1"/>
          </a:solidFill>
          <a:latin typeface="+mn-lt"/>
          <a:ea typeface="+mn-ea"/>
          <a:cs typeface="+mn-cs"/>
        </a:defRPr>
      </a:lvl2pPr>
      <a:lvl3pPr marL="914400" algn="l" defTabSz="914400" rtl="0" eaLnBrk="1" latinLnBrk="0" hangingPunct="1">
        <a:defRPr lang="de-DE" sz="1800" kern="1200">
          <a:solidFill>
            <a:schemeClr val="tx1"/>
          </a:solidFill>
          <a:latin typeface="+mn-lt"/>
          <a:ea typeface="+mn-ea"/>
          <a:cs typeface="+mn-cs"/>
        </a:defRPr>
      </a:lvl3pPr>
      <a:lvl4pPr marL="1371600" algn="l" defTabSz="914400" rtl="0" eaLnBrk="1" latinLnBrk="0" hangingPunct="1">
        <a:defRPr lang="de-DE" sz="1800" kern="1200">
          <a:solidFill>
            <a:schemeClr val="tx1"/>
          </a:solidFill>
          <a:latin typeface="+mn-lt"/>
          <a:ea typeface="+mn-ea"/>
          <a:cs typeface="+mn-cs"/>
        </a:defRPr>
      </a:lvl4pPr>
      <a:lvl5pPr marL="1828800" algn="l" defTabSz="914400" rtl="0" eaLnBrk="1" latinLnBrk="0" hangingPunct="1">
        <a:defRPr lang="de-DE" sz="1800" kern="1200">
          <a:solidFill>
            <a:schemeClr val="tx1"/>
          </a:solidFill>
          <a:latin typeface="+mn-lt"/>
          <a:ea typeface="+mn-ea"/>
          <a:cs typeface="+mn-cs"/>
        </a:defRPr>
      </a:lvl5pPr>
      <a:lvl6pPr marL="2286000" algn="l" defTabSz="914400" rtl="0" eaLnBrk="1" latinLnBrk="0" hangingPunct="1">
        <a:defRPr lang="de-DE" sz="1800" kern="1200">
          <a:solidFill>
            <a:schemeClr val="tx1"/>
          </a:solidFill>
          <a:latin typeface="+mn-lt"/>
          <a:ea typeface="+mn-ea"/>
          <a:cs typeface="+mn-cs"/>
        </a:defRPr>
      </a:lvl6pPr>
      <a:lvl7pPr marL="2743200" algn="l" defTabSz="914400" rtl="0" eaLnBrk="1" latinLnBrk="0" hangingPunct="1">
        <a:defRPr lang="de-DE" sz="1800" kern="1200">
          <a:solidFill>
            <a:schemeClr val="tx1"/>
          </a:solidFill>
          <a:latin typeface="+mn-lt"/>
          <a:ea typeface="+mn-ea"/>
          <a:cs typeface="+mn-cs"/>
        </a:defRPr>
      </a:lvl7pPr>
      <a:lvl8pPr marL="3200400" algn="l" defTabSz="914400" rtl="0" eaLnBrk="1" latinLnBrk="0" hangingPunct="1">
        <a:defRPr lang="de-DE" sz="1800" kern="1200">
          <a:solidFill>
            <a:schemeClr val="tx1"/>
          </a:solidFill>
          <a:latin typeface="+mn-lt"/>
          <a:ea typeface="+mn-ea"/>
          <a:cs typeface="+mn-cs"/>
        </a:defRPr>
      </a:lvl8pPr>
      <a:lvl9pPr marL="3657600" algn="l" defTabSz="914400" rtl="0" eaLnBrk="1" latinLnBrk="0" hangingPunct="1">
        <a:defRPr lang="de-DE"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de-DE" sz="950">
                <a:solidFill>
                  <a:schemeClr val="tx1">
                    <a:alpha val="80000"/>
                  </a:schemeClr>
                </a:solidFill>
              </a:defRPr>
            </a:lvl1pPr>
          </a:lstStyle>
          <a:p>
            <a:fld id="{5586B75A-687E-405C-8A0B-8D00578BA2C3}" type="datetimeFigureOut">
              <a:pPr/>
              <a:t>19. Sep. 2013</a:t>
            </a:fld>
            <a:endParaRPr lang="de-DE"/>
          </a:p>
        </p:txBody>
      </p:sp>
      <p:sp>
        <p:nvSpPr>
          <p:cNvPr id="5" name="Fußzeilenplatzhalt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de-DE" sz="950" cap="all" baseline="0">
                <a:solidFill>
                  <a:schemeClr val="tx1">
                    <a:alpha val="80000"/>
                  </a:schemeClr>
                </a:solidFill>
              </a:defRPr>
            </a:lvl1pPr>
          </a:lstStyle>
          <a:p>
            <a:endParaRPr lang="de-DE"/>
          </a:p>
        </p:txBody>
      </p:sp>
      <p:sp>
        <p:nvSpPr>
          <p:cNvPr id="6" name="Foliennummernplatzhalt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de-DE" sz="10300" b="0">
                <a:ln>
                  <a:noFill/>
                </a:ln>
                <a:solidFill>
                  <a:schemeClr val="accent1">
                    <a:alpha val="25000"/>
                  </a:schemeClr>
                </a:solidFill>
                <a:latin typeface="+mj-lt"/>
              </a:defRPr>
            </a:lvl1pPr>
          </a:lstStyle>
          <a:p>
            <a:fld id="{4FAB73BC-B049-4115-A692-8D63A059BFB8}" type="slidenum">
              <a:pPr/>
              <a:t>‹Nr.›</a:t>
            </a:fld>
            <a:endParaRPr lang="de-DE"/>
          </a:p>
        </p:txBody>
      </p:sp>
    </p:spTree>
    <p:extLst>
      <p:ext uri="{BB962C8B-B14F-4D97-AF65-F5344CB8AC3E}">
        <p14:creationId xmlns:p14="http://schemas.microsoft.com/office/powerpoint/2010/main" val="210844682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de-DE"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de-DE"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de-DE"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de-DE"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9pPr>
    </p:bodyStyle>
    <p:otherStyle>
      <a:defPPr>
        <a:defRPr lang="de-DE"/>
      </a:defPPr>
      <a:lvl1pPr marL="0" algn="l" defTabSz="914400" rtl="0" eaLnBrk="1" latinLnBrk="0" hangingPunct="1">
        <a:defRPr lang="de-DE" sz="1800" kern="1200">
          <a:solidFill>
            <a:schemeClr val="tx1"/>
          </a:solidFill>
          <a:latin typeface="+mn-lt"/>
          <a:ea typeface="+mn-ea"/>
          <a:cs typeface="+mn-cs"/>
        </a:defRPr>
      </a:lvl1pPr>
      <a:lvl2pPr marL="457200" algn="l" defTabSz="914400" rtl="0" eaLnBrk="1" latinLnBrk="0" hangingPunct="1">
        <a:defRPr lang="de-DE" sz="1800" kern="1200">
          <a:solidFill>
            <a:schemeClr val="tx1"/>
          </a:solidFill>
          <a:latin typeface="+mn-lt"/>
          <a:ea typeface="+mn-ea"/>
          <a:cs typeface="+mn-cs"/>
        </a:defRPr>
      </a:lvl2pPr>
      <a:lvl3pPr marL="914400" algn="l" defTabSz="914400" rtl="0" eaLnBrk="1" latinLnBrk="0" hangingPunct="1">
        <a:defRPr lang="de-DE" sz="1800" kern="1200">
          <a:solidFill>
            <a:schemeClr val="tx1"/>
          </a:solidFill>
          <a:latin typeface="+mn-lt"/>
          <a:ea typeface="+mn-ea"/>
          <a:cs typeface="+mn-cs"/>
        </a:defRPr>
      </a:lvl3pPr>
      <a:lvl4pPr marL="1371600" algn="l" defTabSz="914400" rtl="0" eaLnBrk="1" latinLnBrk="0" hangingPunct="1">
        <a:defRPr lang="de-DE" sz="1800" kern="1200">
          <a:solidFill>
            <a:schemeClr val="tx1"/>
          </a:solidFill>
          <a:latin typeface="+mn-lt"/>
          <a:ea typeface="+mn-ea"/>
          <a:cs typeface="+mn-cs"/>
        </a:defRPr>
      </a:lvl4pPr>
      <a:lvl5pPr marL="1828800" algn="l" defTabSz="914400" rtl="0" eaLnBrk="1" latinLnBrk="0" hangingPunct="1">
        <a:defRPr lang="de-DE" sz="1800" kern="1200">
          <a:solidFill>
            <a:schemeClr val="tx1"/>
          </a:solidFill>
          <a:latin typeface="+mn-lt"/>
          <a:ea typeface="+mn-ea"/>
          <a:cs typeface="+mn-cs"/>
        </a:defRPr>
      </a:lvl5pPr>
      <a:lvl6pPr marL="2286000" algn="l" defTabSz="914400" rtl="0" eaLnBrk="1" latinLnBrk="0" hangingPunct="1">
        <a:defRPr lang="de-DE" sz="1800" kern="1200">
          <a:solidFill>
            <a:schemeClr val="tx1"/>
          </a:solidFill>
          <a:latin typeface="+mn-lt"/>
          <a:ea typeface="+mn-ea"/>
          <a:cs typeface="+mn-cs"/>
        </a:defRPr>
      </a:lvl6pPr>
      <a:lvl7pPr marL="2743200" algn="l" defTabSz="914400" rtl="0" eaLnBrk="1" latinLnBrk="0" hangingPunct="1">
        <a:defRPr lang="de-DE" sz="1800" kern="1200">
          <a:solidFill>
            <a:schemeClr val="tx1"/>
          </a:solidFill>
          <a:latin typeface="+mn-lt"/>
          <a:ea typeface="+mn-ea"/>
          <a:cs typeface="+mn-cs"/>
        </a:defRPr>
      </a:lvl7pPr>
      <a:lvl8pPr marL="3200400" algn="l" defTabSz="914400" rtl="0" eaLnBrk="1" latinLnBrk="0" hangingPunct="1">
        <a:defRPr lang="de-DE" sz="1800" kern="1200">
          <a:solidFill>
            <a:schemeClr val="tx1"/>
          </a:solidFill>
          <a:latin typeface="+mn-lt"/>
          <a:ea typeface="+mn-ea"/>
          <a:cs typeface="+mn-cs"/>
        </a:defRPr>
      </a:lvl8pPr>
      <a:lvl9pPr marL="3657600" algn="l" defTabSz="914400" rtl="0" eaLnBrk="1" latinLnBrk="0" hangingPunct="1">
        <a:defRPr lang="de-DE"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de-DE" sz="950">
                <a:solidFill>
                  <a:schemeClr val="tx1">
                    <a:alpha val="80000"/>
                  </a:schemeClr>
                </a:solidFill>
              </a:defRPr>
            </a:lvl1pPr>
          </a:lstStyle>
          <a:p>
            <a:fld id="{5586B75A-687E-405C-8A0B-8D00578BA2C3}" type="datetimeFigureOut">
              <a:pPr/>
              <a:t>19. Sep. 2013</a:t>
            </a:fld>
            <a:endParaRPr lang="de-DE"/>
          </a:p>
        </p:txBody>
      </p:sp>
      <p:sp>
        <p:nvSpPr>
          <p:cNvPr id="5" name="Fußzeilenplatzhalt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de-DE" sz="950" cap="all" baseline="0">
                <a:solidFill>
                  <a:schemeClr val="tx1">
                    <a:alpha val="80000"/>
                  </a:schemeClr>
                </a:solidFill>
              </a:defRPr>
            </a:lvl1pPr>
          </a:lstStyle>
          <a:p>
            <a:endParaRPr lang="de-DE"/>
          </a:p>
        </p:txBody>
      </p:sp>
      <p:sp>
        <p:nvSpPr>
          <p:cNvPr id="6" name="Foliennummernplatzhalt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de-DE" sz="10300" b="0">
                <a:ln>
                  <a:noFill/>
                </a:ln>
                <a:solidFill>
                  <a:schemeClr val="accent1">
                    <a:alpha val="25000"/>
                  </a:schemeClr>
                </a:solidFill>
                <a:latin typeface="+mj-lt"/>
              </a:defRPr>
            </a:lvl1pPr>
          </a:lstStyle>
          <a:p>
            <a:fld id="{4FAB73BC-B049-4115-A692-8D63A059BFB8}" type="slidenum">
              <a:pPr/>
              <a:t>‹Nr.›</a:t>
            </a:fld>
            <a:endParaRPr lang="de-DE"/>
          </a:p>
        </p:txBody>
      </p:sp>
    </p:spTree>
    <p:extLst>
      <p:ext uri="{BB962C8B-B14F-4D97-AF65-F5344CB8AC3E}">
        <p14:creationId xmlns:p14="http://schemas.microsoft.com/office/powerpoint/2010/main" val="316151649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de-DE"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de-DE"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de-DE"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de-DE"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de-DE" sz="1800" kern="1200">
          <a:solidFill>
            <a:schemeClr val="tx1">
              <a:lumMod val="85000"/>
              <a:lumOff val="15000"/>
            </a:schemeClr>
          </a:solidFill>
          <a:latin typeface="+mn-lt"/>
          <a:ea typeface="+mn-ea"/>
          <a:cs typeface="+mn-cs"/>
        </a:defRPr>
      </a:lvl9pPr>
    </p:bodyStyle>
    <p:otherStyle>
      <a:defPPr>
        <a:defRPr lang="de-DE"/>
      </a:defPPr>
      <a:lvl1pPr marL="0" algn="l" defTabSz="914400" rtl="0" eaLnBrk="1" latinLnBrk="0" hangingPunct="1">
        <a:defRPr lang="de-DE" sz="1800" kern="1200">
          <a:solidFill>
            <a:schemeClr val="tx1"/>
          </a:solidFill>
          <a:latin typeface="+mn-lt"/>
          <a:ea typeface="+mn-ea"/>
          <a:cs typeface="+mn-cs"/>
        </a:defRPr>
      </a:lvl1pPr>
      <a:lvl2pPr marL="457200" algn="l" defTabSz="914400" rtl="0" eaLnBrk="1" latinLnBrk="0" hangingPunct="1">
        <a:defRPr lang="de-DE" sz="1800" kern="1200">
          <a:solidFill>
            <a:schemeClr val="tx1"/>
          </a:solidFill>
          <a:latin typeface="+mn-lt"/>
          <a:ea typeface="+mn-ea"/>
          <a:cs typeface="+mn-cs"/>
        </a:defRPr>
      </a:lvl2pPr>
      <a:lvl3pPr marL="914400" algn="l" defTabSz="914400" rtl="0" eaLnBrk="1" latinLnBrk="0" hangingPunct="1">
        <a:defRPr lang="de-DE" sz="1800" kern="1200">
          <a:solidFill>
            <a:schemeClr val="tx1"/>
          </a:solidFill>
          <a:latin typeface="+mn-lt"/>
          <a:ea typeface="+mn-ea"/>
          <a:cs typeface="+mn-cs"/>
        </a:defRPr>
      </a:lvl3pPr>
      <a:lvl4pPr marL="1371600" algn="l" defTabSz="914400" rtl="0" eaLnBrk="1" latinLnBrk="0" hangingPunct="1">
        <a:defRPr lang="de-DE" sz="1800" kern="1200">
          <a:solidFill>
            <a:schemeClr val="tx1"/>
          </a:solidFill>
          <a:latin typeface="+mn-lt"/>
          <a:ea typeface="+mn-ea"/>
          <a:cs typeface="+mn-cs"/>
        </a:defRPr>
      </a:lvl4pPr>
      <a:lvl5pPr marL="1828800" algn="l" defTabSz="914400" rtl="0" eaLnBrk="1" latinLnBrk="0" hangingPunct="1">
        <a:defRPr lang="de-DE" sz="1800" kern="1200">
          <a:solidFill>
            <a:schemeClr val="tx1"/>
          </a:solidFill>
          <a:latin typeface="+mn-lt"/>
          <a:ea typeface="+mn-ea"/>
          <a:cs typeface="+mn-cs"/>
        </a:defRPr>
      </a:lvl5pPr>
      <a:lvl6pPr marL="2286000" algn="l" defTabSz="914400" rtl="0" eaLnBrk="1" latinLnBrk="0" hangingPunct="1">
        <a:defRPr lang="de-DE" sz="1800" kern="1200">
          <a:solidFill>
            <a:schemeClr val="tx1"/>
          </a:solidFill>
          <a:latin typeface="+mn-lt"/>
          <a:ea typeface="+mn-ea"/>
          <a:cs typeface="+mn-cs"/>
        </a:defRPr>
      </a:lvl6pPr>
      <a:lvl7pPr marL="2743200" algn="l" defTabSz="914400" rtl="0" eaLnBrk="1" latinLnBrk="0" hangingPunct="1">
        <a:defRPr lang="de-DE" sz="1800" kern="1200">
          <a:solidFill>
            <a:schemeClr val="tx1"/>
          </a:solidFill>
          <a:latin typeface="+mn-lt"/>
          <a:ea typeface="+mn-ea"/>
          <a:cs typeface="+mn-cs"/>
        </a:defRPr>
      </a:lvl7pPr>
      <a:lvl8pPr marL="3200400" algn="l" defTabSz="914400" rtl="0" eaLnBrk="1" latinLnBrk="0" hangingPunct="1">
        <a:defRPr lang="de-DE" sz="1800" kern="1200">
          <a:solidFill>
            <a:schemeClr val="tx1"/>
          </a:solidFill>
          <a:latin typeface="+mn-lt"/>
          <a:ea typeface="+mn-ea"/>
          <a:cs typeface="+mn-cs"/>
        </a:defRPr>
      </a:lvl8pPr>
      <a:lvl9pPr marL="3657600" algn="l" defTabSz="914400" rtl="0" eaLnBrk="1" latinLnBrk="0" hangingPunct="1">
        <a:defRPr lang="de-DE"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Projektname</a:t>
            </a:r>
          </a:p>
        </p:txBody>
      </p:sp>
      <p:sp>
        <p:nvSpPr>
          <p:cNvPr id="3" name="Untertitel 2"/>
          <p:cNvSpPr>
            <a:spLocks noGrp="1"/>
          </p:cNvSpPr>
          <p:nvPr>
            <p:ph type="subTitle" idx="1"/>
          </p:nvPr>
        </p:nvSpPr>
        <p:spPr/>
        <p:txBody>
          <a:bodyPr>
            <a:normAutofit lnSpcReduction="10000"/>
          </a:bodyPr>
          <a:lstStyle/>
          <a:p>
            <a:r>
              <a:rPr lang="de-DE" dirty="0"/>
              <a:t>Kursbezeichnung, Nummer</a:t>
            </a:r>
          </a:p>
          <a:p>
            <a:r>
              <a:rPr lang="de-DE" dirty="0"/>
              <a:t>Kursleiter</a:t>
            </a:r>
          </a:p>
          <a:p>
            <a:r>
              <a:rPr lang="de-DE" dirty="0"/>
              <a:t>Namen der Gruppenmitglieder</a:t>
            </a:r>
          </a:p>
        </p:txBody>
      </p:sp>
    </p:spTree>
    <p:extLst>
      <p:ext uri="{BB962C8B-B14F-4D97-AF65-F5344CB8AC3E}">
        <p14:creationId xmlns:p14="http://schemas.microsoft.com/office/powerpoint/2010/main" val="3418891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8000" dirty="0"/>
              <a:t>Zweiter Recherchebereich</a:t>
            </a:r>
          </a:p>
        </p:txBody>
      </p:sp>
      <p:sp>
        <p:nvSpPr>
          <p:cNvPr id="3" name="Textplatzhalter 2"/>
          <p:cNvSpPr>
            <a:spLocks noGrp="1"/>
          </p:cNvSpPr>
          <p:nvPr>
            <p:ph type="subTitle" idx="1"/>
          </p:nvPr>
        </p:nvSpPr>
        <p:spPr/>
        <p:txBody>
          <a:bodyPr/>
          <a:lstStyle/>
          <a:p>
            <a:r>
              <a:rPr lang="de-DE" dirty="0"/>
              <a:t>Name des Gruppenmitglieds</a:t>
            </a:r>
          </a:p>
        </p:txBody>
      </p:sp>
    </p:spTree>
    <p:extLst>
      <p:ext uri="{BB962C8B-B14F-4D97-AF65-F5344CB8AC3E}">
        <p14:creationId xmlns:p14="http://schemas.microsoft.com/office/powerpoint/2010/main" val="413032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Unterstützende Inhalte</a:t>
            </a:r>
          </a:p>
        </p:txBody>
      </p:sp>
      <p:sp>
        <p:nvSpPr>
          <p:cNvPr id="6" name="Textplatzhalter 5"/>
          <p:cNvSpPr>
            <a:spLocks noGrp="1"/>
          </p:cNvSpPr>
          <p:nvPr>
            <p:ph type="body" idx="1"/>
          </p:nvPr>
        </p:nvSpPr>
        <p:spPr/>
        <p:txBody>
          <a:bodyPr/>
          <a:lstStyle/>
          <a:p>
            <a:r>
              <a:rPr lang="de-DE" dirty="0"/>
              <a:t>Überschrift	</a:t>
            </a:r>
          </a:p>
        </p:txBody>
      </p:sp>
      <p:sp>
        <p:nvSpPr>
          <p:cNvPr id="7" name="Inhaltsplatzhalter 6"/>
          <p:cNvSpPr>
            <a:spLocks noGrp="1"/>
          </p:cNvSpPr>
          <p:nvPr>
            <p:ph sz="half" idx="2"/>
          </p:nvPr>
        </p:nvSpPr>
        <p:spPr/>
        <p:txBody>
          <a:bodyPr/>
          <a:lstStyle/>
          <a:p>
            <a:r>
              <a:rPr lang="de-DE" dirty="0"/>
              <a:t>Listenelement</a:t>
            </a:r>
          </a:p>
          <a:p>
            <a:r>
              <a:rPr lang="de-DE" dirty="0"/>
              <a:t>Listenelement</a:t>
            </a:r>
          </a:p>
          <a:p>
            <a:r>
              <a:rPr lang="de-DE" dirty="0"/>
              <a:t>Listenelement</a:t>
            </a:r>
          </a:p>
          <a:p>
            <a:endParaRPr lang="de-DE" dirty="0"/>
          </a:p>
        </p:txBody>
      </p:sp>
      <p:sp>
        <p:nvSpPr>
          <p:cNvPr id="8" name="Textplatzhalter 7"/>
          <p:cNvSpPr>
            <a:spLocks noGrp="1"/>
          </p:cNvSpPr>
          <p:nvPr>
            <p:ph type="body" sz="quarter" idx="3"/>
          </p:nvPr>
        </p:nvSpPr>
        <p:spPr/>
        <p:txBody>
          <a:bodyPr/>
          <a:lstStyle/>
          <a:p>
            <a:r>
              <a:rPr lang="de-DE" dirty="0"/>
              <a:t>Überschrift</a:t>
            </a:r>
          </a:p>
        </p:txBody>
      </p:sp>
      <p:sp>
        <p:nvSpPr>
          <p:cNvPr id="9" name="Inhaltsplatzhalter 8"/>
          <p:cNvSpPr>
            <a:spLocks noGrp="1"/>
          </p:cNvSpPr>
          <p:nvPr>
            <p:ph sz="quarter" idx="4"/>
          </p:nvPr>
        </p:nvSpPr>
        <p:spPr/>
        <p:txBody>
          <a:bodyPr/>
          <a:lstStyle/>
          <a:p>
            <a:r>
              <a:rPr lang="de-DE" dirty="0"/>
              <a:t>Listenelement</a:t>
            </a:r>
          </a:p>
          <a:p>
            <a:r>
              <a:rPr lang="de-DE" dirty="0"/>
              <a:t>Listenelement</a:t>
            </a:r>
          </a:p>
          <a:p>
            <a:r>
              <a:rPr lang="de-DE" dirty="0"/>
              <a:t>Listenelement</a:t>
            </a:r>
          </a:p>
          <a:p>
            <a:endParaRPr lang="de-DE" dirty="0"/>
          </a:p>
        </p:txBody>
      </p:sp>
    </p:spTree>
    <p:extLst>
      <p:ext uri="{BB962C8B-B14F-4D97-AF65-F5344CB8AC3E}">
        <p14:creationId xmlns:p14="http://schemas.microsoft.com/office/powerpoint/2010/main" val="199132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Unterstützende Inhalte</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75109181"/>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726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Daten-</a:t>
            </a:r>
            <a:br>
              <a:rPr lang="de-DE" dirty="0" smtClean="0"/>
            </a:br>
            <a:r>
              <a:rPr lang="de-DE" dirty="0" smtClean="0"/>
              <a:t>beobachtungen</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357685908"/>
              </p:ext>
            </p:extLst>
          </p:nvPr>
        </p:nvGraphicFramePr>
        <p:xfrm>
          <a:off x="762000" y="762000"/>
          <a:ext cx="6096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platzhalter 7"/>
          <p:cNvSpPr>
            <a:spLocks noGrp="1"/>
          </p:cNvSpPr>
          <p:nvPr>
            <p:ph type="body" sz="half" idx="2"/>
          </p:nvPr>
        </p:nvSpPr>
        <p:spPr/>
        <p:txBody>
          <a:bodyPr/>
          <a:lstStyle/>
          <a:p>
            <a:r>
              <a:rPr lang="de-DE" dirty="0"/>
              <a:t>Optionale Aussage</a:t>
            </a:r>
          </a:p>
        </p:txBody>
      </p:sp>
    </p:spTree>
    <p:extLst>
      <p:ext uri="{BB962C8B-B14F-4D97-AF65-F5344CB8AC3E}">
        <p14:creationId xmlns:p14="http://schemas.microsoft.com/office/powerpoint/2010/main" val="4837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Dritter Recherchebereich</a:t>
            </a:r>
          </a:p>
        </p:txBody>
      </p:sp>
      <p:sp>
        <p:nvSpPr>
          <p:cNvPr id="3" name="Untertitel 2"/>
          <p:cNvSpPr>
            <a:spLocks noGrp="1"/>
          </p:cNvSpPr>
          <p:nvPr>
            <p:ph type="subTitle" idx="1"/>
          </p:nvPr>
        </p:nvSpPr>
        <p:spPr/>
        <p:txBody>
          <a:bodyPr/>
          <a:lstStyle/>
          <a:p>
            <a:r>
              <a:rPr lang="de-DE" dirty="0"/>
              <a:t>Name des Gruppenmitglieds</a:t>
            </a:r>
          </a:p>
        </p:txBody>
      </p:sp>
    </p:spTree>
    <p:extLst>
      <p:ext uri="{BB962C8B-B14F-4D97-AF65-F5344CB8AC3E}">
        <p14:creationId xmlns:p14="http://schemas.microsoft.com/office/powerpoint/2010/main" val="3628165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Unterstützende Inhalte</a:t>
            </a:r>
          </a:p>
        </p:txBody>
      </p:sp>
      <p:sp>
        <p:nvSpPr>
          <p:cNvPr id="4" name="Textplatzhalter 3"/>
          <p:cNvSpPr>
            <a:spLocks noGrp="1"/>
          </p:cNvSpPr>
          <p:nvPr>
            <p:ph type="body" idx="1"/>
          </p:nvPr>
        </p:nvSpPr>
        <p:spPr/>
        <p:txBody>
          <a:bodyPr/>
          <a:lstStyle/>
          <a:p>
            <a:r>
              <a:rPr lang="de-DE" dirty="0"/>
              <a:t>Überschrift</a:t>
            </a:r>
          </a:p>
        </p:txBody>
      </p:sp>
      <p:sp>
        <p:nvSpPr>
          <p:cNvPr id="3" name="Inhaltsplatzhalter 2"/>
          <p:cNvSpPr>
            <a:spLocks noGrp="1"/>
          </p:cNvSpPr>
          <p:nvPr>
            <p:ph sz="half" idx="2"/>
          </p:nvPr>
        </p:nvSpPr>
        <p:spPr/>
        <p:txBody>
          <a:bodyPr/>
          <a:lstStyle/>
          <a:p>
            <a:r>
              <a:rPr lang="de-DE" dirty="0"/>
              <a:t>Listenelement</a:t>
            </a:r>
          </a:p>
          <a:p>
            <a:r>
              <a:rPr lang="de-DE" dirty="0"/>
              <a:t>Listenelement</a:t>
            </a:r>
          </a:p>
          <a:p>
            <a:r>
              <a:rPr lang="de-DE" dirty="0"/>
              <a:t>Listenelement</a:t>
            </a:r>
          </a:p>
        </p:txBody>
      </p:sp>
      <p:sp>
        <p:nvSpPr>
          <p:cNvPr id="5" name="Textplatzhalter 4"/>
          <p:cNvSpPr>
            <a:spLocks noGrp="1"/>
          </p:cNvSpPr>
          <p:nvPr>
            <p:ph type="body" sz="quarter" idx="3"/>
          </p:nvPr>
        </p:nvSpPr>
        <p:spPr/>
        <p:txBody>
          <a:bodyPr/>
          <a:lstStyle/>
          <a:p>
            <a:r>
              <a:rPr lang="de-DE" dirty="0"/>
              <a:t>Überschrift</a:t>
            </a:r>
          </a:p>
        </p:txBody>
      </p:sp>
      <p:sp>
        <p:nvSpPr>
          <p:cNvPr id="6" name="Inhaltsplatzhalter 5"/>
          <p:cNvSpPr>
            <a:spLocks noGrp="1"/>
          </p:cNvSpPr>
          <p:nvPr>
            <p:ph sz="quarter" idx="4"/>
          </p:nvPr>
        </p:nvSpPr>
        <p:spPr/>
        <p:txBody>
          <a:bodyPr/>
          <a:lstStyle/>
          <a:p>
            <a:r>
              <a:rPr lang="de-DE" dirty="0"/>
              <a:t>Listenelement</a:t>
            </a:r>
          </a:p>
          <a:p>
            <a:r>
              <a:rPr lang="de-DE" dirty="0"/>
              <a:t>Listenelement</a:t>
            </a:r>
          </a:p>
          <a:p>
            <a:r>
              <a:rPr lang="de-DE" dirty="0"/>
              <a:t>Listenelement</a:t>
            </a:r>
          </a:p>
          <a:p>
            <a:endParaRPr lang="de-DE" dirty="0"/>
          </a:p>
        </p:txBody>
      </p:sp>
    </p:spTree>
    <p:extLst>
      <p:ext uri="{BB962C8B-B14F-4D97-AF65-F5344CB8AC3E}">
        <p14:creationId xmlns:p14="http://schemas.microsoft.com/office/powerpoint/2010/main" val="24177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Datenbeobachtungen</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98623988"/>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348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Unterstützende Inhalte</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66001472"/>
              </p:ext>
            </p:extLst>
          </p:nvPr>
        </p:nvGraphicFramePr>
        <p:xfrm>
          <a:off x="676275" y="2011363"/>
          <a:ext cx="10753724" cy="2807770"/>
        </p:xfrm>
        <a:graphic>
          <a:graphicData uri="http://schemas.openxmlformats.org/drawingml/2006/table">
            <a:tbl>
              <a:tblPr firstRow="1" bandRow="1">
                <a:tableStyleId>{FABFCF23-3B69-468F-B69F-88F6DE6A72F2}</a:tableStyleId>
              </a:tblPr>
              <a:tblGrid>
                <a:gridCol w="2688431"/>
                <a:gridCol w="2688431"/>
                <a:gridCol w="2688431"/>
                <a:gridCol w="2688431"/>
              </a:tblGrid>
              <a:tr h="561554">
                <a:tc>
                  <a:txBody>
                    <a:bodyPr/>
                    <a:lstStyle/>
                    <a:p>
                      <a:pPr algn="ctr"/>
                      <a:r>
                        <a:rPr lang="de-DE" noProof="0" dirty="0"/>
                        <a:t>Überschrift</a:t>
                      </a:r>
                    </a:p>
                  </a:txBody>
                  <a:tcPr anchor="ctr"/>
                </a:tc>
                <a:tc>
                  <a:txBody>
                    <a:bodyPr/>
                    <a:lstStyle/>
                    <a:p>
                      <a:pPr algn="ctr"/>
                      <a:r>
                        <a:rPr lang="de-DE" noProof="0" dirty="0"/>
                        <a:t>Überschrift</a:t>
                      </a:r>
                    </a:p>
                  </a:txBody>
                  <a:tcPr anchor="ctr"/>
                </a:tc>
                <a:tc>
                  <a:txBody>
                    <a:bodyPr/>
                    <a:lstStyle/>
                    <a:p>
                      <a:pPr algn="ctr"/>
                      <a:r>
                        <a:rPr lang="de-DE" noProof="0" dirty="0"/>
                        <a:t>Überschrift</a:t>
                      </a:r>
                    </a:p>
                  </a:txBody>
                  <a:tcPr anchor="ctr"/>
                </a:tc>
                <a:tc>
                  <a:txBody>
                    <a:bodyPr/>
                    <a:lstStyle/>
                    <a:p>
                      <a:pPr algn="ctr"/>
                      <a:r>
                        <a:rPr lang="de-DE" noProof="0" dirty="0"/>
                        <a:t>Überschrift</a:t>
                      </a:r>
                    </a:p>
                  </a:txBody>
                  <a:tcPr anchor="ctr"/>
                </a:tc>
              </a:tr>
              <a:tr h="561554">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r>
              <a:tr h="561554">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r>
              <a:tr h="561554">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r>
              <a:tr h="561554">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r>
            </a:tbl>
          </a:graphicData>
        </a:graphic>
      </p:graphicFrame>
    </p:spTree>
    <p:extLst>
      <p:ext uri="{BB962C8B-B14F-4D97-AF65-F5344CB8AC3E}">
        <p14:creationId xmlns:p14="http://schemas.microsoft.com/office/powerpoint/2010/main" val="59080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8400" dirty="0"/>
              <a:t>Projektzusammenfassung</a:t>
            </a:r>
          </a:p>
        </p:txBody>
      </p:sp>
      <p:sp>
        <p:nvSpPr>
          <p:cNvPr id="3" name="Untertitel 2"/>
          <p:cNvSpPr>
            <a:spLocks noGrp="1"/>
          </p:cNvSpPr>
          <p:nvPr>
            <p:ph type="subTitle" idx="1"/>
          </p:nvPr>
        </p:nvSpPr>
        <p:spPr/>
        <p:txBody>
          <a:bodyPr/>
          <a:lstStyle/>
          <a:p>
            <a:r>
              <a:rPr lang="de-DE" dirty="0"/>
              <a:t>Optionale Aussage</a:t>
            </a:r>
          </a:p>
        </p:txBody>
      </p:sp>
    </p:spTree>
    <p:extLst>
      <p:ext uri="{BB962C8B-B14F-4D97-AF65-F5344CB8AC3E}">
        <p14:creationId xmlns:p14="http://schemas.microsoft.com/office/powerpoint/2010/main" val="421671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Schlussfolgerung</a:t>
            </a:r>
          </a:p>
        </p:txBody>
      </p:sp>
      <p:sp>
        <p:nvSpPr>
          <p:cNvPr id="3" name="Inhaltsplatzhalter 2"/>
          <p:cNvSpPr>
            <a:spLocks noGrp="1"/>
          </p:cNvSpPr>
          <p:nvPr>
            <p:ph idx="1"/>
          </p:nvPr>
        </p:nvSpPr>
        <p:spPr/>
        <p:txBody>
          <a:bodyPr/>
          <a:lstStyle/>
          <a:p>
            <a:r>
              <a:rPr lang="de-DE" dirty="0"/>
              <a:t>Fassen Sie Ihre Erkenntnisse basierend auf den Ergebnissen kurz zusammen.</a:t>
            </a:r>
          </a:p>
        </p:txBody>
      </p:sp>
    </p:spTree>
    <p:extLst>
      <p:ext uri="{BB962C8B-B14F-4D97-AF65-F5344CB8AC3E}">
        <p14:creationId xmlns:p14="http://schemas.microsoft.com/office/powerpoint/2010/main" val="330511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Tagesordnung/Themen</a:t>
            </a:r>
            <a:endParaRPr lang="de-DE" dirty="0"/>
          </a:p>
        </p:txBody>
      </p:sp>
      <p:sp>
        <p:nvSpPr>
          <p:cNvPr id="3" name="Inhaltsplatzhalter 2"/>
          <p:cNvSpPr>
            <a:spLocks noGrp="1"/>
          </p:cNvSpPr>
          <p:nvPr>
            <p:ph idx="1"/>
          </p:nvPr>
        </p:nvSpPr>
        <p:spPr>
          <a:xfrm>
            <a:off x="676656" y="2036732"/>
            <a:ext cx="10753725" cy="3766185"/>
          </a:xfrm>
        </p:spPr>
        <p:txBody>
          <a:bodyPr>
            <a:normAutofit/>
          </a:bodyPr>
          <a:lstStyle/>
          <a:p>
            <a:r>
              <a:rPr lang="de-DE" dirty="0"/>
              <a:t>Projektbeschreibung</a:t>
            </a:r>
          </a:p>
          <a:p>
            <a:r>
              <a:rPr lang="de-DE" dirty="0"/>
              <a:t>Projektmethoden</a:t>
            </a:r>
          </a:p>
          <a:p>
            <a:r>
              <a:rPr lang="de-DE" dirty="0"/>
              <a:t>Wichtige Erkenntnisse/Ergebnisse</a:t>
            </a:r>
          </a:p>
          <a:p>
            <a:r>
              <a:rPr lang="de-DE" dirty="0"/>
              <a:t>Eingehende </a:t>
            </a:r>
            <a:r>
              <a:rPr lang="de-DE" dirty="0" smtClean="0"/>
              <a:t>Analyse</a:t>
            </a:r>
          </a:p>
          <a:p>
            <a:r>
              <a:rPr lang="de-DE" dirty="0" smtClean="0"/>
              <a:t>Schlussfolgerung</a:t>
            </a:r>
            <a:endParaRPr lang="de-DE" dirty="0"/>
          </a:p>
        </p:txBody>
      </p:sp>
    </p:spTree>
    <p:extLst>
      <p:ext uri="{BB962C8B-B14F-4D97-AF65-F5344CB8AC3E}">
        <p14:creationId xmlns:p14="http://schemas.microsoft.com/office/powerpoint/2010/main" val="338805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Anhang</a:t>
            </a:r>
          </a:p>
        </p:txBody>
      </p:sp>
      <p:sp>
        <p:nvSpPr>
          <p:cNvPr id="3" name="Inhaltsplatzhalter 2"/>
          <p:cNvSpPr>
            <a:spLocks noGrp="1"/>
          </p:cNvSpPr>
          <p:nvPr>
            <p:ph idx="1"/>
          </p:nvPr>
        </p:nvSpPr>
        <p:spPr/>
        <p:txBody>
          <a:bodyPr/>
          <a:lstStyle/>
          <a:p>
            <a:r>
              <a:rPr lang="de-DE" dirty="0"/>
              <a:t>Zitierte Arbeiten</a:t>
            </a:r>
          </a:p>
          <a:p>
            <a:r>
              <a:rPr lang="de-DE" dirty="0"/>
              <a:t>Zusätzliche unterstützende Daten</a:t>
            </a:r>
          </a:p>
          <a:p>
            <a:endParaRPr lang="de-DE" dirty="0"/>
          </a:p>
        </p:txBody>
      </p:sp>
    </p:spTree>
    <p:extLst>
      <p:ext uri="{BB962C8B-B14F-4D97-AF65-F5344CB8AC3E}">
        <p14:creationId xmlns:p14="http://schemas.microsoft.com/office/powerpoint/2010/main" val="77386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Projektbeschreibung</a:t>
            </a:r>
          </a:p>
        </p:txBody>
      </p:sp>
      <p:sp>
        <p:nvSpPr>
          <p:cNvPr id="3" name="Inhaltsplatzhalter 2"/>
          <p:cNvSpPr>
            <a:spLocks noGrp="1"/>
          </p:cNvSpPr>
          <p:nvPr>
            <p:ph sz="half" idx="1"/>
          </p:nvPr>
        </p:nvSpPr>
        <p:spPr/>
        <p:txBody>
          <a:bodyPr/>
          <a:lstStyle/>
          <a:p>
            <a:r>
              <a:rPr lang="de-DE" dirty="0"/>
              <a:t>Zielsetzung</a:t>
            </a:r>
          </a:p>
          <a:p>
            <a:pPr lvl="1"/>
            <a:r>
              <a:rPr lang="de-DE" dirty="0"/>
              <a:t>Fügen Sie Ihre Zielsetzung hier hinzu</a:t>
            </a:r>
          </a:p>
        </p:txBody>
      </p:sp>
      <p:sp>
        <p:nvSpPr>
          <p:cNvPr id="4" name="Inhaltsplatzhalter 3"/>
          <p:cNvSpPr>
            <a:spLocks noGrp="1"/>
          </p:cNvSpPr>
          <p:nvPr>
            <p:ph sz="half" idx="2"/>
          </p:nvPr>
        </p:nvSpPr>
        <p:spPr/>
        <p:txBody>
          <a:bodyPr/>
          <a:lstStyle/>
          <a:p>
            <a:r>
              <a:rPr lang="de-DE" dirty="0"/>
              <a:t>Ergebnisse</a:t>
            </a:r>
          </a:p>
          <a:p>
            <a:pPr lvl="1"/>
            <a:r>
              <a:rPr lang="de-DE" dirty="0"/>
              <a:t>Fügen Sie Ihre Ergebnisse hier hinzu</a:t>
            </a:r>
          </a:p>
        </p:txBody>
      </p:sp>
    </p:spTree>
    <p:extLst>
      <p:ext uri="{BB962C8B-B14F-4D97-AF65-F5344CB8AC3E}">
        <p14:creationId xmlns:p14="http://schemas.microsoft.com/office/powerpoint/2010/main" val="417252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Verfahren/Methoden</a:t>
            </a:r>
          </a:p>
        </p:txBody>
      </p:sp>
      <p:sp>
        <p:nvSpPr>
          <p:cNvPr id="3" name="Inhaltsplatzhalter 2"/>
          <p:cNvSpPr>
            <a:spLocks noGrp="1"/>
          </p:cNvSpPr>
          <p:nvPr>
            <p:ph idx="1"/>
          </p:nvPr>
        </p:nvSpPr>
        <p:spPr/>
        <p:txBody>
          <a:bodyPr/>
          <a:lstStyle/>
          <a:p>
            <a:r>
              <a:rPr lang="de-DE" dirty="0"/>
              <a:t>Verfahren</a:t>
            </a:r>
          </a:p>
          <a:p>
            <a:r>
              <a:rPr lang="de-DE" dirty="0"/>
              <a:t>Grundannahmen</a:t>
            </a:r>
          </a:p>
          <a:p>
            <a:endParaRPr lang="de-DE" dirty="0"/>
          </a:p>
        </p:txBody>
      </p:sp>
    </p:spTree>
    <p:extLst>
      <p:ext uri="{BB962C8B-B14F-4D97-AF65-F5344CB8AC3E}">
        <p14:creationId xmlns:p14="http://schemas.microsoft.com/office/powerpoint/2010/main" val="345016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Wichtige Erkenntnisse/Ergebnisse</a:t>
            </a:r>
          </a:p>
        </p:txBody>
      </p:sp>
      <p:sp>
        <p:nvSpPr>
          <p:cNvPr id="3" name="Inhaltsplatzhalter 2"/>
          <p:cNvSpPr>
            <a:spLocks noGrp="1"/>
          </p:cNvSpPr>
          <p:nvPr>
            <p:ph idx="1"/>
          </p:nvPr>
        </p:nvSpPr>
        <p:spPr/>
        <p:txBody>
          <a:bodyPr/>
          <a:lstStyle/>
          <a:p>
            <a:r>
              <a:rPr lang="de-DE" dirty="0"/>
              <a:t>Ergebnis 1</a:t>
            </a:r>
          </a:p>
          <a:p>
            <a:r>
              <a:rPr lang="de-DE" dirty="0"/>
              <a:t>Ergebnis 2</a:t>
            </a:r>
          </a:p>
          <a:p>
            <a:r>
              <a:rPr lang="de-DE" dirty="0"/>
              <a:t>Ergebnis 3</a:t>
            </a:r>
          </a:p>
        </p:txBody>
      </p:sp>
    </p:spTree>
    <p:extLst>
      <p:ext uri="{BB962C8B-B14F-4D97-AF65-F5344CB8AC3E}">
        <p14:creationId xmlns:p14="http://schemas.microsoft.com/office/powerpoint/2010/main" val="308490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Erster Untersuchungsbereich</a:t>
            </a:r>
            <a:endParaRPr lang="de-DE" dirty="0"/>
          </a:p>
        </p:txBody>
      </p:sp>
      <p:sp>
        <p:nvSpPr>
          <p:cNvPr id="3" name="Textplatzhalter 2"/>
          <p:cNvSpPr>
            <a:spLocks noGrp="1"/>
          </p:cNvSpPr>
          <p:nvPr>
            <p:ph type="subTitle" idx="1"/>
          </p:nvPr>
        </p:nvSpPr>
        <p:spPr/>
        <p:txBody>
          <a:bodyPr/>
          <a:lstStyle/>
          <a:p>
            <a:r>
              <a:rPr lang="de-DE" dirty="0"/>
              <a:t>Name des Gruppenmitglieds</a:t>
            </a:r>
          </a:p>
        </p:txBody>
      </p:sp>
    </p:spTree>
    <p:extLst>
      <p:ext uri="{BB962C8B-B14F-4D97-AF65-F5344CB8AC3E}">
        <p14:creationId xmlns:p14="http://schemas.microsoft.com/office/powerpoint/2010/main" val="1444183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Unterstützende Inhalte</a:t>
            </a:r>
          </a:p>
        </p:txBody>
      </p:sp>
      <p:sp>
        <p:nvSpPr>
          <p:cNvPr id="3" name="Textplatzhalter 2"/>
          <p:cNvSpPr>
            <a:spLocks noGrp="1"/>
          </p:cNvSpPr>
          <p:nvPr>
            <p:ph type="body" idx="1"/>
          </p:nvPr>
        </p:nvSpPr>
        <p:spPr/>
        <p:txBody>
          <a:bodyPr/>
          <a:lstStyle/>
          <a:p>
            <a:r>
              <a:rPr lang="de-DE" dirty="0"/>
              <a:t>Überschrift</a:t>
            </a:r>
          </a:p>
        </p:txBody>
      </p:sp>
      <p:sp>
        <p:nvSpPr>
          <p:cNvPr id="4" name="Inhaltsplatzhalter 3"/>
          <p:cNvSpPr>
            <a:spLocks noGrp="1"/>
          </p:cNvSpPr>
          <p:nvPr>
            <p:ph sz="half" idx="2"/>
          </p:nvPr>
        </p:nvSpPr>
        <p:spPr/>
        <p:txBody>
          <a:bodyPr/>
          <a:lstStyle/>
          <a:p>
            <a:r>
              <a:rPr lang="de-DE" dirty="0"/>
              <a:t>Listenelement</a:t>
            </a:r>
          </a:p>
          <a:p>
            <a:r>
              <a:rPr lang="de-DE" dirty="0"/>
              <a:t>Listenelement</a:t>
            </a:r>
          </a:p>
          <a:p>
            <a:r>
              <a:rPr lang="de-DE" dirty="0"/>
              <a:t>Listenelement</a:t>
            </a:r>
          </a:p>
        </p:txBody>
      </p:sp>
      <p:sp>
        <p:nvSpPr>
          <p:cNvPr id="5" name="Textplatzhalter 4"/>
          <p:cNvSpPr>
            <a:spLocks noGrp="1"/>
          </p:cNvSpPr>
          <p:nvPr>
            <p:ph type="body" sz="quarter" idx="3"/>
          </p:nvPr>
        </p:nvSpPr>
        <p:spPr/>
        <p:txBody>
          <a:bodyPr/>
          <a:lstStyle/>
          <a:p>
            <a:r>
              <a:rPr lang="de-DE" dirty="0"/>
              <a:t>Überschrift</a:t>
            </a:r>
          </a:p>
        </p:txBody>
      </p:sp>
      <p:sp>
        <p:nvSpPr>
          <p:cNvPr id="6" name="Inhaltsplatzhalter 5"/>
          <p:cNvSpPr>
            <a:spLocks noGrp="1"/>
          </p:cNvSpPr>
          <p:nvPr>
            <p:ph sz="quarter" idx="4"/>
          </p:nvPr>
        </p:nvSpPr>
        <p:spPr/>
        <p:txBody>
          <a:bodyPr/>
          <a:lstStyle/>
          <a:p>
            <a:r>
              <a:rPr lang="de-DE" dirty="0"/>
              <a:t>Listenelement</a:t>
            </a:r>
          </a:p>
          <a:p>
            <a:r>
              <a:rPr lang="de-DE" dirty="0"/>
              <a:t>Listenelement</a:t>
            </a:r>
          </a:p>
          <a:p>
            <a:r>
              <a:rPr lang="de-DE" dirty="0"/>
              <a:t>Listenelement</a:t>
            </a:r>
          </a:p>
        </p:txBody>
      </p:sp>
    </p:spTree>
    <p:extLst>
      <p:ext uri="{BB962C8B-B14F-4D97-AF65-F5344CB8AC3E}">
        <p14:creationId xmlns:p14="http://schemas.microsoft.com/office/powerpoint/2010/main" val="9946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100" dirty="0"/>
              <a:t>Datenbeobachtungen</a:t>
            </a:r>
          </a:p>
        </p:txBody>
      </p:sp>
      <p:sp>
        <p:nvSpPr>
          <p:cNvPr id="4" name="Textplatzhalter 3"/>
          <p:cNvSpPr>
            <a:spLocks noGrp="1"/>
          </p:cNvSpPr>
          <p:nvPr>
            <p:ph type="body" sz="half" idx="2"/>
          </p:nvPr>
        </p:nvSpPr>
        <p:spPr/>
        <p:txBody>
          <a:bodyPr/>
          <a:lstStyle/>
          <a:p>
            <a:r>
              <a:rPr lang="de-DE" dirty="0"/>
              <a:t>Optionale Aussage</a:t>
            </a: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3825655078"/>
              </p:ext>
            </p:extLst>
          </p:nvPr>
        </p:nvGraphicFramePr>
        <p:xfrm>
          <a:off x="762000" y="762000"/>
          <a:ext cx="6096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566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Unterstützende Inhalte</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730114019"/>
              </p:ext>
            </p:extLst>
          </p:nvPr>
        </p:nvGraphicFramePr>
        <p:xfrm>
          <a:off x="676275" y="2011363"/>
          <a:ext cx="10753724" cy="3096095"/>
        </p:xfrm>
        <a:graphic>
          <a:graphicData uri="http://schemas.openxmlformats.org/drawingml/2006/table">
            <a:tbl>
              <a:tblPr firstRow="1" bandRow="1">
                <a:tableStyleId>{1FECB4D8-DB02-4DC6-A0A2-4F2EBAE1DC90}</a:tableStyleId>
              </a:tblPr>
              <a:tblGrid>
                <a:gridCol w="2688431"/>
                <a:gridCol w="2688431"/>
                <a:gridCol w="2688431"/>
                <a:gridCol w="2688431"/>
              </a:tblGrid>
              <a:tr h="619219">
                <a:tc>
                  <a:txBody>
                    <a:bodyPr/>
                    <a:lstStyle/>
                    <a:p>
                      <a:pPr algn="ctr"/>
                      <a:r>
                        <a:rPr lang="de-DE" noProof="0" dirty="0"/>
                        <a:t>Überschrift</a:t>
                      </a:r>
                    </a:p>
                  </a:txBody>
                  <a:tcPr anchor="ctr"/>
                </a:tc>
                <a:tc>
                  <a:txBody>
                    <a:bodyPr/>
                    <a:lstStyle/>
                    <a:p>
                      <a:pPr algn="ctr"/>
                      <a:r>
                        <a:rPr lang="de-DE" noProof="0" dirty="0"/>
                        <a:t>Überschrift</a:t>
                      </a:r>
                    </a:p>
                  </a:txBody>
                  <a:tcPr anchor="ctr"/>
                </a:tc>
                <a:tc>
                  <a:txBody>
                    <a:bodyPr/>
                    <a:lstStyle/>
                    <a:p>
                      <a:pPr algn="ctr"/>
                      <a:r>
                        <a:rPr lang="de-DE" noProof="0" dirty="0"/>
                        <a:t>Überschrift</a:t>
                      </a:r>
                    </a:p>
                  </a:txBody>
                  <a:tcPr anchor="ctr"/>
                </a:tc>
                <a:tc>
                  <a:txBody>
                    <a:bodyPr/>
                    <a:lstStyle/>
                    <a:p>
                      <a:pPr algn="ctr"/>
                      <a:r>
                        <a:rPr lang="de-DE" noProof="0" dirty="0"/>
                        <a:t>Überschrift</a:t>
                      </a:r>
                    </a:p>
                  </a:txBody>
                  <a:tcPr anchor="ctr"/>
                </a:tc>
              </a:tr>
              <a:tr h="619219">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r>
              <a:tr h="619219">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r>
              <a:tr h="619219">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r>
              <a:tr h="619219">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c>
                  <a:txBody>
                    <a:bodyPr/>
                    <a:lstStyle/>
                    <a:p>
                      <a:pPr algn="ctr"/>
                      <a:r>
                        <a:rPr lang="de-DE" noProof="0" dirty="0"/>
                        <a:t>Text</a:t>
                      </a:r>
                    </a:p>
                  </a:txBody>
                  <a:tcPr anchor="ctr"/>
                </a:tc>
              </a:tr>
            </a:tbl>
          </a:graphicData>
        </a:graphic>
      </p:graphicFrame>
    </p:spTree>
    <p:extLst>
      <p:ext uri="{BB962C8B-B14F-4D97-AF65-F5344CB8AC3E}">
        <p14:creationId xmlns:p14="http://schemas.microsoft.com/office/powerpoint/2010/main" val="1873803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Metropolitan">
  <a:themeElements>
    <a:clrScheme name="Metropolitan">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ppt/theme/theme2.xml><?xml version="1.0" encoding="utf-8"?>
<a:theme xmlns:a="http://schemas.openxmlformats.org/drawingml/2006/main" name="1_Metropolitan">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ppt/theme/theme3.xml><?xml version="1.0" encoding="utf-8"?>
<a:theme xmlns:a="http://schemas.openxmlformats.org/drawingml/2006/main" name="Metropolitan">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ppt/theme/theme4.xml><?xml version="1.0" encoding="utf-8"?>
<a:theme xmlns:a="http://schemas.openxmlformats.org/drawingml/2006/main" name="3_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5.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B64549-C1F2-49EA-8B2D-5EF61BF1CE56}">
  <ds:schemaRefs>
    <ds:schemaRef ds:uri="http://schemas.microsoft.com/sharepoint/v3/contenttype/forms"/>
  </ds:schemaRefs>
</ds:datastoreItem>
</file>

<file path=customXml/itemProps2.xml><?xml version="1.0" encoding="utf-8"?>
<ds:datastoreItem xmlns:ds="http://schemas.openxmlformats.org/officeDocument/2006/customXml" ds:itemID="{29F17D79-05FE-43C7-A9B5-360E9D6B5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F71E0A8-DA6F-4DC5-84AA-9AE90625C277}">
  <ds:schemaRefs>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purl.org/dc/elements/1.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Metropolitan</Template>
  <TotalTime>0</TotalTime>
  <Words>241</Words>
  <Application>Microsoft Office PowerPoint</Application>
  <PresentationFormat>Breitbild</PresentationFormat>
  <Paragraphs>148</Paragraphs>
  <Slides>20</Slides>
  <Notes>20</Notes>
  <HiddenSlides>0</HiddenSlides>
  <MMClips>0</MMClips>
  <ScaleCrop>false</ScaleCrop>
  <HeadingPairs>
    <vt:vector size="6" baseType="variant">
      <vt:variant>
        <vt:lpstr>Verwendete Schriftarten</vt:lpstr>
      </vt:variant>
      <vt:variant>
        <vt:i4>3</vt:i4>
      </vt:variant>
      <vt:variant>
        <vt:lpstr>Design</vt:lpstr>
      </vt:variant>
      <vt:variant>
        <vt:i4>4</vt:i4>
      </vt:variant>
      <vt:variant>
        <vt:lpstr>Folientitel</vt:lpstr>
      </vt:variant>
      <vt:variant>
        <vt:i4>20</vt:i4>
      </vt:variant>
    </vt:vector>
  </HeadingPairs>
  <TitlesOfParts>
    <vt:vector size="27" baseType="lpstr">
      <vt:lpstr>Arial</vt:lpstr>
      <vt:lpstr>Calibri</vt:lpstr>
      <vt:lpstr>Calibri Light</vt:lpstr>
      <vt:lpstr>2_Metropolitan</vt:lpstr>
      <vt:lpstr>1_Metropolitan</vt:lpstr>
      <vt:lpstr>Metropolitan</vt:lpstr>
      <vt:lpstr>3_Metropolitan</vt:lpstr>
      <vt:lpstr>Projektname</vt:lpstr>
      <vt:lpstr>Tagesordnung/Themen</vt:lpstr>
      <vt:lpstr>Projektbeschreibung</vt:lpstr>
      <vt:lpstr>Verfahren/Methoden</vt:lpstr>
      <vt:lpstr>Wichtige Erkenntnisse/Ergebnisse</vt:lpstr>
      <vt:lpstr>Erster Untersuchungsbereich</vt:lpstr>
      <vt:lpstr>Unterstützende Inhalte</vt:lpstr>
      <vt:lpstr>Datenbeobachtungen</vt:lpstr>
      <vt:lpstr>Unterstützende Inhalte</vt:lpstr>
      <vt:lpstr>Zweiter Recherchebereich</vt:lpstr>
      <vt:lpstr>Unterstützende Inhalte</vt:lpstr>
      <vt:lpstr>Unterstützende Inhalte</vt:lpstr>
      <vt:lpstr>Daten- beobachtungen</vt:lpstr>
      <vt:lpstr>Dritter Recherchebereich</vt:lpstr>
      <vt:lpstr>Unterstützende Inhalte</vt:lpstr>
      <vt:lpstr>Datenbeobachtungen</vt:lpstr>
      <vt:lpstr>Unterstützende Inhalte</vt:lpstr>
      <vt:lpstr>Projektzusammenfassung</vt:lpstr>
      <vt:lpstr>Schlussfolgerung</vt:lpstr>
      <vt:lpstr>Anhang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2013-06-12T19:28:15Z</dcterms:created>
  <dcterms:modified xsi:type="dcterms:W3CDTF">2013-09-19T15:33:31Z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