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659" autoAdjust="0"/>
  </p:normalViewPr>
  <p:slideViewPr>
    <p:cSldViewPr snapToGrid="0">
      <p:cViewPr varScale="1">
        <p:scale>
          <a:sx n="75" d="100"/>
          <a:sy n="75" d="100"/>
        </p:scale>
        <p:origin x="2994" y="54"/>
      </p:cViewPr>
      <p:guideLst/>
    </p:cSldViewPr>
  </p:slideViewPr>
  <p:notesTextViewPr>
    <p:cViewPr>
      <p:scale>
        <a:sx n="1" d="1"/>
        <a:sy n="1" d="1"/>
      </p:scale>
      <p:origin x="0" y="0"/>
    </p:cViewPr>
  </p:notesTextViewPr>
  <p:notesViewPr>
    <p:cSldViewPr snapToGrid="0">
      <p:cViewPr varScale="1">
        <p:scale>
          <a:sx n="91" d="100"/>
          <a:sy n="91" d="100"/>
        </p:scale>
        <p:origin x="375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7F3A53-E36F-4CC4-B75A-BFB62315E41F}" type="datetime1">
              <a:rPr lang="de-DE" smtClean="0"/>
              <a:t>15.07.2013</a:t>
            </a:fld>
            <a:endParaRPr lang="en-US"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C54FC3-7019-4130-999F-2934A1BA0844}" type="slidenum">
              <a:rPr lang="de-DE" smtClean="0"/>
              <a:t>‹Nr.›</a:t>
            </a:fld>
            <a:endParaRPr lang="de-DE" dirty="0"/>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E356B-7DC1-490A-975F-4DCE23134D2B}" type="datetime1">
              <a:rPr lang="de-DE" smtClean="0"/>
              <a:pPr/>
              <a:t>15.07.2013</a:t>
            </a:fld>
            <a:endParaRPr lang="de-DE" dirty="0"/>
          </a:p>
        </p:txBody>
      </p:sp>
      <p:sp>
        <p:nvSpPr>
          <p:cNvPr id="4" name="Folienbildplatzhalt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EB254-BE0E-4283-AC88-36D2D958C964}" type="slidenum">
              <a:rPr lang="de-DE" smtClean="0"/>
              <a:t>‹Nr.›</a:t>
            </a:fld>
            <a:endParaRPr lang="de-DE" dirty="0"/>
          </a:p>
        </p:txBody>
      </p:sp>
    </p:spTree>
    <p:extLst>
      <p:ext uri="{BB962C8B-B14F-4D97-AF65-F5344CB8AC3E}">
        <p14:creationId xmlns:p14="http://schemas.microsoft.com/office/powerpoint/2010/main" val="1374410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FB1DC21C-4BBA-449A-9AC6-2347AA4403EC}" type="slidenum">
              <a:rPr lang="en-US" smtClean="0"/>
              <a:t>1</a:t>
            </a:fld>
            <a:endParaRPr lang="en-US"/>
          </a:p>
        </p:txBody>
      </p:sp>
      <p:sp>
        <p:nvSpPr>
          <p:cNvPr id="5" name="Notizenplatzhalter 4"/>
          <p:cNvSpPr>
            <a:spLocks noGrp="1"/>
          </p:cNvSpPr>
          <p:nvPr>
            <p:ph type="body" sz="quarter" idx="11"/>
          </p:nvPr>
        </p:nvSpPr>
        <p:spPr/>
        <p:txBody>
          <a:bodyPr/>
          <a:lstStyle/>
          <a:p>
            <a:r>
              <a:rPr lang="de-DE" noProof="0" dirty="0" smtClean="0"/>
              <a:t>Zum Ändern dieser Einladung markieren Sie einfach den Beispieltext, und geben Sie Ihre Veranstaltungsdetails ein. Wenn Sie stattdessen lieber mit einer leeren Folie beginnen möchten, klicken Sie auf der Registerkarte "Start" auf " Neue Folie", um eine neue Seite einzufügen. Nun können Sie Ihren Text in die leeren Platzhalter einfügen.</a:t>
            </a:r>
            <a:endParaRPr lang="de-DE" noProof="0" dirty="0"/>
          </a:p>
        </p:txBody>
      </p:sp>
    </p:spTree>
    <p:extLst>
      <p:ext uri="{BB962C8B-B14F-4D97-AF65-F5344CB8AC3E}">
        <p14:creationId xmlns:p14="http://schemas.microsoft.com/office/powerpoint/2010/main" val="2750700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Einladungen">
    <p:spTree>
      <p:nvGrpSpPr>
        <p:cNvPr id="1" name=""/>
        <p:cNvGrpSpPr/>
        <p:nvPr/>
      </p:nvGrpSpPr>
      <p:grpSpPr>
        <a:xfrm>
          <a:off x="0" y="0"/>
          <a:ext cx="0" cy="0"/>
          <a:chOff x="0" y="0"/>
          <a:chExt cx="0" cy="0"/>
        </a:xfrm>
      </p:grpSpPr>
      <p:sp>
        <p:nvSpPr>
          <p:cNvPr id="43" name="Rechteck 5"/>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de-DE" noProof="0" dirty="0"/>
          </a:p>
        </p:txBody>
      </p:sp>
      <p:pic>
        <p:nvPicPr>
          <p:cNvPr id="44" name="Bild 43"/>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1167893"/>
            <a:ext cx="5486400" cy="3655907"/>
          </a:xfrm>
          <a:prstGeom prst="rect">
            <a:avLst/>
          </a:prstGeom>
        </p:spPr>
      </p:pic>
      <p:sp>
        <p:nvSpPr>
          <p:cNvPr id="45" name="Rechteck 5"/>
          <p:cNvSpPr>
            <a:spLocks noChangeArrowheads="1"/>
          </p:cNvSpPr>
          <p:nvPr userDrawn="1"/>
        </p:nvSpPr>
        <p:spPr bwMode="auto">
          <a:xfrm>
            <a:off x="1143000" y="184929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de-DE" noProof="0" dirty="0"/>
          </a:p>
        </p:txBody>
      </p:sp>
      <p:sp>
        <p:nvSpPr>
          <p:cNvPr id="46" name="Freihandform 13"/>
          <p:cNvSpPr>
            <a:spLocks/>
          </p:cNvSpPr>
          <p:nvPr userDrawn="1"/>
        </p:nvSpPr>
        <p:spPr bwMode="auto">
          <a:xfrm>
            <a:off x="1435458" y="138646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de-DE" noProof="0" dirty="0"/>
          </a:p>
        </p:txBody>
      </p:sp>
      <p:sp>
        <p:nvSpPr>
          <p:cNvPr id="47" name="Textplatzhalter 37"/>
          <p:cNvSpPr>
            <a:spLocks noGrp="1"/>
          </p:cNvSpPr>
          <p:nvPr>
            <p:ph type="body" sz="quarter" idx="10" hasCustomPrompt="1"/>
          </p:nvPr>
        </p:nvSpPr>
        <p:spPr>
          <a:xfrm>
            <a:off x="2017154" y="1744584"/>
            <a:ext cx="3738092" cy="1046408"/>
          </a:xfrm>
        </p:spPr>
        <p:txBody>
          <a:bodyPr anchor="ctr">
            <a:noAutofit/>
          </a:bodyPr>
          <a:lstStyle>
            <a:lvl1pPr marL="0" indent="0" algn="ctr">
              <a:lnSpc>
                <a:spcPct val="100000"/>
              </a:lnSpc>
              <a:spcBef>
                <a:spcPts val="0"/>
              </a:spcBef>
              <a:buNone/>
              <a:defRPr sz="2800" cap="none" baseline="0">
                <a:solidFill>
                  <a:schemeClr val="tx1"/>
                </a:solidFill>
                <a:effectLst>
                  <a:outerShdw dist="38100" dir="8100000" algn="ctr" rotWithShape="0">
                    <a:schemeClr val="bg2">
                      <a:lumMod val="75000"/>
                    </a:schemeClr>
                  </a:outerShdw>
                </a:effectLst>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de-DE" noProof="0" dirty="0" smtClean="0"/>
              <a:t>Text durch Klicken hinzufügen</a:t>
            </a:r>
            <a:endParaRPr lang="de-DE" noProof="0" dirty="0"/>
          </a:p>
        </p:txBody>
      </p:sp>
      <p:sp>
        <p:nvSpPr>
          <p:cNvPr id="48" name="Textplatzhalter 37"/>
          <p:cNvSpPr>
            <a:spLocks noGrp="1"/>
          </p:cNvSpPr>
          <p:nvPr>
            <p:ph type="body" sz="quarter" idx="11" hasCustomPrompt="1"/>
          </p:nvPr>
        </p:nvSpPr>
        <p:spPr>
          <a:xfrm>
            <a:off x="2017154" y="2790992"/>
            <a:ext cx="3738092" cy="630528"/>
          </a:xfrm>
        </p:spPr>
        <p:txBody>
          <a:bodyPr anchor="ctr">
            <a:noAutofit/>
          </a:bodyPr>
          <a:lstStyle>
            <a:lvl1pPr marL="0" indent="0" algn="ctr">
              <a:lnSpc>
                <a:spcPct val="100000"/>
              </a:lnSpc>
              <a:spcBef>
                <a:spcPts val="0"/>
              </a:spcBef>
              <a:buNone/>
              <a:defRPr sz="16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de-DE" noProof="0" dirty="0" smtClean="0"/>
              <a:t>Text durch Klicken hinzufügen</a:t>
            </a:r>
            <a:endParaRPr lang="de-DE" noProof="0" dirty="0"/>
          </a:p>
        </p:txBody>
      </p:sp>
      <p:sp>
        <p:nvSpPr>
          <p:cNvPr id="49" name="Textplatzhalter 37"/>
          <p:cNvSpPr>
            <a:spLocks noGrp="1"/>
          </p:cNvSpPr>
          <p:nvPr>
            <p:ph type="body" sz="quarter" idx="12" hasCustomPrompt="1"/>
          </p:nvPr>
        </p:nvSpPr>
        <p:spPr>
          <a:xfrm>
            <a:off x="2017154" y="3481891"/>
            <a:ext cx="3738092" cy="804359"/>
          </a:xfrm>
        </p:spPr>
        <p:txBody>
          <a:bodyPr anchor="t">
            <a:noAutofit/>
          </a:bodyPr>
          <a:lstStyle>
            <a:lvl1pPr marL="0" indent="0" algn="ctr">
              <a:lnSpc>
                <a:spcPct val="100000"/>
              </a:lnSpc>
              <a:spcBef>
                <a:spcPts val="300"/>
              </a:spcBef>
              <a:buNone/>
              <a:defRPr sz="1100" cap="none" baseline="0">
                <a:solidFill>
                  <a:schemeClr val="tx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de-DE" noProof="0" dirty="0" smtClean="0"/>
              <a:t>Text durch Klicken hinzufügen</a:t>
            </a:r>
            <a:endParaRPr lang="de-DE" noProof="0" dirty="0"/>
          </a:p>
        </p:txBody>
      </p:sp>
      <p:sp>
        <p:nvSpPr>
          <p:cNvPr id="57" name="Rechteck 5"/>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de-DE" noProof="0" dirty="0"/>
          </a:p>
        </p:txBody>
      </p:sp>
      <p:pic>
        <p:nvPicPr>
          <p:cNvPr id="58" name="Bild 57"/>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5235003"/>
            <a:ext cx="5486400" cy="3655907"/>
          </a:xfrm>
          <a:prstGeom prst="rect">
            <a:avLst/>
          </a:prstGeom>
        </p:spPr>
      </p:pic>
      <p:sp>
        <p:nvSpPr>
          <p:cNvPr id="59" name="Rechteck 5"/>
          <p:cNvSpPr>
            <a:spLocks noChangeArrowheads="1"/>
          </p:cNvSpPr>
          <p:nvPr userDrawn="1"/>
        </p:nvSpPr>
        <p:spPr bwMode="auto">
          <a:xfrm>
            <a:off x="1143000" y="591640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de-DE" noProof="0" dirty="0"/>
          </a:p>
        </p:txBody>
      </p:sp>
      <p:sp>
        <p:nvSpPr>
          <p:cNvPr id="60" name="Freihandform 13"/>
          <p:cNvSpPr>
            <a:spLocks/>
          </p:cNvSpPr>
          <p:nvPr userDrawn="1"/>
        </p:nvSpPr>
        <p:spPr bwMode="auto">
          <a:xfrm>
            <a:off x="1435458" y="545357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de-DE" noProof="0" dirty="0"/>
          </a:p>
        </p:txBody>
      </p:sp>
      <p:sp>
        <p:nvSpPr>
          <p:cNvPr id="61" name="Textplatzhalter 37"/>
          <p:cNvSpPr>
            <a:spLocks noGrp="1"/>
          </p:cNvSpPr>
          <p:nvPr>
            <p:ph type="body" sz="quarter" idx="13" hasCustomPrompt="1"/>
          </p:nvPr>
        </p:nvSpPr>
        <p:spPr>
          <a:xfrm>
            <a:off x="2017154" y="5811694"/>
            <a:ext cx="3738092" cy="1046408"/>
          </a:xfrm>
        </p:spPr>
        <p:txBody>
          <a:bodyPr anchor="ctr">
            <a:noAutofit/>
          </a:bodyPr>
          <a:lstStyle>
            <a:lvl1pPr marL="0" indent="0" algn="ctr">
              <a:lnSpc>
                <a:spcPct val="100000"/>
              </a:lnSpc>
              <a:spcBef>
                <a:spcPts val="0"/>
              </a:spcBef>
              <a:buNone/>
              <a:defRPr sz="2800" cap="none" baseline="0">
                <a:solidFill>
                  <a:schemeClr val="tx1"/>
                </a:solidFill>
                <a:effectLst>
                  <a:outerShdw dist="38100" dir="8100000" algn="ctr" rotWithShape="0">
                    <a:schemeClr val="bg2">
                      <a:lumMod val="75000"/>
                    </a:schemeClr>
                  </a:outerShdw>
                </a:effectLst>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de-DE" noProof="0" dirty="0" smtClean="0"/>
              <a:t>Text durch Klicken hinzufügen</a:t>
            </a:r>
            <a:endParaRPr lang="de-DE" noProof="0" dirty="0"/>
          </a:p>
        </p:txBody>
      </p:sp>
      <p:sp>
        <p:nvSpPr>
          <p:cNvPr id="62" name="Textplatzhalter 37"/>
          <p:cNvSpPr>
            <a:spLocks noGrp="1"/>
          </p:cNvSpPr>
          <p:nvPr>
            <p:ph type="body" sz="quarter" idx="14" hasCustomPrompt="1"/>
          </p:nvPr>
        </p:nvSpPr>
        <p:spPr>
          <a:xfrm>
            <a:off x="2017154" y="6858102"/>
            <a:ext cx="3738092" cy="630528"/>
          </a:xfrm>
        </p:spPr>
        <p:txBody>
          <a:bodyPr anchor="ctr">
            <a:noAutofit/>
          </a:bodyPr>
          <a:lstStyle>
            <a:lvl1pPr marL="0" indent="0" algn="ctr">
              <a:lnSpc>
                <a:spcPct val="100000"/>
              </a:lnSpc>
              <a:spcBef>
                <a:spcPts val="0"/>
              </a:spcBef>
              <a:buNone/>
              <a:defRPr sz="16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de-DE" noProof="0" dirty="0" smtClean="0"/>
              <a:t>Text durch Klicken hinzufügen</a:t>
            </a:r>
            <a:endParaRPr lang="de-DE" noProof="0" dirty="0"/>
          </a:p>
        </p:txBody>
      </p:sp>
      <p:sp>
        <p:nvSpPr>
          <p:cNvPr id="63" name="Textplatzhalter 37"/>
          <p:cNvSpPr>
            <a:spLocks noGrp="1"/>
          </p:cNvSpPr>
          <p:nvPr>
            <p:ph type="body" sz="quarter" idx="15" hasCustomPrompt="1"/>
          </p:nvPr>
        </p:nvSpPr>
        <p:spPr>
          <a:xfrm>
            <a:off x="2017154" y="7549001"/>
            <a:ext cx="3738092" cy="804359"/>
          </a:xfrm>
        </p:spPr>
        <p:txBody>
          <a:bodyPr anchor="t">
            <a:noAutofit/>
          </a:bodyPr>
          <a:lstStyle>
            <a:lvl1pPr marL="0" indent="0" algn="ctr">
              <a:lnSpc>
                <a:spcPct val="100000"/>
              </a:lnSpc>
              <a:spcBef>
                <a:spcPts val="300"/>
              </a:spcBef>
              <a:buNone/>
              <a:defRPr sz="1100" cap="none" baseline="0">
                <a:solidFill>
                  <a:schemeClr val="tx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de-DE" noProof="0" dirty="0" smtClean="0"/>
              <a:t>Text durch Klicken hinzufügen</a:t>
            </a:r>
            <a:endParaRPr lang="de-DE" noProof="0" dirty="0"/>
          </a:p>
        </p:txBody>
      </p:sp>
    </p:spTree>
    <p:extLst>
      <p:ext uri="{BB962C8B-B14F-4D97-AF65-F5344CB8AC3E}">
        <p14:creationId xmlns:p14="http://schemas.microsoft.com/office/powerpoint/2010/main" val="2565182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de-DE" dirty="0" smtClean="0"/>
              <a:t>Titelmasterformat durch Klicken bearbeiten</a:t>
            </a:r>
            <a:endParaRPr dirty="0"/>
          </a:p>
        </p:txBody>
      </p:sp>
      <p:sp>
        <p:nvSpPr>
          <p:cNvPr id="3" name="Textplatzhalt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0"/>
            <a:endParaRPr dirty="0"/>
          </a:p>
          <a:p>
            <a:pPr lvl="1"/>
            <a:endParaRPr dirty="0"/>
          </a:p>
          <a:p>
            <a:pPr lvl="2"/>
            <a:endParaRPr dirty="0"/>
          </a:p>
          <a:p>
            <a:pPr lvl="3"/>
            <a:endParaRPr dirty="0"/>
          </a:p>
          <a:p>
            <a:pPr lvl="4"/>
            <a:endParaRPr dirty="0"/>
          </a:p>
        </p:txBody>
      </p:sp>
      <p:sp>
        <p:nvSpPr>
          <p:cNvPr id="4" name="Datumsplatzhalt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AFF0B78-83E1-4497-80F4-2C36698B5B0A}" type="datetimeFigureOut">
              <a:rPr lang="de-DE" noProof="0" smtClean="0"/>
              <a:t>15.07.2013</a:t>
            </a:fld>
            <a:endParaRPr lang="de-DE" noProof="0" dirty="0"/>
          </a:p>
        </p:txBody>
      </p:sp>
      <p:sp>
        <p:nvSpPr>
          <p:cNvPr id="5" name="Fußzeilenplatzhalt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de-DE" noProof="0" dirty="0"/>
          </a:p>
        </p:txBody>
      </p:sp>
      <p:sp>
        <p:nvSpPr>
          <p:cNvPr id="6" name="Foliennummernplatzhalt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543E683A-2D7E-4358-86B3-B8E4AF8BE975}" type="slidenum">
              <a:rPr lang="de-DE" noProof="0" smtClean="0"/>
              <a:t>‹Nr.›</a:t>
            </a:fld>
            <a:endParaRPr lang="de-DE" noProof="0" dirty="0"/>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sz="2400" dirty="0"/>
              <a:t>Herzlichen Glückwunsch zum Geburtstag, Lisa!</a:t>
            </a:r>
          </a:p>
        </p:txBody>
      </p:sp>
      <p:sp>
        <p:nvSpPr>
          <p:cNvPr id="3" name="Textplatzhalter 2"/>
          <p:cNvSpPr>
            <a:spLocks noGrp="1"/>
          </p:cNvSpPr>
          <p:nvPr>
            <p:ph type="body" sz="quarter" idx="11"/>
          </p:nvPr>
        </p:nvSpPr>
        <p:spPr/>
        <p:txBody>
          <a:bodyPr/>
          <a:lstStyle/>
          <a:p>
            <a:r>
              <a:rPr lang="de-DE" dirty="0"/>
              <a:t>Feiert mit uns</a:t>
            </a:r>
            <a:r>
              <a:rPr lang="de-DE" dirty="0" smtClean="0"/>
              <a:t>!</a:t>
            </a:r>
          </a:p>
          <a:p>
            <a:r>
              <a:rPr lang="de-DE" dirty="0" smtClean="0"/>
              <a:t>Montag</a:t>
            </a:r>
            <a:r>
              <a:rPr lang="de-DE" dirty="0"/>
              <a:t>, 23. August, 14:30 Uhr</a:t>
            </a:r>
          </a:p>
        </p:txBody>
      </p:sp>
      <p:sp>
        <p:nvSpPr>
          <p:cNvPr id="4" name="Textplatzhalter 3"/>
          <p:cNvSpPr>
            <a:spLocks noGrp="1"/>
          </p:cNvSpPr>
          <p:nvPr>
            <p:ph type="body" sz="quarter" idx="12"/>
          </p:nvPr>
        </p:nvSpPr>
        <p:spPr/>
        <p:txBody>
          <a:bodyPr/>
          <a:lstStyle/>
          <a:p>
            <a:r>
              <a:rPr lang="de-DE" dirty="0" smtClean="0"/>
              <a:t>Susis Restaurant</a:t>
            </a:r>
          </a:p>
          <a:p>
            <a:r>
              <a:rPr lang="de-DE" dirty="0" smtClean="0"/>
              <a:t>Hauptstraße 123, Ravensburg</a:t>
            </a:r>
          </a:p>
          <a:p>
            <a:r>
              <a:rPr lang="de-DE" dirty="0" err="1" smtClean="0"/>
              <a:t>uAwg</a:t>
            </a:r>
            <a:r>
              <a:rPr lang="de-DE" dirty="0" smtClean="0"/>
              <a:t>: erwin@example.com</a:t>
            </a:r>
            <a:endParaRPr lang="de-DE" dirty="0"/>
          </a:p>
        </p:txBody>
      </p:sp>
      <p:sp>
        <p:nvSpPr>
          <p:cNvPr id="5" name="Textplatzhalter 4"/>
          <p:cNvSpPr>
            <a:spLocks noGrp="1"/>
          </p:cNvSpPr>
          <p:nvPr>
            <p:ph type="body" sz="quarter" idx="13"/>
          </p:nvPr>
        </p:nvSpPr>
        <p:spPr/>
        <p:txBody>
          <a:bodyPr/>
          <a:lstStyle/>
          <a:p>
            <a:r>
              <a:rPr lang="de-DE" sz="2400" dirty="0">
                <a:effectLst>
                  <a:outerShdw blurRad="38100" dist="38100" dir="2700000" algn="tl">
                    <a:srgbClr val="000000">
                      <a:alpha val="43137"/>
                    </a:srgbClr>
                  </a:outerShdw>
                </a:effectLst>
              </a:rPr>
              <a:t>Herzlichen Glückwunsch zum Geburtstag, Lisa!</a:t>
            </a:r>
          </a:p>
        </p:txBody>
      </p:sp>
      <p:sp>
        <p:nvSpPr>
          <p:cNvPr id="6" name="Textplatzhalter 5"/>
          <p:cNvSpPr>
            <a:spLocks noGrp="1"/>
          </p:cNvSpPr>
          <p:nvPr>
            <p:ph type="body" sz="quarter" idx="14"/>
          </p:nvPr>
        </p:nvSpPr>
        <p:spPr/>
        <p:txBody>
          <a:bodyPr/>
          <a:lstStyle/>
          <a:p>
            <a:r>
              <a:rPr lang="de-DE" dirty="0"/>
              <a:t>Feiert mit uns!</a:t>
            </a:r>
          </a:p>
          <a:p>
            <a:r>
              <a:rPr lang="de-DE" dirty="0"/>
              <a:t>Montag, 23. August, 14:30 Uhr</a:t>
            </a:r>
          </a:p>
        </p:txBody>
      </p:sp>
      <p:sp>
        <p:nvSpPr>
          <p:cNvPr id="7" name="Textplatzhalter 6"/>
          <p:cNvSpPr>
            <a:spLocks noGrp="1"/>
          </p:cNvSpPr>
          <p:nvPr>
            <p:ph type="body" sz="quarter" idx="15"/>
          </p:nvPr>
        </p:nvSpPr>
        <p:spPr/>
        <p:txBody>
          <a:bodyPr/>
          <a:lstStyle/>
          <a:p>
            <a:r>
              <a:rPr lang="de-DE" dirty="0" smtClean="0"/>
              <a:t>Susis Restaurant</a:t>
            </a:r>
          </a:p>
          <a:p>
            <a:r>
              <a:rPr lang="de-DE" dirty="0" smtClean="0"/>
              <a:t>Hauptstraße 123, Ravensburg</a:t>
            </a:r>
          </a:p>
          <a:p>
            <a:r>
              <a:rPr lang="de-DE" dirty="0" err="1" smtClean="0"/>
              <a:t>uAwg</a:t>
            </a:r>
            <a:r>
              <a:rPr lang="de-DE" dirty="0" smtClean="0"/>
              <a:t>: erwin@example.com</a:t>
            </a:r>
            <a:endParaRPr lang="de-DE" dirty="0"/>
          </a:p>
        </p:txBody>
      </p:sp>
    </p:spTree>
    <p:extLst>
      <p:ext uri="{BB962C8B-B14F-4D97-AF65-F5344CB8AC3E}">
        <p14:creationId xmlns:p14="http://schemas.microsoft.com/office/powerpoint/2010/main" val="1116289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Einladung 'Purpurfarbenes Band'">
  <a:themeElements>
    <a:clrScheme name="Band">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itationPrplRibbon.potx" id="{3A164ACB-A69E-4BDE-9F40-D0AAB959F7BD}" vid="{35F64749-CC26-4345-8558-6CF2875F769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Band">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32946D-89BA-4B02-9104-70AB71B539E9}">
  <ds:schemaRefs>
    <ds:schemaRef ds:uri="http://schemas.microsoft.com/sharepoint/v3/contenttype/forms"/>
  </ds:schemaRefs>
</ds:datastoreItem>
</file>

<file path=customXml/itemProps2.xml><?xml version="1.0" encoding="utf-8"?>
<ds:datastoreItem xmlns:ds="http://schemas.openxmlformats.org/officeDocument/2006/customXml" ds:itemID="{3FE88474-926B-44CD-B57E-1825E606AE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A24CD2-3E73-46D2-B515-C9D20064F891}">
  <ds:schemaRefs>
    <ds:schemaRef ds:uri="http://purl.org/dc/terms/"/>
    <ds:schemaRef ds:uri="http://schemas.microsoft.com/office/infopath/2007/PartnerControls"/>
    <ds:schemaRef ds:uri="http://purl.org/dc/elements/1.1/"/>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115</Words>
  <Application>Microsoft Office PowerPoint</Application>
  <PresentationFormat>Benutzerdefiniert</PresentationFormat>
  <Paragraphs>14</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Century</vt:lpstr>
      <vt:lpstr>Einladung 'Purpurfarbenes Band'</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2013-04-05T20:24:11Z</dcterms:created>
  <dcterms:modified xsi:type="dcterms:W3CDTF">2013-07-15T07:37:09Z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