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442" autoAdjust="0"/>
  </p:normalViewPr>
  <p:slideViewPr>
    <p:cSldViewPr snapToGrid="0">
      <p:cViewPr varScale="1">
        <p:scale>
          <a:sx n="81" d="100"/>
          <a:sy n="81" d="100"/>
        </p:scale>
        <p:origin x="222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2DCD5EBD-C616-4121-9DAE-B88DB20D57A7}" type="datetimeFigureOut">
              <a:rPr lang="de-DE" smtClean="0"/>
              <a:t>14.07.2013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89ED90CB-459C-4B12-B364-B0CA1993A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F251D991-21AC-415A-AB20-722F3BCDD040}" type="datetimeFigureOut">
              <a:t>14.07.2013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4E5863F8-513E-44B9-9F9C-A7685A64A6A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Möchten Sie einen anderen Schriftzug? </a:t>
            </a:r>
            <a:r>
              <a:rPr lang="de-DE" smtClean="0"/>
              <a:t>Wenn Sie einen eigenen Schriftzug einfügen möchten, markieren Sie einfach den Text, und geben Sie einen eigenen </a:t>
            </a:r>
            <a:r>
              <a:rPr lang="de-DE" baseline="0" smtClean="0"/>
              <a:t>Text ein.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ß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eihand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de-DE" sz="82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de-DE" dirty="0"/>
              <a:t>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de-D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14.07.2013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de-D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de-D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de-DE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de-DE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de-DE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2567" y="6958942"/>
            <a:ext cx="5165766" cy="2517568"/>
          </a:xfrm>
        </p:spPr>
        <p:txBody>
          <a:bodyPr>
            <a:normAutofit fontScale="90000"/>
          </a:bodyPr>
          <a:lstStyle/>
          <a:p>
            <a:pPr>
              <a:lnSpc>
                <a:spcPts val="7000"/>
              </a:lnSpc>
              <a:spcBef>
                <a:spcPts val="0"/>
              </a:spcBef>
            </a:pPr>
            <a:r>
              <a:rPr lang="de-DE" sz="7300" dirty="0"/>
              <a:t>HERZLICHEN </a:t>
            </a:r>
            <a:r>
              <a:rPr lang="de-DE" sz="7300" dirty="0" smtClean="0"/>
              <a:t/>
            </a:r>
            <a:br>
              <a:rPr lang="de-DE" sz="7300" dirty="0" smtClean="0"/>
            </a:br>
            <a:r>
              <a:rPr lang="de-DE" sz="7300" dirty="0" smtClean="0"/>
              <a:t>GLÜCKWUNSCH</a:t>
            </a:r>
            <a:r>
              <a:rPr lang="de-DE" sz="7300" dirty="0"/>
              <a:t/>
            </a:r>
            <a:br>
              <a:rPr lang="de-DE" sz="7300" dirty="0"/>
            </a:br>
            <a:r>
              <a:rPr lang="de-DE" sz="5300" dirty="0" smtClean="0"/>
              <a:t>    zum </a:t>
            </a:r>
            <a:r>
              <a:rPr lang="de-DE" sz="5300" dirty="0"/>
              <a:t>Geburtstag!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burtstagskarte blau-schwarz mit Kratzern">
  <a:themeElements>
    <a:clrScheme name="Geburtstagskarte 'Kratzer'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Geburtstagskarte 'Kratzer'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Geburtstagskarte 'Kratzer'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Benutzerdefiniert</PresentationFormat>
  <Paragraphs>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Geburtstagskarte blau-schwarz mit Kratzern</vt:lpstr>
      <vt:lpstr>HERZLICHEN  GLÜCKWUNSCH     zum Geburtstag!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2013-07-15T05:54:42Z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