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9" r:id="rId2"/>
    <p:sldId id="270" r:id="rId3"/>
    <p:sldId id="271" r:id="rId4"/>
    <p:sldId id="272" r:id="rId5"/>
    <p:sldId id="273" r:id="rId6"/>
    <p:sldId id="274" r:id="rId7"/>
    <p:sldId id="275" r:id="rId8"/>
    <p:sldId id="276" r:id="rId9"/>
    <p:sldId id="277" r:id="rId10"/>
    <p:sldId id="278" r:id="rId11"/>
    <p:sldId id="279" r:id="rId12"/>
    <p:sldId id="280" r:id="rId13"/>
  </p:sldIdLst>
  <p:sldSz cx="9144000" cy="6858000" type="screen4x3"/>
  <p:notesSz cx="6858000" cy="9144000"/>
  <p:defaultTextStyle>
    <a:defPPr rtl="0"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1" autoAdjust="0"/>
    <p:restoredTop sz="94660"/>
  </p:normalViewPr>
  <p:slideViewPr>
    <p:cSldViewPr>
      <p:cViewPr varScale="1">
        <p:scale>
          <a:sx n="150" d="100"/>
          <a:sy n="150" d="100"/>
        </p:scale>
        <p:origin x="1890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3" d="100"/>
          <a:sy n="63" d="100"/>
        </p:scale>
        <p:origin x="2838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de-DE" dirty="0">
              <a:latin typeface="Corbel" panose="020B0503020204020204" pitchFamily="34" charset="0"/>
            </a:endParaRPr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r>
              <a:rPr lang="de-DE" dirty="0">
                <a:latin typeface="Corbel" panose="020B0503020204020204" pitchFamily="34" charset="0"/>
              </a:rPr>
              <a:t>21.03.2018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de-DE" dirty="0">
              <a:latin typeface="Corbel" panose="020B0503020204020204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15D44AA9-01A9-4234-A7D5-759E9183FA36}" type="slidenum">
              <a:rPr lang="de-DE" smtClean="0">
                <a:latin typeface="Corbel" panose="020B0503020204020204" pitchFamily="34" charset="0"/>
              </a:rPr>
              <a:t>‹#›</a:t>
            </a:fld>
            <a:endParaRPr lang="de-DE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58720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rbel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rbel" pitchFamily="34" charset="0"/>
              </a:defRPr>
            </a:lvl1pPr>
          </a:lstStyle>
          <a:p>
            <a:r>
              <a:rPr lang="de-DE"/>
              <a:t>21.03.2018</a:t>
            </a:r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de-DE" dirty="0"/>
              <a:t>Textmasterformat durch Klicken bearbeiten</a:t>
            </a:r>
          </a:p>
          <a:p>
            <a:pPr lvl="1" rtl="0"/>
            <a:r>
              <a:rPr lang="de-DE" dirty="0"/>
              <a:t>Zweite Ebene</a:t>
            </a:r>
          </a:p>
          <a:p>
            <a:pPr lvl="2" rtl="0"/>
            <a:r>
              <a:rPr lang="de-DE" dirty="0"/>
              <a:t>Dritte Ebene</a:t>
            </a:r>
          </a:p>
          <a:p>
            <a:pPr lvl="3" rtl="0"/>
            <a:r>
              <a:rPr lang="de-DE" dirty="0"/>
              <a:t>Vierte Ebene</a:t>
            </a:r>
          </a:p>
          <a:p>
            <a:pPr lvl="4" rtl="0"/>
            <a:r>
              <a:rPr lang="de-DE" dirty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rbel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rbel" pitchFamily="34" charset="0"/>
              </a:defRPr>
            </a:lvl1pPr>
          </a:lstStyle>
          <a:p>
            <a:fld id="{C4717457-3D7F-47C7-A42B-6399AD530DD1}" type="slidenum">
              <a:rPr lang="de-DE" smtClean="0"/>
              <a:pPr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035080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rbel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rbel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rbel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rbel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rbe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1524000" y="1676400"/>
            <a:ext cx="6934200" cy="2362199"/>
          </a:xfrm>
        </p:spPr>
        <p:txBody>
          <a:bodyPr wrap="square" rtlCol="0"/>
          <a:lstStyle>
            <a:lvl1pPr>
              <a:lnSpc>
                <a:spcPct val="60000"/>
              </a:lnSpc>
              <a:defRPr sz="6000">
                <a:solidFill>
                  <a:schemeClr val="tx1"/>
                </a:solidFill>
                <a:latin typeface="Corbel" panose="020B0503020204020204" pitchFamily="34" charset="0"/>
              </a:defRPr>
            </a:lvl1pPr>
          </a:lstStyle>
          <a:p>
            <a:pPr rtl="0"/>
            <a:r>
              <a:rPr lang="de-DE" dirty="0"/>
              <a:t>Titel durch Klicken hinzufügen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1524000" y="4114800"/>
            <a:ext cx="6934200" cy="1371600"/>
          </a:xfrm>
        </p:spPr>
        <p:txBody>
          <a:bodyPr rtlCol="0">
            <a:normAutofit/>
          </a:bodyPr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de-DE" dirty="0"/>
              <a:t>Untertitel durch Klicken hinzufügen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r>
              <a:rPr lang="de-DE"/>
              <a:t>21.03.2018</a:t>
            </a:r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fld id="{C9E513D3-5634-4029-9D8A-10D34CC19BA1}" type="slidenum">
              <a:rPr lang="de-DE" smtClean="0"/>
              <a:pPr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10221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ugust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Gruppieren 153"/>
          <p:cNvGrpSpPr/>
          <p:nvPr userDrawn="1"/>
        </p:nvGrpSpPr>
        <p:grpSpPr>
          <a:xfrm>
            <a:off x="1226981" y="1517254"/>
            <a:ext cx="6478327" cy="4390280"/>
            <a:chOff x="1226981" y="1517254"/>
            <a:chExt cx="6478327" cy="4390280"/>
          </a:xfrm>
        </p:grpSpPr>
        <p:grpSp>
          <p:nvGrpSpPr>
            <p:cNvPr id="155" name="Gruppieren 154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271" name="Gerader Verbinder 270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Gerader Verbinder 271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Gerader Verbinder 27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Gerader Verbinder 273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Gerader Verbinder 274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Gerader Verbinder 275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6" name="Gruppieren 155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65" name="Gerader Verbinder 26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Gerader Verbinder 26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Gerader Verbinder 26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Gerader Verbinder 267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Gerader Verbinder 26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Gerader Verbinder 26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7" name="Gruppieren 156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59" name="Gerader Verbinder 258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Gerader Verbinder 259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Gerader Verbinder 260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Gerader Verbinder 261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Gerader Verbinder 262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Gerader Verbinder 263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8" name="Gruppieren 157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180" name="Gerader Verbinder 179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Gerader Verbinder 180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Gerader Verbinder 18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Gerader Verbinder 184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Gerader Verbinder 256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Gerader Verbinder 257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9" name="Gruppieren 158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174" name="Gerader Verbinder 173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Gerader Verbinder 174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Gerader Verbinder 175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Gerader Verbinder 176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Gerader Verbinder 177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Gerader Verbinder 178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0" name="Gruppieren 159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168" name="Gerader Verbinder 167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Gerader Verbinder 168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Gerader Verbinder 169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Gerader Verbinder 170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Gerader Verbinder 171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Gerader Verbinder 172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1" name="Gruppe 160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162" name="Gerader Verbinder 161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Gerader Verbinder 162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Gerader Verbinder 163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Gerader Verbinder 164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Gerader Verbinder 165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Gerader Verbinder 166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Gruppieren 190"/>
          <p:cNvGrpSpPr/>
          <p:nvPr userDrawn="1"/>
        </p:nvGrpSpPr>
        <p:grpSpPr>
          <a:xfrm>
            <a:off x="12192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Gerader Verbinder 191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Gerader Verbinder 192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Gerader Verbinder 193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Gerader Verbinder 194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Gerader Verbinder 195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uppe 10"/>
          <p:cNvGrpSpPr/>
          <p:nvPr userDrawn="1"/>
        </p:nvGrpSpPr>
        <p:grpSpPr>
          <a:xfrm>
            <a:off x="1234440" y="1523359"/>
            <a:ext cx="7543800" cy="3581585"/>
            <a:chOff x="1234440" y="1523359"/>
            <a:chExt cx="7543800" cy="3581585"/>
          </a:xfrm>
        </p:grpSpPr>
        <p:cxnSp>
          <p:nvCxnSpPr>
            <p:cNvPr id="12" name="Gerader Verbinder 11"/>
            <p:cNvCxnSpPr/>
            <p:nvPr/>
          </p:nvCxnSpPr>
          <p:spPr>
            <a:xfrm>
              <a:off x="1234440" y="1524000"/>
              <a:ext cx="75438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feld 12"/>
            <p:cNvSpPr txBox="1"/>
            <p:nvPr/>
          </p:nvSpPr>
          <p:spPr>
            <a:xfrm>
              <a:off x="7746840" y="152335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5</a:t>
              </a:r>
            </a:p>
          </p:txBody>
        </p:sp>
        <p:sp>
          <p:nvSpPr>
            <p:cNvPr id="14" name="Textfeld 13"/>
            <p:cNvSpPr txBox="1"/>
            <p:nvPr/>
          </p:nvSpPr>
          <p:spPr>
            <a:xfrm>
              <a:off x="126746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6</a:t>
              </a:r>
            </a:p>
          </p:txBody>
        </p:sp>
        <p:sp>
          <p:nvSpPr>
            <p:cNvPr id="15" name="Textfeld 14"/>
            <p:cNvSpPr txBox="1"/>
            <p:nvPr/>
          </p:nvSpPr>
          <p:spPr>
            <a:xfrm>
              <a:off x="2347358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7</a:t>
              </a:r>
            </a:p>
          </p:txBody>
        </p:sp>
        <p:sp>
          <p:nvSpPr>
            <p:cNvPr id="16" name="Textfeld 15"/>
            <p:cNvSpPr txBox="1"/>
            <p:nvPr/>
          </p:nvSpPr>
          <p:spPr>
            <a:xfrm>
              <a:off x="3427254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8</a:t>
              </a:r>
            </a:p>
          </p:txBody>
        </p:sp>
        <p:sp>
          <p:nvSpPr>
            <p:cNvPr id="17" name="Textfeld 16"/>
            <p:cNvSpPr txBox="1"/>
            <p:nvPr/>
          </p:nvSpPr>
          <p:spPr>
            <a:xfrm>
              <a:off x="450715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9</a:t>
              </a:r>
            </a:p>
          </p:txBody>
        </p:sp>
        <p:sp>
          <p:nvSpPr>
            <p:cNvPr id="18" name="Textfeld 17"/>
            <p:cNvSpPr txBox="1"/>
            <p:nvPr/>
          </p:nvSpPr>
          <p:spPr>
            <a:xfrm>
              <a:off x="5587046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10</a:t>
              </a:r>
            </a:p>
          </p:txBody>
        </p:sp>
        <p:sp>
          <p:nvSpPr>
            <p:cNvPr id="19" name="Textfeld 18"/>
            <p:cNvSpPr txBox="1"/>
            <p:nvPr/>
          </p:nvSpPr>
          <p:spPr>
            <a:xfrm>
              <a:off x="666694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11</a:t>
              </a:r>
            </a:p>
          </p:txBody>
        </p:sp>
        <p:sp>
          <p:nvSpPr>
            <p:cNvPr id="20" name="Textfeld 19"/>
            <p:cNvSpPr txBox="1"/>
            <p:nvPr/>
          </p:nvSpPr>
          <p:spPr>
            <a:xfrm>
              <a:off x="774684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12</a:t>
              </a:r>
            </a:p>
          </p:txBody>
        </p:sp>
        <p:sp>
          <p:nvSpPr>
            <p:cNvPr id="21" name="Textfeld 20"/>
            <p:cNvSpPr txBox="1"/>
            <p:nvPr/>
          </p:nvSpPr>
          <p:spPr>
            <a:xfrm>
              <a:off x="126746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13</a:t>
              </a:r>
            </a:p>
          </p:txBody>
        </p:sp>
        <p:sp>
          <p:nvSpPr>
            <p:cNvPr id="22" name="Textfeld 21"/>
            <p:cNvSpPr txBox="1"/>
            <p:nvPr/>
          </p:nvSpPr>
          <p:spPr>
            <a:xfrm>
              <a:off x="2347358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14</a:t>
              </a:r>
            </a:p>
          </p:txBody>
        </p:sp>
        <p:sp>
          <p:nvSpPr>
            <p:cNvPr id="23" name="Textfeld 22"/>
            <p:cNvSpPr txBox="1"/>
            <p:nvPr/>
          </p:nvSpPr>
          <p:spPr>
            <a:xfrm>
              <a:off x="3427254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15</a:t>
              </a:r>
            </a:p>
          </p:txBody>
        </p:sp>
        <p:sp>
          <p:nvSpPr>
            <p:cNvPr id="24" name="Textfeld 23"/>
            <p:cNvSpPr txBox="1"/>
            <p:nvPr/>
          </p:nvSpPr>
          <p:spPr>
            <a:xfrm>
              <a:off x="450715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16</a:t>
              </a:r>
            </a:p>
          </p:txBody>
        </p:sp>
        <p:sp>
          <p:nvSpPr>
            <p:cNvPr id="25" name="Textfeld 24"/>
            <p:cNvSpPr txBox="1"/>
            <p:nvPr/>
          </p:nvSpPr>
          <p:spPr>
            <a:xfrm>
              <a:off x="5587046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17</a:t>
              </a:r>
            </a:p>
          </p:txBody>
        </p:sp>
        <p:sp>
          <p:nvSpPr>
            <p:cNvPr id="26" name="Textfeld 25"/>
            <p:cNvSpPr txBox="1"/>
            <p:nvPr/>
          </p:nvSpPr>
          <p:spPr>
            <a:xfrm>
              <a:off x="666694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18</a:t>
              </a:r>
            </a:p>
          </p:txBody>
        </p:sp>
        <p:sp>
          <p:nvSpPr>
            <p:cNvPr id="27" name="Textfeld 26"/>
            <p:cNvSpPr txBox="1"/>
            <p:nvPr/>
          </p:nvSpPr>
          <p:spPr>
            <a:xfrm>
              <a:off x="774684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19</a:t>
              </a:r>
            </a:p>
          </p:txBody>
        </p:sp>
        <p:sp>
          <p:nvSpPr>
            <p:cNvPr id="28" name="Textfeld 27"/>
            <p:cNvSpPr txBox="1"/>
            <p:nvPr/>
          </p:nvSpPr>
          <p:spPr>
            <a:xfrm>
              <a:off x="126746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20</a:t>
              </a:r>
            </a:p>
          </p:txBody>
        </p:sp>
        <p:sp>
          <p:nvSpPr>
            <p:cNvPr id="29" name="Textfeld 28"/>
            <p:cNvSpPr txBox="1"/>
            <p:nvPr/>
          </p:nvSpPr>
          <p:spPr>
            <a:xfrm>
              <a:off x="2347358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21</a:t>
              </a:r>
            </a:p>
          </p:txBody>
        </p:sp>
        <p:sp>
          <p:nvSpPr>
            <p:cNvPr id="30" name="Textfeld 29"/>
            <p:cNvSpPr txBox="1"/>
            <p:nvPr/>
          </p:nvSpPr>
          <p:spPr>
            <a:xfrm>
              <a:off x="3427254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22</a:t>
              </a:r>
            </a:p>
          </p:txBody>
        </p:sp>
        <p:sp>
          <p:nvSpPr>
            <p:cNvPr id="31" name="Textfeld 30"/>
            <p:cNvSpPr txBox="1"/>
            <p:nvPr/>
          </p:nvSpPr>
          <p:spPr>
            <a:xfrm>
              <a:off x="450715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23</a:t>
              </a:r>
            </a:p>
          </p:txBody>
        </p:sp>
        <p:sp>
          <p:nvSpPr>
            <p:cNvPr id="32" name="Textfeld 31"/>
            <p:cNvSpPr txBox="1"/>
            <p:nvPr/>
          </p:nvSpPr>
          <p:spPr>
            <a:xfrm>
              <a:off x="5587046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24</a:t>
              </a:r>
            </a:p>
          </p:txBody>
        </p:sp>
        <p:sp>
          <p:nvSpPr>
            <p:cNvPr id="33" name="Textfeld 32"/>
            <p:cNvSpPr txBox="1"/>
            <p:nvPr/>
          </p:nvSpPr>
          <p:spPr>
            <a:xfrm>
              <a:off x="666694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25</a:t>
              </a:r>
            </a:p>
          </p:txBody>
        </p:sp>
        <p:sp>
          <p:nvSpPr>
            <p:cNvPr id="34" name="Textfeld 33"/>
            <p:cNvSpPr txBox="1"/>
            <p:nvPr/>
          </p:nvSpPr>
          <p:spPr>
            <a:xfrm>
              <a:off x="774684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26</a:t>
              </a:r>
            </a:p>
          </p:txBody>
        </p:sp>
        <p:sp>
          <p:nvSpPr>
            <p:cNvPr id="35" name="Textfeld 34"/>
            <p:cNvSpPr txBox="1"/>
            <p:nvPr userDrawn="1"/>
          </p:nvSpPr>
          <p:spPr>
            <a:xfrm>
              <a:off x="1267462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27</a:t>
              </a:r>
            </a:p>
          </p:txBody>
        </p:sp>
        <p:sp>
          <p:nvSpPr>
            <p:cNvPr id="36" name="Textfeld 35"/>
            <p:cNvSpPr txBox="1"/>
            <p:nvPr/>
          </p:nvSpPr>
          <p:spPr>
            <a:xfrm>
              <a:off x="2347358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28</a:t>
              </a:r>
            </a:p>
          </p:txBody>
        </p:sp>
        <p:sp>
          <p:nvSpPr>
            <p:cNvPr id="37" name="Textfeld 36"/>
            <p:cNvSpPr txBox="1"/>
            <p:nvPr/>
          </p:nvSpPr>
          <p:spPr>
            <a:xfrm>
              <a:off x="3427254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29</a:t>
              </a:r>
            </a:p>
          </p:txBody>
        </p:sp>
      </p:grpSp>
      <p:sp>
        <p:nvSpPr>
          <p:cNvPr id="43" name="Textplatzhalter 167"/>
          <p:cNvSpPr>
            <a:spLocks noGrp="1"/>
          </p:cNvSpPr>
          <p:nvPr>
            <p:ph type="body" sz="quarter" idx="23" hasCustomPrompt="1"/>
          </p:nvPr>
        </p:nvSpPr>
        <p:spPr>
          <a:xfrm>
            <a:off x="7907643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44" name="Textplatzhalter 167"/>
          <p:cNvSpPr>
            <a:spLocks noGrp="1"/>
          </p:cNvSpPr>
          <p:nvPr>
            <p:ph type="body" sz="quarter" idx="24" hasCustomPrompt="1"/>
          </p:nvPr>
        </p:nvSpPr>
        <p:spPr>
          <a:xfrm>
            <a:off x="1433514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45" name="Textplatzhalter 167"/>
          <p:cNvSpPr>
            <a:spLocks noGrp="1"/>
          </p:cNvSpPr>
          <p:nvPr>
            <p:ph type="body" sz="quarter" idx="25" hasCustomPrompt="1"/>
          </p:nvPr>
        </p:nvSpPr>
        <p:spPr>
          <a:xfrm>
            <a:off x="2512536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46" name="Textplatzhalter 167"/>
          <p:cNvSpPr>
            <a:spLocks noGrp="1"/>
          </p:cNvSpPr>
          <p:nvPr>
            <p:ph type="body" sz="quarter" idx="26" hasCustomPrompt="1"/>
          </p:nvPr>
        </p:nvSpPr>
        <p:spPr>
          <a:xfrm>
            <a:off x="3591557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47" name="Textplatzhalter 167"/>
          <p:cNvSpPr>
            <a:spLocks noGrp="1"/>
          </p:cNvSpPr>
          <p:nvPr>
            <p:ph type="body" sz="quarter" idx="13" hasCustomPrompt="1"/>
          </p:nvPr>
        </p:nvSpPr>
        <p:spPr>
          <a:xfrm>
            <a:off x="4670579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48" name="Textplatzhalter 167"/>
          <p:cNvSpPr>
            <a:spLocks noGrp="1"/>
          </p:cNvSpPr>
          <p:nvPr>
            <p:ph type="body" sz="quarter" idx="14" hasCustomPrompt="1"/>
          </p:nvPr>
        </p:nvSpPr>
        <p:spPr>
          <a:xfrm>
            <a:off x="5749600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49" name="Textplatzhalter 167"/>
          <p:cNvSpPr>
            <a:spLocks noGrp="1"/>
          </p:cNvSpPr>
          <p:nvPr>
            <p:ph type="body" sz="quarter" idx="15" hasCustomPrompt="1"/>
          </p:nvPr>
        </p:nvSpPr>
        <p:spPr>
          <a:xfrm>
            <a:off x="6828621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50" name="Textplatzhalter 167"/>
          <p:cNvSpPr>
            <a:spLocks noGrp="1"/>
          </p:cNvSpPr>
          <p:nvPr>
            <p:ph type="body" sz="quarter" idx="16" hasCustomPrompt="1"/>
          </p:nvPr>
        </p:nvSpPr>
        <p:spPr>
          <a:xfrm>
            <a:off x="7907643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51" name="Textplatzhalter 167"/>
          <p:cNvSpPr>
            <a:spLocks noGrp="1"/>
          </p:cNvSpPr>
          <p:nvPr>
            <p:ph type="body" sz="quarter" idx="27" hasCustomPrompt="1"/>
          </p:nvPr>
        </p:nvSpPr>
        <p:spPr>
          <a:xfrm>
            <a:off x="1433514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52" name="Textplatzhalter 167"/>
          <p:cNvSpPr>
            <a:spLocks noGrp="1"/>
          </p:cNvSpPr>
          <p:nvPr>
            <p:ph type="body" sz="quarter" idx="28" hasCustomPrompt="1"/>
          </p:nvPr>
        </p:nvSpPr>
        <p:spPr>
          <a:xfrm>
            <a:off x="2512536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53" name="Textplatzhalter 167"/>
          <p:cNvSpPr>
            <a:spLocks noGrp="1"/>
          </p:cNvSpPr>
          <p:nvPr>
            <p:ph type="body" sz="quarter" idx="29" hasCustomPrompt="1"/>
          </p:nvPr>
        </p:nvSpPr>
        <p:spPr>
          <a:xfrm>
            <a:off x="3591557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54" name="Textplatzhalter 167"/>
          <p:cNvSpPr>
            <a:spLocks noGrp="1"/>
          </p:cNvSpPr>
          <p:nvPr>
            <p:ph type="body" sz="quarter" idx="30" hasCustomPrompt="1"/>
          </p:nvPr>
        </p:nvSpPr>
        <p:spPr>
          <a:xfrm>
            <a:off x="4670579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55" name="Textplatzhalter 167"/>
          <p:cNvSpPr>
            <a:spLocks noGrp="1"/>
          </p:cNvSpPr>
          <p:nvPr>
            <p:ph type="body" sz="quarter" idx="31" hasCustomPrompt="1"/>
          </p:nvPr>
        </p:nvSpPr>
        <p:spPr>
          <a:xfrm>
            <a:off x="5749600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56" name="Textplatzhalter 167"/>
          <p:cNvSpPr>
            <a:spLocks noGrp="1"/>
          </p:cNvSpPr>
          <p:nvPr>
            <p:ph type="body" sz="quarter" idx="32" hasCustomPrompt="1"/>
          </p:nvPr>
        </p:nvSpPr>
        <p:spPr>
          <a:xfrm>
            <a:off x="6828621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57" name="Textplatzhalter 167"/>
          <p:cNvSpPr>
            <a:spLocks noGrp="1"/>
          </p:cNvSpPr>
          <p:nvPr>
            <p:ph type="body" sz="quarter" idx="33" hasCustomPrompt="1"/>
          </p:nvPr>
        </p:nvSpPr>
        <p:spPr>
          <a:xfrm>
            <a:off x="7907643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58" name="Textplatzhalter 167"/>
          <p:cNvSpPr>
            <a:spLocks noGrp="1"/>
          </p:cNvSpPr>
          <p:nvPr>
            <p:ph type="body" sz="quarter" idx="34" hasCustomPrompt="1"/>
          </p:nvPr>
        </p:nvSpPr>
        <p:spPr>
          <a:xfrm>
            <a:off x="1433514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59" name="Textplatzhalter 167"/>
          <p:cNvSpPr>
            <a:spLocks noGrp="1"/>
          </p:cNvSpPr>
          <p:nvPr>
            <p:ph type="body" sz="quarter" idx="35" hasCustomPrompt="1"/>
          </p:nvPr>
        </p:nvSpPr>
        <p:spPr>
          <a:xfrm>
            <a:off x="2512536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60" name="Textplatzhalter 167"/>
          <p:cNvSpPr>
            <a:spLocks noGrp="1"/>
          </p:cNvSpPr>
          <p:nvPr>
            <p:ph type="body" sz="quarter" idx="36" hasCustomPrompt="1"/>
          </p:nvPr>
        </p:nvSpPr>
        <p:spPr>
          <a:xfrm>
            <a:off x="3591557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61" name="Textplatzhalter 167"/>
          <p:cNvSpPr>
            <a:spLocks noGrp="1"/>
          </p:cNvSpPr>
          <p:nvPr>
            <p:ph type="body" sz="quarter" idx="37" hasCustomPrompt="1"/>
          </p:nvPr>
        </p:nvSpPr>
        <p:spPr>
          <a:xfrm>
            <a:off x="4670579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62" name="Textplatzhalter 167"/>
          <p:cNvSpPr>
            <a:spLocks noGrp="1"/>
          </p:cNvSpPr>
          <p:nvPr>
            <p:ph type="body" sz="quarter" idx="38" hasCustomPrompt="1"/>
          </p:nvPr>
        </p:nvSpPr>
        <p:spPr>
          <a:xfrm>
            <a:off x="5749600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63" name="Textplatzhalter 167"/>
          <p:cNvSpPr>
            <a:spLocks noGrp="1"/>
          </p:cNvSpPr>
          <p:nvPr>
            <p:ph type="body" sz="quarter" idx="39" hasCustomPrompt="1"/>
          </p:nvPr>
        </p:nvSpPr>
        <p:spPr>
          <a:xfrm>
            <a:off x="6828621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64" name="Textplatzhalter 167"/>
          <p:cNvSpPr>
            <a:spLocks noGrp="1"/>
          </p:cNvSpPr>
          <p:nvPr>
            <p:ph type="body" sz="quarter" idx="40" hasCustomPrompt="1"/>
          </p:nvPr>
        </p:nvSpPr>
        <p:spPr>
          <a:xfrm>
            <a:off x="7907643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65" name="Textplatzhalter 167"/>
          <p:cNvSpPr>
            <a:spLocks noGrp="1"/>
          </p:cNvSpPr>
          <p:nvPr>
            <p:ph type="body" sz="quarter" idx="41" hasCustomPrompt="1"/>
          </p:nvPr>
        </p:nvSpPr>
        <p:spPr>
          <a:xfrm>
            <a:off x="1433514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66" name="Textplatzhalter 167"/>
          <p:cNvSpPr>
            <a:spLocks noGrp="1"/>
          </p:cNvSpPr>
          <p:nvPr>
            <p:ph type="body" sz="quarter" idx="42" hasCustomPrompt="1"/>
          </p:nvPr>
        </p:nvSpPr>
        <p:spPr>
          <a:xfrm>
            <a:off x="2512536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67" name="Textplatzhalter 167"/>
          <p:cNvSpPr>
            <a:spLocks noGrp="1"/>
          </p:cNvSpPr>
          <p:nvPr>
            <p:ph type="body" sz="quarter" idx="43" hasCustomPrompt="1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73" name="Textfeld 72"/>
          <p:cNvSpPr txBox="1"/>
          <p:nvPr userDrawn="1"/>
        </p:nvSpPr>
        <p:spPr>
          <a:xfrm>
            <a:off x="6667818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de-DE" sz="1400" dirty="0">
                <a:solidFill>
                  <a:schemeClr val="accent1"/>
                </a:solidFill>
                <a:latin typeface="Corbel" panose="020B0503020204020204" pitchFamily="34" charset="0"/>
              </a:rPr>
              <a:t>4</a:t>
            </a:r>
          </a:p>
        </p:txBody>
      </p:sp>
      <p:sp>
        <p:nvSpPr>
          <p:cNvPr id="74" name="Textplatzhalter 167"/>
          <p:cNvSpPr>
            <a:spLocks noGrp="1"/>
          </p:cNvSpPr>
          <p:nvPr>
            <p:ph type="body" sz="quarter" idx="47" hasCustomPrompt="1"/>
          </p:nvPr>
        </p:nvSpPr>
        <p:spPr>
          <a:xfrm>
            <a:off x="6828621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80" name="Textfeld 79"/>
          <p:cNvSpPr txBox="1"/>
          <p:nvPr userDrawn="1"/>
        </p:nvSpPr>
        <p:spPr>
          <a:xfrm>
            <a:off x="5584357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de-DE" sz="1400" dirty="0">
                <a:solidFill>
                  <a:schemeClr val="accent1"/>
                </a:solidFill>
                <a:latin typeface="Corbel" panose="020B0503020204020204" pitchFamily="34" charset="0"/>
              </a:rPr>
              <a:t>3</a:t>
            </a:r>
          </a:p>
        </p:txBody>
      </p:sp>
      <p:sp>
        <p:nvSpPr>
          <p:cNvPr id="81" name="Textplatzhalter 167"/>
          <p:cNvSpPr>
            <a:spLocks noGrp="1"/>
          </p:cNvSpPr>
          <p:nvPr>
            <p:ph type="body" sz="quarter" idx="48" hasCustomPrompt="1"/>
          </p:nvPr>
        </p:nvSpPr>
        <p:spPr>
          <a:xfrm>
            <a:off x="5751576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87" name="Textfeld 86"/>
          <p:cNvSpPr txBox="1"/>
          <p:nvPr userDrawn="1"/>
        </p:nvSpPr>
        <p:spPr>
          <a:xfrm>
            <a:off x="450804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de-DE" sz="1400" dirty="0">
                <a:solidFill>
                  <a:schemeClr val="accent1"/>
                </a:solidFill>
                <a:latin typeface="Corbel" panose="020B0503020204020204" pitchFamily="34" charset="0"/>
              </a:rPr>
              <a:t>2</a:t>
            </a:r>
          </a:p>
        </p:txBody>
      </p:sp>
      <p:sp>
        <p:nvSpPr>
          <p:cNvPr id="88" name="Textplatzhalter 167"/>
          <p:cNvSpPr>
            <a:spLocks noGrp="1"/>
          </p:cNvSpPr>
          <p:nvPr>
            <p:ph type="body" sz="quarter" idx="49" hasCustomPrompt="1"/>
          </p:nvPr>
        </p:nvSpPr>
        <p:spPr>
          <a:xfrm>
            <a:off x="466884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96" name="Textfeld 95"/>
          <p:cNvSpPr txBox="1"/>
          <p:nvPr userDrawn="1"/>
        </p:nvSpPr>
        <p:spPr>
          <a:xfrm>
            <a:off x="343333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de-DE" sz="1400" dirty="0">
                <a:solidFill>
                  <a:schemeClr val="accent1"/>
                </a:solidFill>
                <a:latin typeface="Corbel" panose="020B0503020204020204" pitchFamily="34" charset="0"/>
              </a:rPr>
              <a:t>1</a:t>
            </a:r>
          </a:p>
        </p:txBody>
      </p:sp>
      <p:sp>
        <p:nvSpPr>
          <p:cNvPr id="97" name="Textplatzhalter 167"/>
          <p:cNvSpPr>
            <a:spLocks noGrp="1"/>
          </p:cNvSpPr>
          <p:nvPr>
            <p:ph type="body" sz="quarter" idx="50" hasCustomPrompt="1"/>
          </p:nvPr>
        </p:nvSpPr>
        <p:spPr>
          <a:xfrm>
            <a:off x="359413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105" name="Textfeld 104"/>
          <p:cNvSpPr txBox="1"/>
          <p:nvPr userDrawn="1"/>
        </p:nvSpPr>
        <p:spPr>
          <a:xfrm>
            <a:off x="235091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de-DE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31</a:t>
            </a:r>
          </a:p>
        </p:txBody>
      </p:sp>
      <p:sp>
        <p:nvSpPr>
          <p:cNvPr id="106" name="Textplatzhalter 167"/>
          <p:cNvSpPr>
            <a:spLocks noGrp="1"/>
          </p:cNvSpPr>
          <p:nvPr>
            <p:ph type="body" sz="quarter" idx="51" hasCustomPrompt="1"/>
          </p:nvPr>
        </p:nvSpPr>
        <p:spPr>
          <a:xfrm>
            <a:off x="251171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113" name="Textfeld 112"/>
          <p:cNvSpPr txBox="1"/>
          <p:nvPr userDrawn="1"/>
        </p:nvSpPr>
        <p:spPr>
          <a:xfrm>
            <a:off x="127189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de-DE" dirty="0">
                <a:latin typeface="Corbel" panose="020B0503020204020204" pitchFamily="34" charset="0"/>
              </a:rPr>
              <a:t>30</a:t>
            </a:r>
          </a:p>
        </p:txBody>
      </p:sp>
      <p:sp>
        <p:nvSpPr>
          <p:cNvPr id="114" name="Textplatzhalter 167"/>
          <p:cNvSpPr>
            <a:spLocks noGrp="1"/>
          </p:cNvSpPr>
          <p:nvPr>
            <p:ph type="body" sz="quarter" idx="52" hasCustomPrompt="1"/>
          </p:nvPr>
        </p:nvSpPr>
        <p:spPr>
          <a:xfrm>
            <a:off x="143269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115" name="Textfeld 114"/>
          <p:cNvSpPr txBox="1"/>
          <p:nvPr userDrawn="1"/>
        </p:nvSpPr>
        <p:spPr>
          <a:xfrm>
            <a:off x="770190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de-DE" sz="1600" dirty="0">
                <a:solidFill>
                  <a:schemeClr val="accent1"/>
                </a:solidFill>
                <a:latin typeface="Corbel" panose="020B0503020204020204" pitchFamily="34" charset="0"/>
              </a:rPr>
              <a:t>Sonntag</a:t>
            </a:r>
          </a:p>
        </p:txBody>
      </p:sp>
      <p:sp>
        <p:nvSpPr>
          <p:cNvPr id="116" name="Textfeld 115"/>
          <p:cNvSpPr txBox="1"/>
          <p:nvPr userDrawn="1"/>
        </p:nvSpPr>
        <p:spPr>
          <a:xfrm>
            <a:off x="126585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de-DE" sz="1600" dirty="0">
                <a:solidFill>
                  <a:schemeClr val="accent1"/>
                </a:solidFill>
                <a:latin typeface="Corbel" panose="020B0503020204020204" pitchFamily="34" charset="0"/>
              </a:rPr>
              <a:t>Montag</a:t>
            </a:r>
          </a:p>
        </p:txBody>
      </p:sp>
      <p:sp>
        <p:nvSpPr>
          <p:cNvPr id="117" name="Textfeld 116"/>
          <p:cNvSpPr txBox="1"/>
          <p:nvPr userDrawn="1"/>
        </p:nvSpPr>
        <p:spPr>
          <a:xfrm>
            <a:off x="2341851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de-DE" sz="1600" dirty="0">
                <a:solidFill>
                  <a:schemeClr val="accent1"/>
                </a:solidFill>
                <a:latin typeface="Corbel" panose="020B0503020204020204" pitchFamily="34" charset="0"/>
              </a:rPr>
              <a:t>Dienstag</a:t>
            </a:r>
          </a:p>
        </p:txBody>
      </p:sp>
      <p:sp>
        <p:nvSpPr>
          <p:cNvPr id="118" name="Textfeld 117"/>
          <p:cNvSpPr txBox="1"/>
          <p:nvPr userDrawn="1"/>
        </p:nvSpPr>
        <p:spPr>
          <a:xfrm>
            <a:off x="3417847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de-DE" sz="1600" dirty="0">
                <a:solidFill>
                  <a:schemeClr val="accent1"/>
                </a:solidFill>
                <a:latin typeface="Corbel" panose="020B0503020204020204" pitchFamily="34" charset="0"/>
              </a:rPr>
              <a:t>Mittwoch</a:t>
            </a:r>
          </a:p>
        </p:txBody>
      </p:sp>
      <p:sp>
        <p:nvSpPr>
          <p:cNvPr id="119" name="Textfeld 118"/>
          <p:cNvSpPr txBox="1"/>
          <p:nvPr userDrawn="1"/>
        </p:nvSpPr>
        <p:spPr>
          <a:xfrm>
            <a:off x="449384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de-DE" sz="1600" dirty="0">
                <a:solidFill>
                  <a:schemeClr val="accent1"/>
                </a:solidFill>
                <a:latin typeface="Corbel" panose="020B0503020204020204" pitchFamily="34" charset="0"/>
              </a:rPr>
              <a:t>Donnerstag</a:t>
            </a:r>
          </a:p>
        </p:txBody>
      </p:sp>
      <p:sp>
        <p:nvSpPr>
          <p:cNvPr id="120" name="Textfeld 119"/>
          <p:cNvSpPr txBox="1"/>
          <p:nvPr userDrawn="1"/>
        </p:nvSpPr>
        <p:spPr>
          <a:xfrm>
            <a:off x="5569839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de-DE" sz="1600" dirty="0">
                <a:solidFill>
                  <a:schemeClr val="accent1"/>
                </a:solidFill>
                <a:latin typeface="Corbel" panose="020B0503020204020204" pitchFamily="34" charset="0"/>
              </a:rPr>
              <a:t>Freitag</a:t>
            </a:r>
          </a:p>
        </p:txBody>
      </p:sp>
      <p:sp>
        <p:nvSpPr>
          <p:cNvPr id="121" name="Textfeld 120"/>
          <p:cNvSpPr txBox="1"/>
          <p:nvPr userDrawn="1"/>
        </p:nvSpPr>
        <p:spPr>
          <a:xfrm>
            <a:off x="664583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de-DE" sz="1600" dirty="0">
                <a:solidFill>
                  <a:schemeClr val="accent1"/>
                </a:solidFill>
                <a:latin typeface="Corbel" panose="020B0503020204020204" pitchFamily="34" charset="0"/>
              </a:rPr>
              <a:t>Samstag</a:t>
            </a:r>
          </a:p>
        </p:txBody>
      </p:sp>
      <p:sp>
        <p:nvSpPr>
          <p:cNvPr id="122" name="Textfeld 121"/>
          <p:cNvSpPr txBox="1"/>
          <p:nvPr userDrawn="1"/>
        </p:nvSpPr>
        <p:spPr>
          <a:xfrm>
            <a:off x="774684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de-DE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</a:t>
            </a:r>
          </a:p>
        </p:txBody>
      </p:sp>
      <p:sp>
        <p:nvSpPr>
          <p:cNvPr id="123" name="Textfeld 122"/>
          <p:cNvSpPr txBox="1"/>
          <p:nvPr userDrawn="1"/>
        </p:nvSpPr>
        <p:spPr>
          <a:xfrm>
            <a:off x="6666942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de-DE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</a:t>
            </a:r>
          </a:p>
        </p:txBody>
      </p:sp>
      <p:sp>
        <p:nvSpPr>
          <p:cNvPr id="124" name="Textplatzhalter 167"/>
          <p:cNvSpPr>
            <a:spLocks noGrp="1"/>
          </p:cNvSpPr>
          <p:nvPr>
            <p:ph type="body" sz="quarter" idx="53" hasCustomPrompt="1"/>
          </p:nvPr>
        </p:nvSpPr>
        <p:spPr>
          <a:xfrm>
            <a:off x="5749600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125" name="Textplatzhalter 167"/>
          <p:cNvSpPr>
            <a:spLocks noGrp="1"/>
          </p:cNvSpPr>
          <p:nvPr>
            <p:ph type="body" sz="quarter" idx="54" hasCustomPrompt="1"/>
          </p:nvPr>
        </p:nvSpPr>
        <p:spPr>
          <a:xfrm>
            <a:off x="6828621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126" name="Textplatzhalter 167"/>
          <p:cNvSpPr>
            <a:spLocks noGrp="1"/>
          </p:cNvSpPr>
          <p:nvPr>
            <p:ph type="body" sz="quarter" idx="44" hasCustomPrompt="1"/>
          </p:nvPr>
        </p:nvSpPr>
        <p:spPr>
          <a:xfrm>
            <a:off x="7907643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127" name="Textfeld 126"/>
          <p:cNvSpPr txBox="1"/>
          <p:nvPr userDrawn="1"/>
        </p:nvSpPr>
        <p:spPr>
          <a:xfrm>
            <a:off x="1267462" y="5737266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de-DE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</a:t>
            </a:r>
          </a:p>
        </p:txBody>
      </p:sp>
      <p:sp>
        <p:nvSpPr>
          <p:cNvPr id="128" name="Textplatzhalter 167"/>
          <p:cNvSpPr>
            <a:spLocks noGrp="1"/>
          </p:cNvSpPr>
          <p:nvPr>
            <p:ph type="body" sz="quarter" idx="45" hasCustomPrompt="1"/>
          </p:nvPr>
        </p:nvSpPr>
        <p:spPr>
          <a:xfrm>
            <a:off x="143351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129" name="Textfeld 128"/>
          <p:cNvSpPr txBox="1"/>
          <p:nvPr userDrawn="1"/>
        </p:nvSpPr>
        <p:spPr>
          <a:xfrm>
            <a:off x="5587046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de-DE" sz="1400" dirty="0">
                <a:solidFill>
                  <a:schemeClr val="accent1"/>
                </a:solidFill>
                <a:latin typeface="Corbel" panose="020B0503020204020204" pitchFamily="34" charset="0"/>
              </a:rPr>
              <a:t>31</a:t>
            </a:r>
          </a:p>
        </p:txBody>
      </p:sp>
      <p:sp>
        <p:nvSpPr>
          <p:cNvPr id="182" name="Textplatzhalter 167"/>
          <p:cNvSpPr>
            <a:spLocks noGrp="1"/>
          </p:cNvSpPr>
          <p:nvPr>
            <p:ph type="body" sz="quarter" idx="55" hasCustomPrompt="1"/>
          </p:nvPr>
        </p:nvSpPr>
        <p:spPr>
          <a:xfrm>
            <a:off x="4670579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184" name="Textfeld 183"/>
          <p:cNvSpPr txBox="1"/>
          <p:nvPr userDrawn="1"/>
        </p:nvSpPr>
        <p:spPr>
          <a:xfrm>
            <a:off x="450715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de-DE" dirty="0">
                <a:latin typeface="Corbel" panose="020B0503020204020204" pitchFamily="34" charset="0"/>
              </a:rPr>
              <a:t>30</a:t>
            </a:r>
          </a:p>
        </p:txBody>
      </p:sp>
      <p:sp>
        <p:nvSpPr>
          <p:cNvPr id="198" name="Textfeld 197"/>
          <p:cNvSpPr txBox="1"/>
          <p:nvPr userDrawn="1"/>
        </p:nvSpPr>
        <p:spPr>
          <a:xfrm>
            <a:off x="7023279" y="387330"/>
            <a:ext cx="1197764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 rtl="0"/>
            <a:r>
              <a:rPr lang="de-DE" sz="5400" cap="small" dirty="0">
                <a:solidFill>
                  <a:srgbClr val="58B4FB"/>
                </a:solidFill>
                <a:latin typeface="Corbel" pitchFamily="34" charset="0"/>
              </a:rPr>
              <a:t>2018</a:t>
            </a:r>
          </a:p>
        </p:txBody>
      </p:sp>
      <p:sp>
        <p:nvSpPr>
          <p:cNvPr id="199" name="Textfeld 198"/>
          <p:cNvSpPr txBox="1"/>
          <p:nvPr userDrawn="1"/>
        </p:nvSpPr>
        <p:spPr>
          <a:xfrm>
            <a:off x="3138152" y="364179"/>
            <a:ext cx="3986011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>
            <a:defPPr>
              <a:defRPr/>
            </a:defPPr>
            <a:lvl1pPr algn="r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de-DE" dirty="0">
                <a:latin typeface="Corbel" pitchFamily="34" charset="0"/>
              </a:rPr>
              <a:t>August</a:t>
            </a:r>
          </a:p>
        </p:txBody>
      </p:sp>
      <p:sp>
        <p:nvSpPr>
          <p:cNvPr id="197" name="Rechteck 196"/>
          <p:cNvSpPr/>
          <p:nvPr userDrawn="1"/>
        </p:nvSpPr>
        <p:spPr>
          <a:xfrm>
            <a:off x="114300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e-DE" dirty="0">
              <a:latin typeface="Corbel" panose="020B0503020204020204" pitchFamily="34" charset="0"/>
            </a:endParaRPr>
          </a:p>
        </p:txBody>
      </p:sp>
      <p:sp>
        <p:nvSpPr>
          <p:cNvPr id="245" name="Textplatzhalter 167"/>
          <p:cNvSpPr>
            <a:spLocks noGrp="1"/>
          </p:cNvSpPr>
          <p:nvPr>
            <p:ph type="body" sz="quarter" idx="56" hasCustomPrompt="1"/>
          </p:nvPr>
        </p:nvSpPr>
        <p:spPr>
          <a:xfrm>
            <a:off x="3593592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246" name="Textplatzhalter 167"/>
          <p:cNvSpPr>
            <a:spLocks noGrp="1"/>
          </p:cNvSpPr>
          <p:nvPr>
            <p:ph type="body" sz="quarter" idx="57" hasCustomPrompt="1"/>
          </p:nvPr>
        </p:nvSpPr>
        <p:spPr>
          <a:xfrm>
            <a:off x="5751576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247" name="Textplatzhalter 167"/>
          <p:cNvSpPr>
            <a:spLocks noGrp="1"/>
          </p:cNvSpPr>
          <p:nvPr>
            <p:ph type="body" sz="quarter" idx="58" hasCustomPrompt="1"/>
          </p:nvPr>
        </p:nvSpPr>
        <p:spPr>
          <a:xfrm>
            <a:off x="6830568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248" name="Textplatzhalter 167"/>
          <p:cNvSpPr>
            <a:spLocks noGrp="1"/>
          </p:cNvSpPr>
          <p:nvPr>
            <p:ph type="body" sz="quarter" idx="59" hasCustomPrompt="1"/>
          </p:nvPr>
        </p:nvSpPr>
        <p:spPr>
          <a:xfrm>
            <a:off x="790956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249" name="Textplatzhalter 167"/>
          <p:cNvSpPr>
            <a:spLocks noGrp="1"/>
          </p:cNvSpPr>
          <p:nvPr>
            <p:ph type="body" sz="quarter" idx="60" hasCustomPrompt="1"/>
          </p:nvPr>
        </p:nvSpPr>
        <p:spPr>
          <a:xfrm>
            <a:off x="467258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250" name="Textplatzhalter 167"/>
          <p:cNvSpPr>
            <a:spLocks noGrp="1"/>
          </p:cNvSpPr>
          <p:nvPr>
            <p:ph type="body" sz="quarter" idx="61" hasCustomPrompt="1"/>
          </p:nvPr>
        </p:nvSpPr>
        <p:spPr>
          <a:xfrm>
            <a:off x="251460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251" name="Textfeld 250"/>
          <p:cNvSpPr txBox="1"/>
          <p:nvPr userDrawn="1"/>
        </p:nvSpPr>
        <p:spPr>
          <a:xfrm>
            <a:off x="235000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de-DE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4</a:t>
            </a:r>
          </a:p>
        </p:txBody>
      </p:sp>
      <p:sp>
        <p:nvSpPr>
          <p:cNvPr id="252" name="Textfeld 251"/>
          <p:cNvSpPr txBox="1"/>
          <p:nvPr userDrawn="1"/>
        </p:nvSpPr>
        <p:spPr>
          <a:xfrm>
            <a:off x="34290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de-DE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5</a:t>
            </a:r>
          </a:p>
        </p:txBody>
      </p:sp>
      <p:sp>
        <p:nvSpPr>
          <p:cNvPr id="253" name="Textfeld 252"/>
          <p:cNvSpPr txBox="1"/>
          <p:nvPr userDrawn="1"/>
        </p:nvSpPr>
        <p:spPr>
          <a:xfrm>
            <a:off x="4507992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de-DE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6</a:t>
            </a:r>
          </a:p>
        </p:txBody>
      </p:sp>
      <p:sp>
        <p:nvSpPr>
          <p:cNvPr id="254" name="Textfeld 253"/>
          <p:cNvSpPr txBox="1"/>
          <p:nvPr userDrawn="1"/>
        </p:nvSpPr>
        <p:spPr>
          <a:xfrm>
            <a:off x="5586984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de-DE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7</a:t>
            </a:r>
          </a:p>
        </p:txBody>
      </p:sp>
      <p:sp>
        <p:nvSpPr>
          <p:cNvPr id="255" name="Textfeld 254"/>
          <p:cNvSpPr txBox="1"/>
          <p:nvPr userDrawn="1"/>
        </p:nvSpPr>
        <p:spPr>
          <a:xfrm>
            <a:off x="6665976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de-DE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8</a:t>
            </a:r>
          </a:p>
        </p:txBody>
      </p:sp>
      <p:sp>
        <p:nvSpPr>
          <p:cNvPr id="256" name="Textfeld 255"/>
          <p:cNvSpPr txBox="1"/>
          <p:nvPr userDrawn="1"/>
        </p:nvSpPr>
        <p:spPr>
          <a:xfrm>
            <a:off x="774496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de-DE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3148671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ptember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Gruppieren 153"/>
          <p:cNvGrpSpPr/>
          <p:nvPr userDrawn="1"/>
        </p:nvGrpSpPr>
        <p:grpSpPr>
          <a:xfrm>
            <a:off x="1226981" y="1517254"/>
            <a:ext cx="6478327" cy="4390280"/>
            <a:chOff x="1226981" y="1517254"/>
            <a:chExt cx="6478327" cy="4390280"/>
          </a:xfrm>
        </p:grpSpPr>
        <p:grpSp>
          <p:nvGrpSpPr>
            <p:cNvPr id="155" name="Gruppieren 154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271" name="Gerader Verbinder 270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Gerader Verbinder 271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Gerader Verbinder 27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Gerader Verbinder 273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Gerader Verbinder 274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Gerader Verbinder 275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6" name="Gruppieren 155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65" name="Gerader Verbinder 26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Gerader Verbinder 26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Gerader Verbinder 26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Gerader Verbinder 267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Gerader Verbinder 26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Gerader Verbinder 26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7" name="Gruppieren 156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59" name="Gerader Verbinder 258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Gerader Verbinder 259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Gerader Verbinder 260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Gerader Verbinder 261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Gerader Verbinder 262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Gerader Verbinder 263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8" name="Gruppieren 157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180" name="Gerader Verbinder 179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Gerader Verbinder 180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Gerader Verbinder 18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Gerader Verbinder 184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Gerader Verbinder 256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Gerader Verbinder 257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9" name="Gruppieren 158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174" name="Gerader Verbinder 173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Gerader Verbinder 174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Gerader Verbinder 175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Gerader Verbinder 176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Gerader Verbinder 177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Gerader Verbinder 178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0" name="Gruppieren 159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168" name="Gerader Verbinder 167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Gerader Verbinder 168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Gerader Verbinder 169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Gerader Verbinder 170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Gerader Verbinder 171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Gerader Verbinder 172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1" name="Gruppe 160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162" name="Gerader Verbinder 161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Gerader Verbinder 162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Gerader Verbinder 163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Gerader Verbinder 164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Gerader Verbinder 165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Gerader Verbinder 166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Gruppieren 190"/>
          <p:cNvGrpSpPr/>
          <p:nvPr userDrawn="1"/>
        </p:nvGrpSpPr>
        <p:grpSpPr>
          <a:xfrm>
            <a:off x="12192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Gerader Verbinder 191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Gerader Verbinder 192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Gerader Verbinder 193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Gerader Verbinder 194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Gerader Verbinder 195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uppe 10"/>
          <p:cNvGrpSpPr/>
          <p:nvPr userDrawn="1"/>
        </p:nvGrpSpPr>
        <p:grpSpPr>
          <a:xfrm>
            <a:off x="1234440" y="1523359"/>
            <a:ext cx="7543800" cy="3581585"/>
            <a:chOff x="1234440" y="1523359"/>
            <a:chExt cx="7543800" cy="3581585"/>
          </a:xfrm>
        </p:grpSpPr>
        <p:cxnSp>
          <p:nvCxnSpPr>
            <p:cNvPr id="12" name="Gerader Verbinder 11"/>
            <p:cNvCxnSpPr/>
            <p:nvPr/>
          </p:nvCxnSpPr>
          <p:spPr>
            <a:xfrm>
              <a:off x="1234440" y="1524000"/>
              <a:ext cx="75438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feld 12"/>
            <p:cNvSpPr txBox="1"/>
            <p:nvPr/>
          </p:nvSpPr>
          <p:spPr>
            <a:xfrm>
              <a:off x="7746840" y="152335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</a:t>
              </a:r>
            </a:p>
          </p:txBody>
        </p:sp>
        <p:sp>
          <p:nvSpPr>
            <p:cNvPr id="14" name="Textfeld 13"/>
            <p:cNvSpPr txBox="1"/>
            <p:nvPr/>
          </p:nvSpPr>
          <p:spPr>
            <a:xfrm>
              <a:off x="126746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3</a:t>
              </a:r>
            </a:p>
          </p:txBody>
        </p:sp>
        <p:sp>
          <p:nvSpPr>
            <p:cNvPr id="15" name="Textfeld 14"/>
            <p:cNvSpPr txBox="1"/>
            <p:nvPr/>
          </p:nvSpPr>
          <p:spPr>
            <a:xfrm>
              <a:off x="2347358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4</a:t>
              </a:r>
            </a:p>
          </p:txBody>
        </p:sp>
        <p:sp>
          <p:nvSpPr>
            <p:cNvPr id="16" name="Textfeld 15"/>
            <p:cNvSpPr txBox="1"/>
            <p:nvPr/>
          </p:nvSpPr>
          <p:spPr>
            <a:xfrm>
              <a:off x="3427254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5</a:t>
              </a:r>
            </a:p>
          </p:txBody>
        </p:sp>
        <p:sp>
          <p:nvSpPr>
            <p:cNvPr id="17" name="Textfeld 16"/>
            <p:cNvSpPr txBox="1"/>
            <p:nvPr/>
          </p:nvSpPr>
          <p:spPr>
            <a:xfrm>
              <a:off x="450715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6</a:t>
              </a:r>
            </a:p>
          </p:txBody>
        </p:sp>
        <p:sp>
          <p:nvSpPr>
            <p:cNvPr id="18" name="Textfeld 17"/>
            <p:cNvSpPr txBox="1"/>
            <p:nvPr/>
          </p:nvSpPr>
          <p:spPr>
            <a:xfrm>
              <a:off x="5587046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7</a:t>
              </a:r>
            </a:p>
          </p:txBody>
        </p:sp>
        <p:sp>
          <p:nvSpPr>
            <p:cNvPr id="19" name="Textfeld 18"/>
            <p:cNvSpPr txBox="1"/>
            <p:nvPr/>
          </p:nvSpPr>
          <p:spPr>
            <a:xfrm>
              <a:off x="666694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8</a:t>
              </a:r>
            </a:p>
          </p:txBody>
        </p:sp>
        <p:sp>
          <p:nvSpPr>
            <p:cNvPr id="20" name="Textfeld 19"/>
            <p:cNvSpPr txBox="1"/>
            <p:nvPr/>
          </p:nvSpPr>
          <p:spPr>
            <a:xfrm>
              <a:off x="774684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9</a:t>
              </a:r>
            </a:p>
          </p:txBody>
        </p:sp>
        <p:sp>
          <p:nvSpPr>
            <p:cNvPr id="21" name="Textfeld 20"/>
            <p:cNvSpPr txBox="1"/>
            <p:nvPr/>
          </p:nvSpPr>
          <p:spPr>
            <a:xfrm>
              <a:off x="126746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10</a:t>
              </a:r>
            </a:p>
          </p:txBody>
        </p:sp>
        <p:sp>
          <p:nvSpPr>
            <p:cNvPr id="22" name="Textfeld 21"/>
            <p:cNvSpPr txBox="1"/>
            <p:nvPr/>
          </p:nvSpPr>
          <p:spPr>
            <a:xfrm>
              <a:off x="2347358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11</a:t>
              </a:r>
            </a:p>
          </p:txBody>
        </p:sp>
        <p:sp>
          <p:nvSpPr>
            <p:cNvPr id="23" name="Textfeld 22"/>
            <p:cNvSpPr txBox="1"/>
            <p:nvPr/>
          </p:nvSpPr>
          <p:spPr>
            <a:xfrm>
              <a:off x="3427254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12</a:t>
              </a:r>
            </a:p>
          </p:txBody>
        </p:sp>
        <p:sp>
          <p:nvSpPr>
            <p:cNvPr id="24" name="Textfeld 23"/>
            <p:cNvSpPr txBox="1"/>
            <p:nvPr/>
          </p:nvSpPr>
          <p:spPr>
            <a:xfrm>
              <a:off x="450715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13</a:t>
              </a:r>
            </a:p>
          </p:txBody>
        </p:sp>
        <p:sp>
          <p:nvSpPr>
            <p:cNvPr id="25" name="Textfeld 24"/>
            <p:cNvSpPr txBox="1"/>
            <p:nvPr/>
          </p:nvSpPr>
          <p:spPr>
            <a:xfrm>
              <a:off x="5587046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14</a:t>
              </a:r>
            </a:p>
          </p:txBody>
        </p:sp>
        <p:sp>
          <p:nvSpPr>
            <p:cNvPr id="26" name="Textfeld 25"/>
            <p:cNvSpPr txBox="1"/>
            <p:nvPr/>
          </p:nvSpPr>
          <p:spPr>
            <a:xfrm>
              <a:off x="666694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15</a:t>
              </a:r>
            </a:p>
          </p:txBody>
        </p:sp>
        <p:sp>
          <p:nvSpPr>
            <p:cNvPr id="27" name="Textfeld 26"/>
            <p:cNvSpPr txBox="1"/>
            <p:nvPr/>
          </p:nvSpPr>
          <p:spPr>
            <a:xfrm>
              <a:off x="774684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16</a:t>
              </a:r>
            </a:p>
          </p:txBody>
        </p:sp>
        <p:sp>
          <p:nvSpPr>
            <p:cNvPr id="28" name="Textfeld 27"/>
            <p:cNvSpPr txBox="1"/>
            <p:nvPr/>
          </p:nvSpPr>
          <p:spPr>
            <a:xfrm>
              <a:off x="126746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17</a:t>
              </a:r>
            </a:p>
          </p:txBody>
        </p:sp>
        <p:sp>
          <p:nvSpPr>
            <p:cNvPr id="29" name="Textfeld 28"/>
            <p:cNvSpPr txBox="1"/>
            <p:nvPr/>
          </p:nvSpPr>
          <p:spPr>
            <a:xfrm>
              <a:off x="2347358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18</a:t>
              </a:r>
            </a:p>
          </p:txBody>
        </p:sp>
        <p:sp>
          <p:nvSpPr>
            <p:cNvPr id="30" name="Textfeld 29"/>
            <p:cNvSpPr txBox="1"/>
            <p:nvPr/>
          </p:nvSpPr>
          <p:spPr>
            <a:xfrm>
              <a:off x="3427254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19</a:t>
              </a:r>
            </a:p>
          </p:txBody>
        </p:sp>
        <p:sp>
          <p:nvSpPr>
            <p:cNvPr id="31" name="Textfeld 30"/>
            <p:cNvSpPr txBox="1"/>
            <p:nvPr/>
          </p:nvSpPr>
          <p:spPr>
            <a:xfrm>
              <a:off x="450715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20</a:t>
              </a:r>
            </a:p>
          </p:txBody>
        </p:sp>
        <p:sp>
          <p:nvSpPr>
            <p:cNvPr id="32" name="Textfeld 31"/>
            <p:cNvSpPr txBox="1"/>
            <p:nvPr/>
          </p:nvSpPr>
          <p:spPr>
            <a:xfrm>
              <a:off x="5587046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21</a:t>
              </a:r>
            </a:p>
          </p:txBody>
        </p:sp>
        <p:sp>
          <p:nvSpPr>
            <p:cNvPr id="33" name="Textfeld 32"/>
            <p:cNvSpPr txBox="1"/>
            <p:nvPr/>
          </p:nvSpPr>
          <p:spPr>
            <a:xfrm>
              <a:off x="666694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22</a:t>
              </a:r>
            </a:p>
          </p:txBody>
        </p:sp>
        <p:sp>
          <p:nvSpPr>
            <p:cNvPr id="34" name="Textfeld 33"/>
            <p:cNvSpPr txBox="1"/>
            <p:nvPr/>
          </p:nvSpPr>
          <p:spPr>
            <a:xfrm>
              <a:off x="774684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23</a:t>
              </a:r>
            </a:p>
          </p:txBody>
        </p:sp>
        <p:sp>
          <p:nvSpPr>
            <p:cNvPr id="35" name="Textfeld 34"/>
            <p:cNvSpPr txBox="1"/>
            <p:nvPr userDrawn="1"/>
          </p:nvSpPr>
          <p:spPr>
            <a:xfrm>
              <a:off x="1267462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24</a:t>
              </a:r>
            </a:p>
          </p:txBody>
        </p:sp>
        <p:sp>
          <p:nvSpPr>
            <p:cNvPr id="36" name="Textfeld 35"/>
            <p:cNvSpPr txBox="1"/>
            <p:nvPr/>
          </p:nvSpPr>
          <p:spPr>
            <a:xfrm>
              <a:off x="2347358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25</a:t>
              </a:r>
            </a:p>
          </p:txBody>
        </p:sp>
        <p:sp>
          <p:nvSpPr>
            <p:cNvPr id="37" name="Textfeld 36"/>
            <p:cNvSpPr txBox="1"/>
            <p:nvPr/>
          </p:nvSpPr>
          <p:spPr>
            <a:xfrm>
              <a:off x="3427254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26</a:t>
              </a:r>
            </a:p>
          </p:txBody>
        </p:sp>
      </p:grpSp>
      <p:sp>
        <p:nvSpPr>
          <p:cNvPr id="43" name="Textplatzhalter 167"/>
          <p:cNvSpPr>
            <a:spLocks noGrp="1"/>
          </p:cNvSpPr>
          <p:nvPr>
            <p:ph type="body" sz="quarter" idx="23" hasCustomPrompt="1"/>
          </p:nvPr>
        </p:nvSpPr>
        <p:spPr>
          <a:xfrm>
            <a:off x="7907643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44" name="Textplatzhalter 167"/>
          <p:cNvSpPr>
            <a:spLocks noGrp="1"/>
          </p:cNvSpPr>
          <p:nvPr>
            <p:ph type="body" sz="quarter" idx="24" hasCustomPrompt="1"/>
          </p:nvPr>
        </p:nvSpPr>
        <p:spPr>
          <a:xfrm>
            <a:off x="1433514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45" name="Textplatzhalter 167"/>
          <p:cNvSpPr>
            <a:spLocks noGrp="1"/>
          </p:cNvSpPr>
          <p:nvPr>
            <p:ph type="body" sz="quarter" idx="25" hasCustomPrompt="1"/>
          </p:nvPr>
        </p:nvSpPr>
        <p:spPr>
          <a:xfrm>
            <a:off x="2512536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46" name="Textplatzhalter 167"/>
          <p:cNvSpPr>
            <a:spLocks noGrp="1"/>
          </p:cNvSpPr>
          <p:nvPr>
            <p:ph type="body" sz="quarter" idx="26" hasCustomPrompt="1"/>
          </p:nvPr>
        </p:nvSpPr>
        <p:spPr>
          <a:xfrm>
            <a:off x="3591557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47" name="Textplatzhalter 167"/>
          <p:cNvSpPr>
            <a:spLocks noGrp="1"/>
          </p:cNvSpPr>
          <p:nvPr>
            <p:ph type="body" sz="quarter" idx="13" hasCustomPrompt="1"/>
          </p:nvPr>
        </p:nvSpPr>
        <p:spPr>
          <a:xfrm>
            <a:off x="4670579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48" name="Textplatzhalter 167"/>
          <p:cNvSpPr>
            <a:spLocks noGrp="1"/>
          </p:cNvSpPr>
          <p:nvPr>
            <p:ph type="body" sz="quarter" idx="14" hasCustomPrompt="1"/>
          </p:nvPr>
        </p:nvSpPr>
        <p:spPr>
          <a:xfrm>
            <a:off x="5749600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49" name="Textplatzhalter 167"/>
          <p:cNvSpPr>
            <a:spLocks noGrp="1"/>
          </p:cNvSpPr>
          <p:nvPr>
            <p:ph type="body" sz="quarter" idx="15" hasCustomPrompt="1"/>
          </p:nvPr>
        </p:nvSpPr>
        <p:spPr>
          <a:xfrm>
            <a:off x="6828621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50" name="Textplatzhalter 167"/>
          <p:cNvSpPr>
            <a:spLocks noGrp="1"/>
          </p:cNvSpPr>
          <p:nvPr>
            <p:ph type="body" sz="quarter" idx="16" hasCustomPrompt="1"/>
          </p:nvPr>
        </p:nvSpPr>
        <p:spPr>
          <a:xfrm>
            <a:off x="7907643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51" name="Textplatzhalter 167"/>
          <p:cNvSpPr>
            <a:spLocks noGrp="1"/>
          </p:cNvSpPr>
          <p:nvPr>
            <p:ph type="body" sz="quarter" idx="27" hasCustomPrompt="1"/>
          </p:nvPr>
        </p:nvSpPr>
        <p:spPr>
          <a:xfrm>
            <a:off x="1433514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52" name="Textplatzhalter 167"/>
          <p:cNvSpPr>
            <a:spLocks noGrp="1"/>
          </p:cNvSpPr>
          <p:nvPr>
            <p:ph type="body" sz="quarter" idx="28" hasCustomPrompt="1"/>
          </p:nvPr>
        </p:nvSpPr>
        <p:spPr>
          <a:xfrm>
            <a:off x="2512536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53" name="Textplatzhalter 167"/>
          <p:cNvSpPr>
            <a:spLocks noGrp="1"/>
          </p:cNvSpPr>
          <p:nvPr>
            <p:ph type="body" sz="quarter" idx="29" hasCustomPrompt="1"/>
          </p:nvPr>
        </p:nvSpPr>
        <p:spPr>
          <a:xfrm>
            <a:off x="3591557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54" name="Textplatzhalter 167"/>
          <p:cNvSpPr>
            <a:spLocks noGrp="1"/>
          </p:cNvSpPr>
          <p:nvPr>
            <p:ph type="body" sz="quarter" idx="30" hasCustomPrompt="1"/>
          </p:nvPr>
        </p:nvSpPr>
        <p:spPr>
          <a:xfrm>
            <a:off x="4670579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55" name="Textplatzhalter 167"/>
          <p:cNvSpPr>
            <a:spLocks noGrp="1"/>
          </p:cNvSpPr>
          <p:nvPr>
            <p:ph type="body" sz="quarter" idx="31" hasCustomPrompt="1"/>
          </p:nvPr>
        </p:nvSpPr>
        <p:spPr>
          <a:xfrm>
            <a:off x="5749600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56" name="Textplatzhalter 167"/>
          <p:cNvSpPr>
            <a:spLocks noGrp="1"/>
          </p:cNvSpPr>
          <p:nvPr>
            <p:ph type="body" sz="quarter" idx="32" hasCustomPrompt="1"/>
          </p:nvPr>
        </p:nvSpPr>
        <p:spPr>
          <a:xfrm>
            <a:off x="6828621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57" name="Textplatzhalter 167"/>
          <p:cNvSpPr>
            <a:spLocks noGrp="1"/>
          </p:cNvSpPr>
          <p:nvPr>
            <p:ph type="body" sz="quarter" idx="33" hasCustomPrompt="1"/>
          </p:nvPr>
        </p:nvSpPr>
        <p:spPr>
          <a:xfrm>
            <a:off x="7907643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58" name="Textplatzhalter 167"/>
          <p:cNvSpPr>
            <a:spLocks noGrp="1"/>
          </p:cNvSpPr>
          <p:nvPr>
            <p:ph type="body" sz="quarter" idx="34" hasCustomPrompt="1"/>
          </p:nvPr>
        </p:nvSpPr>
        <p:spPr>
          <a:xfrm>
            <a:off x="1433514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59" name="Textplatzhalter 167"/>
          <p:cNvSpPr>
            <a:spLocks noGrp="1"/>
          </p:cNvSpPr>
          <p:nvPr>
            <p:ph type="body" sz="quarter" idx="35" hasCustomPrompt="1"/>
          </p:nvPr>
        </p:nvSpPr>
        <p:spPr>
          <a:xfrm>
            <a:off x="2512536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60" name="Textplatzhalter 167"/>
          <p:cNvSpPr>
            <a:spLocks noGrp="1"/>
          </p:cNvSpPr>
          <p:nvPr>
            <p:ph type="body" sz="quarter" idx="36" hasCustomPrompt="1"/>
          </p:nvPr>
        </p:nvSpPr>
        <p:spPr>
          <a:xfrm>
            <a:off x="3591557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61" name="Textplatzhalter 167"/>
          <p:cNvSpPr>
            <a:spLocks noGrp="1"/>
          </p:cNvSpPr>
          <p:nvPr>
            <p:ph type="body" sz="quarter" idx="37" hasCustomPrompt="1"/>
          </p:nvPr>
        </p:nvSpPr>
        <p:spPr>
          <a:xfrm>
            <a:off x="4670579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62" name="Textplatzhalter 167"/>
          <p:cNvSpPr>
            <a:spLocks noGrp="1"/>
          </p:cNvSpPr>
          <p:nvPr>
            <p:ph type="body" sz="quarter" idx="38" hasCustomPrompt="1"/>
          </p:nvPr>
        </p:nvSpPr>
        <p:spPr>
          <a:xfrm>
            <a:off x="5749600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63" name="Textplatzhalter 167"/>
          <p:cNvSpPr>
            <a:spLocks noGrp="1"/>
          </p:cNvSpPr>
          <p:nvPr>
            <p:ph type="body" sz="quarter" idx="39" hasCustomPrompt="1"/>
          </p:nvPr>
        </p:nvSpPr>
        <p:spPr>
          <a:xfrm>
            <a:off x="6828621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64" name="Textplatzhalter 167"/>
          <p:cNvSpPr>
            <a:spLocks noGrp="1"/>
          </p:cNvSpPr>
          <p:nvPr>
            <p:ph type="body" sz="quarter" idx="40" hasCustomPrompt="1"/>
          </p:nvPr>
        </p:nvSpPr>
        <p:spPr>
          <a:xfrm>
            <a:off x="7907643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65" name="Textplatzhalter 167"/>
          <p:cNvSpPr>
            <a:spLocks noGrp="1"/>
          </p:cNvSpPr>
          <p:nvPr>
            <p:ph type="body" sz="quarter" idx="41" hasCustomPrompt="1"/>
          </p:nvPr>
        </p:nvSpPr>
        <p:spPr>
          <a:xfrm>
            <a:off x="1433514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66" name="Textplatzhalter 167"/>
          <p:cNvSpPr>
            <a:spLocks noGrp="1"/>
          </p:cNvSpPr>
          <p:nvPr>
            <p:ph type="body" sz="quarter" idx="42" hasCustomPrompt="1"/>
          </p:nvPr>
        </p:nvSpPr>
        <p:spPr>
          <a:xfrm>
            <a:off x="2512536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67" name="Textplatzhalter 167"/>
          <p:cNvSpPr>
            <a:spLocks noGrp="1"/>
          </p:cNvSpPr>
          <p:nvPr>
            <p:ph type="body" sz="quarter" idx="43" hasCustomPrompt="1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73" name="Textfeld 72"/>
          <p:cNvSpPr txBox="1"/>
          <p:nvPr userDrawn="1"/>
        </p:nvSpPr>
        <p:spPr>
          <a:xfrm>
            <a:off x="6667818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de-DE" sz="1400" dirty="0">
                <a:solidFill>
                  <a:schemeClr val="accent1"/>
                </a:solidFill>
                <a:latin typeface="Corbel" panose="020B0503020204020204" pitchFamily="34" charset="0"/>
              </a:rPr>
              <a:t>1</a:t>
            </a:r>
          </a:p>
        </p:txBody>
      </p:sp>
      <p:sp>
        <p:nvSpPr>
          <p:cNvPr id="74" name="Textplatzhalter 167"/>
          <p:cNvSpPr>
            <a:spLocks noGrp="1"/>
          </p:cNvSpPr>
          <p:nvPr>
            <p:ph type="body" sz="quarter" idx="47" hasCustomPrompt="1"/>
          </p:nvPr>
        </p:nvSpPr>
        <p:spPr>
          <a:xfrm>
            <a:off x="6828621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80" name="Textfeld 79"/>
          <p:cNvSpPr txBox="1"/>
          <p:nvPr userDrawn="1"/>
        </p:nvSpPr>
        <p:spPr>
          <a:xfrm>
            <a:off x="5584357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de-DE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31</a:t>
            </a:r>
          </a:p>
        </p:txBody>
      </p:sp>
      <p:sp>
        <p:nvSpPr>
          <p:cNvPr id="81" name="Textplatzhalter 167"/>
          <p:cNvSpPr>
            <a:spLocks noGrp="1"/>
          </p:cNvSpPr>
          <p:nvPr>
            <p:ph type="body" sz="quarter" idx="48" hasCustomPrompt="1"/>
          </p:nvPr>
        </p:nvSpPr>
        <p:spPr>
          <a:xfrm>
            <a:off x="5751576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87" name="Textfeld 86"/>
          <p:cNvSpPr txBox="1"/>
          <p:nvPr userDrawn="1"/>
        </p:nvSpPr>
        <p:spPr>
          <a:xfrm>
            <a:off x="450804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de-DE" dirty="0">
                <a:latin typeface="Corbel" panose="020B0503020204020204" pitchFamily="34" charset="0"/>
              </a:rPr>
              <a:t>30</a:t>
            </a:r>
          </a:p>
        </p:txBody>
      </p:sp>
      <p:sp>
        <p:nvSpPr>
          <p:cNvPr id="88" name="Textplatzhalter 167"/>
          <p:cNvSpPr>
            <a:spLocks noGrp="1"/>
          </p:cNvSpPr>
          <p:nvPr>
            <p:ph type="body" sz="quarter" idx="49" hasCustomPrompt="1"/>
          </p:nvPr>
        </p:nvSpPr>
        <p:spPr>
          <a:xfrm>
            <a:off x="466884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96" name="Textfeld 95"/>
          <p:cNvSpPr txBox="1"/>
          <p:nvPr userDrawn="1"/>
        </p:nvSpPr>
        <p:spPr>
          <a:xfrm>
            <a:off x="343333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de-DE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29</a:t>
            </a:r>
          </a:p>
        </p:txBody>
      </p:sp>
      <p:sp>
        <p:nvSpPr>
          <p:cNvPr id="97" name="Textplatzhalter 167"/>
          <p:cNvSpPr>
            <a:spLocks noGrp="1"/>
          </p:cNvSpPr>
          <p:nvPr>
            <p:ph type="body" sz="quarter" idx="50" hasCustomPrompt="1"/>
          </p:nvPr>
        </p:nvSpPr>
        <p:spPr>
          <a:xfrm>
            <a:off x="359413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105" name="Textfeld 104"/>
          <p:cNvSpPr txBox="1"/>
          <p:nvPr userDrawn="1"/>
        </p:nvSpPr>
        <p:spPr>
          <a:xfrm>
            <a:off x="235091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de-DE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28</a:t>
            </a:r>
          </a:p>
        </p:txBody>
      </p:sp>
      <p:sp>
        <p:nvSpPr>
          <p:cNvPr id="106" name="Textplatzhalter 167"/>
          <p:cNvSpPr>
            <a:spLocks noGrp="1"/>
          </p:cNvSpPr>
          <p:nvPr>
            <p:ph type="body" sz="quarter" idx="51" hasCustomPrompt="1"/>
          </p:nvPr>
        </p:nvSpPr>
        <p:spPr>
          <a:xfrm>
            <a:off x="251171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113" name="Textfeld 112"/>
          <p:cNvSpPr txBox="1"/>
          <p:nvPr userDrawn="1"/>
        </p:nvSpPr>
        <p:spPr>
          <a:xfrm>
            <a:off x="127189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de-DE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27</a:t>
            </a:r>
          </a:p>
        </p:txBody>
      </p:sp>
      <p:sp>
        <p:nvSpPr>
          <p:cNvPr id="114" name="Textplatzhalter 167"/>
          <p:cNvSpPr>
            <a:spLocks noGrp="1"/>
          </p:cNvSpPr>
          <p:nvPr>
            <p:ph type="body" sz="quarter" idx="52" hasCustomPrompt="1"/>
          </p:nvPr>
        </p:nvSpPr>
        <p:spPr>
          <a:xfrm>
            <a:off x="143269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115" name="Textfeld 114"/>
          <p:cNvSpPr txBox="1"/>
          <p:nvPr userDrawn="1"/>
        </p:nvSpPr>
        <p:spPr>
          <a:xfrm>
            <a:off x="770190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de-DE" sz="1600" dirty="0">
                <a:solidFill>
                  <a:schemeClr val="accent1"/>
                </a:solidFill>
                <a:latin typeface="Corbel" panose="020B0503020204020204" pitchFamily="34" charset="0"/>
              </a:rPr>
              <a:t>Sonntag</a:t>
            </a:r>
          </a:p>
        </p:txBody>
      </p:sp>
      <p:sp>
        <p:nvSpPr>
          <p:cNvPr id="116" name="Textfeld 115"/>
          <p:cNvSpPr txBox="1"/>
          <p:nvPr userDrawn="1"/>
        </p:nvSpPr>
        <p:spPr>
          <a:xfrm>
            <a:off x="126585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de-DE" sz="1600" dirty="0">
                <a:solidFill>
                  <a:schemeClr val="accent1"/>
                </a:solidFill>
                <a:latin typeface="Corbel" panose="020B0503020204020204" pitchFamily="34" charset="0"/>
              </a:rPr>
              <a:t>Montag</a:t>
            </a:r>
          </a:p>
        </p:txBody>
      </p:sp>
      <p:sp>
        <p:nvSpPr>
          <p:cNvPr id="117" name="Textfeld 116"/>
          <p:cNvSpPr txBox="1"/>
          <p:nvPr userDrawn="1"/>
        </p:nvSpPr>
        <p:spPr>
          <a:xfrm>
            <a:off x="2341851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de-DE" sz="1600" dirty="0">
                <a:solidFill>
                  <a:schemeClr val="accent1"/>
                </a:solidFill>
                <a:latin typeface="Corbel" panose="020B0503020204020204" pitchFamily="34" charset="0"/>
              </a:rPr>
              <a:t>Dienstag</a:t>
            </a:r>
          </a:p>
        </p:txBody>
      </p:sp>
      <p:sp>
        <p:nvSpPr>
          <p:cNvPr id="118" name="Textfeld 117"/>
          <p:cNvSpPr txBox="1"/>
          <p:nvPr userDrawn="1"/>
        </p:nvSpPr>
        <p:spPr>
          <a:xfrm>
            <a:off x="3417847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de-DE" sz="1600" dirty="0">
                <a:solidFill>
                  <a:schemeClr val="accent1"/>
                </a:solidFill>
                <a:latin typeface="Corbel" panose="020B0503020204020204" pitchFamily="34" charset="0"/>
              </a:rPr>
              <a:t>Mittwoch</a:t>
            </a:r>
          </a:p>
        </p:txBody>
      </p:sp>
      <p:sp>
        <p:nvSpPr>
          <p:cNvPr id="119" name="Textfeld 118"/>
          <p:cNvSpPr txBox="1"/>
          <p:nvPr userDrawn="1"/>
        </p:nvSpPr>
        <p:spPr>
          <a:xfrm>
            <a:off x="449384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de-DE" sz="1600" dirty="0">
                <a:solidFill>
                  <a:schemeClr val="accent1"/>
                </a:solidFill>
                <a:latin typeface="Corbel" panose="020B0503020204020204" pitchFamily="34" charset="0"/>
              </a:rPr>
              <a:t>Donnerstag</a:t>
            </a:r>
          </a:p>
        </p:txBody>
      </p:sp>
      <p:sp>
        <p:nvSpPr>
          <p:cNvPr id="120" name="Textfeld 119"/>
          <p:cNvSpPr txBox="1"/>
          <p:nvPr userDrawn="1"/>
        </p:nvSpPr>
        <p:spPr>
          <a:xfrm>
            <a:off x="5569839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de-DE" sz="1600" dirty="0">
                <a:solidFill>
                  <a:schemeClr val="accent1"/>
                </a:solidFill>
                <a:latin typeface="Corbel" panose="020B0503020204020204" pitchFamily="34" charset="0"/>
              </a:rPr>
              <a:t>Freitag</a:t>
            </a:r>
          </a:p>
        </p:txBody>
      </p:sp>
      <p:sp>
        <p:nvSpPr>
          <p:cNvPr id="121" name="Textfeld 120"/>
          <p:cNvSpPr txBox="1"/>
          <p:nvPr userDrawn="1"/>
        </p:nvSpPr>
        <p:spPr>
          <a:xfrm>
            <a:off x="664583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de-DE" sz="1600" dirty="0">
                <a:solidFill>
                  <a:schemeClr val="accent1"/>
                </a:solidFill>
                <a:latin typeface="Corbel" panose="020B0503020204020204" pitchFamily="34" charset="0"/>
              </a:rPr>
              <a:t>Samstag</a:t>
            </a:r>
          </a:p>
        </p:txBody>
      </p:sp>
      <p:sp>
        <p:nvSpPr>
          <p:cNvPr id="122" name="Textfeld 121"/>
          <p:cNvSpPr txBox="1"/>
          <p:nvPr userDrawn="1"/>
        </p:nvSpPr>
        <p:spPr>
          <a:xfrm>
            <a:off x="774684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de-DE" sz="1400" dirty="0">
                <a:solidFill>
                  <a:schemeClr val="accent1"/>
                </a:solidFill>
                <a:latin typeface="Corbel" panose="020B0503020204020204" pitchFamily="34" charset="0"/>
              </a:rPr>
              <a:t>30</a:t>
            </a:r>
          </a:p>
        </p:txBody>
      </p:sp>
      <p:sp>
        <p:nvSpPr>
          <p:cNvPr id="123" name="Textfeld 122"/>
          <p:cNvSpPr txBox="1"/>
          <p:nvPr userDrawn="1"/>
        </p:nvSpPr>
        <p:spPr>
          <a:xfrm>
            <a:off x="6666942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de-DE" dirty="0">
                <a:latin typeface="Corbel" panose="020B0503020204020204" pitchFamily="34" charset="0"/>
              </a:rPr>
              <a:t>29</a:t>
            </a:r>
          </a:p>
        </p:txBody>
      </p:sp>
      <p:sp>
        <p:nvSpPr>
          <p:cNvPr id="124" name="Textplatzhalter 167"/>
          <p:cNvSpPr>
            <a:spLocks noGrp="1"/>
          </p:cNvSpPr>
          <p:nvPr>
            <p:ph type="body" sz="quarter" idx="53" hasCustomPrompt="1"/>
          </p:nvPr>
        </p:nvSpPr>
        <p:spPr>
          <a:xfrm>
            <a:off x="5749600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125" name="Textplatzhalter 167"/>
          <p:cNvSpPr>
            <a:spLocks noGrp="1"/>
          </p:cNvSpPr>
          <p:nvPr>
            <p:ph type="body" sz="quarter" idx="54" hasCustomPrompt="1"/>
          </p:nvPr>
        </p:nvSpPr>
        <p:spPr>
          <a:xfrm>
            <a:off x="6828621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126" name="Textplatzhalter 167"/>
          <p:cNvSpPr>
            <a:spLocks noGrp="1"/>
          </p:cNvSpPr>
          <p:nvPr>
            <p:ph type="body" sz="quarter" idx="44" hasCustomPrompt="1"/>
          </p:nvPr>
        </p:nvSpPr>
        <p:spPr>
          <a:xfrm>
            <a:off x="7907643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127" name="Textfeld 126"/>
          <p:cNvSpPr txBox="1"/>
          <p:nvPr userDrawn="1"/>
        </p:nvSpPr>
        <p:spPr>
          <a:xfrm>
            <a:off x="1267462" y="5737266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de-DE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</a:t>
            </a:r>
          </a:p>
        </p:txBody>
      </p:sp>
      <p:sp>
        <p:nvSpPr>
          <p:cNvPr id="128" name="Textplatzhalter 167"/>
          <p:cNvSpPr>
            <a:spLocks noGrp="1"/>
          </p:cNvSpPr>
          <p:nvPr>
            <p:ph type="body" sz="quarter" idx="45" hasCustomPrompt="1"/>
          </p:nvPr>
        </p:nvSpPr>
        <p:spPr>
          <a:xfrm>
            <a:off x="143351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129" name="Textfeld 128"/>
          <p:cNvSpPr txBox="1"/>
          <p:nvPr userDrawn="1"/>
        </p:nvSpPr>
        <p:spPr>
          <a:xfrm>
            <a:off x="5587046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de-DE" sz="1400" dirty="0">
                <a:solidFill>
                  <a:schemeClr val="accent1"/>
                </a:solidFill>
                <a:latin typeface="Corbel" panose="020B0503020204020204" pitchFamily="34" charset="0"/>
              </a:rPr>
              <a:t>28</a:t>
            </a:r>
          </a:p>
        </p:txBody>
      </p:sp>
      <p:sp>
        <p:nvSpPr>
          <p:cNvPr id="182" name="Textplatzhalter 167"/>
          <p:cNvSpPr>
            <a:spLocks noGrp="1"/>
          </p:cNvSpPr>
          <p:nvPr>
            <p:ph type="body" sz="quarter" idx="55" hasCustomPrompt="1"/>
          </p:nvPr>
        </p:nvSpPr>
        <p:spPr>
          <a:xfrm>
            <a:off x="4670579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184" name="Textfeld 183"/>
          <p:cNvSpPr txBox="1"/>
          <p:nvPr userDrawn="1"/>
        </p:nvSpPr>
        <p:spPr>
          <a:xfrm>
            <a:off x="450715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de-DE" sz="1400" dirty="0">
                <a:solidFill>
                  <a:schemeClr val="accent1"/>
                </a:solidFill>
                <a:latin typeface="Corbel" panose="020B0503020204020204" pitchFamily="34" charset="0"/>
              </a:rPr>
              <a:t>27</a:t>
            </a:r>
          </a:p>
        </p:txBody>
      </p:sp>
      <p:sp>
        <p:nvSpPr>
          <p:cNvPr id="198" name="Textfeld 197"/>
          <p:cNvSpPr txBox="1"/>
          <p:nvPr userDrawn="1"/>
        </p:nvSpPr>
        <p:spPr>
          <a:xfrm>
            <a:off x="7023279" y="387330"/>
            <a:ext cx="1197764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 rtl="0"/>
            <a:r>
              <a:rPr lang="de-DE" sz="5400" cap="small" dirty="0">
                <a:solidFill>
                  <a:srgbClr val="58B4FB"/>
                </a:solidFill>
                <a:latin typeface="Corbel" pitchFamily="34" charset="0"/>
              </a:rPr>
              <a:t>2018</a:t>
            </a:r>
          </a:p>
        </p:txBody>
      </p:sp>
      <p:sp>
        <p:nvSpPr>
          <p:cNvPr id="199" name="Textfeld 198"/>
          <p:cNvSpPr txBox="1"/>
          <p:nvPr userDrawn="1"/>
        </p:nvSpPr>
        <p:spPr>
          <a:xfrm>
            <a:off x="3138152" y="364179"/>
            <a:ext cx="3986011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>
            <a:defPPr>
              <a:defRPr/>
            </a:defPPr>
            <a:lvl1pPr algn="r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de-DE" dirty="0">
                <a:latin typeface="Corbel" pitchFamily="34" charset="0"/>
              </a:rPr>
              <a:t>September</a:t>
            </a:r>
          </a:p>
        </p:txBody>
      </p:sp>
      <p:sp>
        <p:nvSpPr>
          <p:cNvPr id="197" name="Rechteck 196"/>
          <p:cNvSpPr/>
          <p:nvPr userDrawn="1"/>
        </p:nvSpPr>
        <p:spPr>
          <a:xfrm>
            <a:off x="114300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e-DE" dirty="0">
              <a:latin typeface="Corbel" panose="020B0503020204020204" pitchFamily="34" charset="0"/>
            </a:endParaRPr>
          </a:p>
        </p:txBody>
      </p:sp>
      <p:sp>
        <p:nvSpPr>
          <p:cNvPr id="245" name="Textplatzhalter 167"/>
          <p:cNvSpPr>
            <a:spLocks noGrp="1"/>
          </p:cNvSpPr>
          <p:nvPr>
            <p:ph type="body" sz="quarter" idx="56" hasCustomPrompt="1"/>
          </p:nvPr>
        </p:nvSpPr>
        <p:spPr>
          <a:xfrm>
            <a:off x="3593592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246" name="Textplatzhalter 167"/>
          <p:cNvSpPr>
            <a:spLocks noGrp="1"/>
          </p:cNvSpPr>
          <p:nvPr>
            <p:ph type="body" sz="quarter" idx="57" hasCustomPrompt="1"/>
          </p:nvPr>
        </p:nvSpPr>
        <p:spPr>
          <a:xfrm>
            <a:off x="5751576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247" name="Textplatzhalter 167"/>
          <p:cNvSpPr>
            <a:spLocks noGrp="1"/>
          </p:cNvSpPr>
          <p:nvPr>
            <p:ph type="body" sz="quarter" idx="58" hasCustomPrompt="1"/>
          </p:nvPr>
        </p:nvSpPr>
        <p:spPr>
          <a:xfrm>
            <a:off x="6830568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248" name="Textplatzhalter 167"/>
          <p:cNvSpPr>
            <a:spLocks noGrp="1"/>
          </p:cNvSpPr>
          <p:nvPr>
            <p:ph type="body" sz="quarter" idx="59" hasCustomPrompt="1"/>
          </p:nvPr>
        </p:nvSpPr>
        <p:spPr>
          <a:xfrm>
            <a:off x="790956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249" name="Textplatzhalter 167"/>
          <p:cNvSpPr>
            <a:spLocks noGrp="1"/>
          </p:cNvSpPr>
          <p:nvPr>
            <p:ph type="body" sz="quarter" idx="60" hasCustomPrompt="1"/>
          </p:nvPr>
        </p:nvSpPr>
        <p:spPr>
          <a:xfrm>
            <a:off x="467258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250" name="Textplatzhalter 167"/>
          <p:cNvSpPr>
            <a:spLocks noGrp="1"/>
          </p:cNvSpPr>
          <p:nvPr>
            <p:ph type="body" sz="quarter" idx="61" hasCustomPrompt="1"/>
          </p:nvPr>
        </p:nvSpPr>
        <p:spPr>
          <a:xfrm>
            <a:off x="251460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251" name="Textfeld 250"/>
          <p:cNvSpPr txBox="1"/>
          <p:nvPr userDrawn="1"/>
        </p:nvSpPr>
        <p:spPr>
          <a:xfrm>
            <a:off x="235000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de-DE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</a:t>
            </a:r>
          </a:p>
        </p:txBody>
      </p:sp>
      <p:sp>
        <p:nvSpPr>
          <p:cNvPr id="252" name="Textfeld 251"/>
          <p:cNvSpPr txBox="1"/>
          <p:nvPr userDrawn="1"/>
        </p:nvSpPr>
        <p:spPr>
          <a:xfrm>
            <a:off x="34290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de-DE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</a:t>
            </a:r>
          </a:p>
        </p:txBody>
      </p:sp>
      <p:sp>
        <p:nvSpPr>
          <p:cNvPr id="253" name="Textfeld 252"/>
          <p:cNvSpPr txBox="1"/>
          <p:nvPr userDrawn="1"/>
        </p:nvSpPr>
        <p:spPr>
          <a:xfrm>
            <a:off x="4507992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de-DE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4</a:t>
            </a:r>
          </a:p>
        </p:txBody>
      </p:sp>
      <p:sp>
        <p:nvSpPr>
          <p:cNvPr id="254" name="Textfeld 253"/>
          <p:cNvSpPr txBox="1"/>
          <p:nvPr userDrawn="1"/>
        </p:nvSpPr>
        <p:spPr>
          <a:xfrm>
            <a:off x="5586984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de-DE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5</a:t>
            </a:r>
          </a:p>
        </p:txBody>
      </p:sp>
      <p:sp>
        <p:nvSpPr>
          <p:cNvPr id="255" name="Textfeld 254"/>
          <p:cNvSpPr txBox="1"/>
          <p:nvPr userDrawn="1"/>
        </p:nvSpPr>
        <p:spPr>
          <a:xfrm>
            <a:off x="6665976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de-DE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6</a:t>
            </a:r>
          </a:p>
        </p:txBody>
      </p:sp>
      <p:sp>
        <p:nvSpPr>
          <p:cNvPr id="256" name="Textfeld 255"/>
          <p:cNvSpPr txBox="1"/>
          <p:nvPr userDrawn="1"/>
        </p:nvSpPr>
        <p:spPr>
          <a:xfrm>
            <a:off x="774496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de-DE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1477346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ktober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Gruppieren 153"/>
          <p:cNvGrpSpPr/>
          <p:nvPr userDrawn="1"/>
        </p:nvGrpSpPr>
        <p:grpSpPr>
          <a:xfrm>
            <a:off x="1226981" y="1517254"/>
            <a:ext cx="6478327" cy="4390280"/>
            <a:chOff x="1226981" y="1517254"/>
            <a:chExt cx="6478327" cy="4390280"/>
          </a:xfrm>
        </p:grpSpPr>
        <p:grpSp>
          <p:nvGrpSpPr>
            <p:cNvPr id="155" name="Gruppieren 154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271" name="Gerader Verbinder 270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Gerader Verbinder 271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Gerader Verbinder 27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Gerader Verbinder 273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Gerader Verbinder 274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Gerader Verbinder 275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6" name="Gruppieren 155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65" name="Gerader Verbinder 26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Gerader Verbinder 26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Gerader Verbinder 26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Gerader Verbinder 267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Gerader Verbinder 26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Gerader Verbinder 26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7" name="Gruppieren 156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59" name="Gerader Verbinder 258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Gerader Verbinder 259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Gerader Verbinder 260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Gerader Verbinder 261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Gerader Verbinder 262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Gerader Verbinder 263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8" name="Gruppieren 157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180" name="Gerader Verbinder 179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Gerader Verbinder 180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Gerader Verbinder 18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Gerader Verbinder 184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Gerader Verbinder 256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Gerader Verbinder 257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9" name="Gruppieren 158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174" name="Gerader Verbinder 173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Gerader Verbinder 174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Gerader Verbinder 175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Gerader Verbinder 176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Gerader Verbinder 177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Gerader Verbinder 178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0" name="Gruppieren 159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168" name="Gerader Verbinder 167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Gerader Verbinder 168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Gerader Verbinder 169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Gerader Verbinder 170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Gerader Verbinder 171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Gerader Verbinder 172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1" name="Gruppe 160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162" name="Gerader Verbinder 161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Gerader Verbinder 162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Gerader Verbinder 163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Gerader Verbinder 164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Gerader Verbinder 165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Gerader Verbinder 166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Gruppieren 190"/>
          <p:cNvGrpSpPr/>
          <p:nvPr userDrawn="1"/>
        </p:nvGrpSpPr>
        <p:grpSpPr>
          <a:xfrm>
            <a:off x="12192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Gerader Verbinder 191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Gerader Verbinder 192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Gerader Verbinder 193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Gerader Verbinder 194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Gerader Verbinder 195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uppe 10"/>
          <p:cNvGrpSpPr/>
          <p:nvPr userDrawn="1"/>
        </p:nvGrpSpPr>
        <p:grpSpPr>
          <a:xfrm>
            <a:off x="1234440" y="1523359"/>
            <a:ext cx="7543800" cy="3581585"/>
            <a:chOff x="1234440" y="1523359"/>
            <a:chExt cx="7543800" cy="3581585"/>
          </a:xfrm>
        </p:grpSpPr>
        <p:cxnSp>
          <p:nvCxnSpPr>
            <p:cNvPr id="12" name="Gerader Verbinder 11"/>
            <p:cNvCxnSpPr/>
            <p:nvPr/>
          </p:nvCxnSpPr>
          <p:spPr>
            <a:xfrm>
              <a:off x="1234440" y="1524000"/>
              <a:ext cx="75438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feld 12"/>
            <p:cNvSpPr txBox="1"/>
            <p:nvPr/>
          </p:nvSpPr>
          <p:spPr>
            <a:xfrm>
              <a:off x="7746840" y="152335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7</a:t>
              </a:r>
            </a:p>
          </p:txBody>
        </p:sp>
        <p:sp>
          <p:nvSpPr>
            <p:cNvPr id="14" name="Textfeld 13"/>
            <p:cNvSpPr txBox="1"/>
            <p:nvPr/>
          </p:nvSpPr>
          <p:spPr>
            <a:xfrm>
              <a:off x="126746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8</a:t>
              </a:r>
            </a:p>
          </p:txBody>
        </p:sp>
        <p:sp>
          <p:nvSpPr>
            <p:cNvPr id="15" name="Textfeld 14"/>
            <p:cNvSpPr txBox="1"/>
            <p:nvPr/>
          </p:nvSpPr>
          <p:spPr>
            <a:xfrm>
              <a:off x="2347358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9</a:t>
              </a:r>
            </a:p>
          </p:txBody>
        </p:sp>
        <p:sp>
          <p:nvSpPr>
            <p:cNvPr id="16" name="Textfeld 15"/>
            <p:cNvSpPr txBox="1"/>
            <p:nvPr/>
          </p:nvSpPr>
          <p:spPr>
            <a:xfrm>
              <a:off x="3427254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10</a:t>
              </a:r>
            </a:p>
          </p:txBody>
        </p:sp>
        <p:sp>
          <p:nvSpPr>
            <p:cNvPr id="17" name="Textfeld 16"/>
            <p:cNvSpPr txBox="1"/>
            <p:nvPr/>
          </p:nvSpPr>
          <p:spPr>
            <a:xfrm>
              <a:off x="450715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11</a:t>
              </a:r>
            </a:p>
          </p:txBody>
        </p:sp>
        <p:sp>
          <p:nvSpPr>
            <p:cNvPr id="18" name="Textfeld 17"/>
            <p:cNvSpPr txBox="1"/>
            <p:nvPr/>
          </p:nvSpPr>
          <p:spPr>
            <a:xfrm>
              <a:off x="5587046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12</a:t>
              </a:r>
            </a:p>
          </p:txBody>
        </p:sp>
        <p:sp>
          <p:nvSpPr>
            <p:cNvPr id="19" name="Textfeld 18"/>
            <p:cNvSpPr txBox="1"/>
            <p:nvPr/>
          </p:nvSpPr>
          <p:spPr>
            <a:xfrm>
              <a:off x="666694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13</a:t>
              </a:r>
            </a:p>
          </p:txBody>
        </p:sp>
        <p:sp>
          <p:nvSpPr>
            <p:cNvPr id="20" name="Textfeld 19"/>
            <p:cNvSpPr txBox="1"/>
            <p:nvPr/>
          </p:nvSpPr>
          <p:spPr>
            <a:xfrm>
              <a:off x="774684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14</a:t>
              </a:r>
            </a:p>
          </p:txBody>
        </p:sp>
        <p:sp>
          <p:nvSpPr>
            <p:cNvPr id="21" name="Textfeld 20"/>
            <p:cNvSpPr txBox="1"/>
            <p:nvPr/>
          </p:nvSpPr>
          <p:spPr>
            <a:xfrm>
              <a:off x="126746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15</a:t>
              </a:r>
            </a:p>
          </p:txBody>
        </p:sp>
        <p:sp>
          <p:nvSpPr>
            <p:cNvPr id="22" name="Textfeld 21"/>
            <p:cNvSpPr txBox="1"/>
            <p:nvPr/>
          </p:nvSpPr>
          <p:spPr>
            <a:xfrm>
              <a:off x="2347358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16</a:t>
              </a:r>
            </a:p>
          </p:txBody>
        </p:sp>
        <p:sp>
          <p:nvSpPr>
            <p:cNvPr id="23" name="Textfeld 22"/>
            <p:cNvSpPr txBox="1"/>
            <p:nvPr/>
          </p:nvSpPr>
          <p:spPr>
            <a:xfrm>
              <a:off x="3427254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17</a:t>
              </a:r>
            </a:p>
          </p:txBody>
        </p:sp>
        <p:sp>
          <p:nvSpPr>
            <p:cNvPr id="24" name="Textfeld 23"/>
            <p:cNvSpPr txBox="1"/>
            <p:nvPr/>
          </p:nvSpPr>
          <p:spPr>
            <a:xfrm>
              <a:off x="450715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18</a:t>
              </a:r>
            </a:p>
          </p:txBody>
        </p:sp>
        <p:sp>
          <p:nvSpPr>
            <p:cNvPr id="25" name="Textfeld 24"/>
            <p:cNvSpPr txBox="1"/>
            <p:nvPr/>
          </p:nvSpPr>
          <p:spPr>
            <a:xfrm>
              <a:off x="5587046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19</a:t>
              </a:r>
            </a:p>
          </p:txBody>
        </p:sp>
        <p:sp>
          <p:nvSpPr>
            <p:cNvPr id="26" name="Textfeld 25"/>
            <p:cNvSpPr txBox="1"/>
            <p:nvPr/>
          </p:nvSpPr>
          <p:spPr>
            <a:xfrm>
              <a:off x="666694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20</a:t>
              </a:r>
            </a:p>
          </p:txBody>
        </p:sp>
        <p:sp>
          <p:nvSpPr>
            <p:cNvPr id="27" name="Textfeld 26"/>
            <p:cNvSpPr txBox="1"/>
            <p:nvPr/>
          </p:nvSpPr>
          <p:spPr>
            <a:xfrm>
              <a:off x="774684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21</a:t>
              </a:r>
            </a:p>
          </p:txBody>
        </p:sp>
        <p:sp>
          <p:nvSpPr>
            <p:cNvPr id="28" name="Textfeld 27"/>
            <p:cNvSpPr txBox="1"/>
            <p:nvPr/>
          </p:nvSpPr>
          <p:spPr>
            <a:xfrm>
              <a:off x="126746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22</a:t>
              </a:r>
            </a:p>
          </p:txBody>
        </p:sp>
        <p:sp>
          <p:nvSpPr>
            <p:cNvPr id="29" name="Textfeld 28"/>
            <p:cNvSpPr txBox="1"/>
            <p:nvPr/>
          </p:nvSpPr>
          <p:spPr>
            <a:xfrm>
              <a:off x="2347358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23</a:t>
              </a:r>
            </a:p>
          </p:txBody>
        </p:sp>
        <p:sp>
          <p:nvSpPr>
            <p:cNvPr id="30" name="Textfeld 29"/>
            <p:cNvSpPr txBox="1"/>
            <p:nvPr/>
          </p:nvSpPr>
          <p:spPr>
            <a:xfrm>
              <a:off x="3427254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24</a:t>
              </a:r>
            </a:p>
          </p:txBody>
        </p:sp>
        <p:sp>
          <p:nvSpPr>
            <p:cNvPr id="31" name="Textfeld 30"/>
            <p:cNvSpPr txBox="1"/>
            <p:nvPr/>
          </p:nvSpPr>
          <p:spPr>
            <a:xfrm>
              <a:off x="450715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25</a:t>
              </a:r>
            </a:p>
          </p:txBody>
        </p:sp>
        <p:sp>
          <p:nvSpPr>
            <p:cNvPr id="32" name="Textfeld 31"/>
            <p:cNvSpPr txBox="1"/>
            <p:nvPr/>
          </p:nvSpPr>
          <p:spPr>
            <a:xfrm>
              <a:off x="5587046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26</a:t>
              </a:r>
            </a:p>
          </p:txBody>
        </p:sp>
        <p:sp>
          <p:nvSpPr>
            <p:cNvPr id="33" name="Textfeld 32"/>
            <p:cNvSpPr txBox="1"/>
            <p:nvPr/>
          </p:nvSpPr>
          <p:spPr>
            <a:xfrm>
              <a:off x="666694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27</a:t>
              </a:r>
            </a:p>
          </p:txBody>
        </p:sp>
        <p:sp>
          <p:nvSpPr>
            <p:cNvPr id="34" name="Textfeld 33"/>
            <p:cNvSpPr txBox="1"/>
            <p:nvPr/>
          </p:nvSpPr>
          <p:spPr>
            <a:xfrm>
              <a:off x="774684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28</a:t>
              </a:r>
            </a:p>
          </p:txBody>
        </p:sp>
        <p:sp>
          <p:nvSpPr>
            <p:cNvPr id="35" name="Textfeld 34"/>
            <p:cNvSpPr txBox="1"/>
            <p:nvPr userDrawn="1"/>
          </p:nvSpPr>
          <p:spPr>
            <a:xfrm>
              <a:off x="1267462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29</a:t>
              </a:r>
            </a:p>
          </p:txBody>
        </p:sp>
        <p:sp>
          <p:nvSpPr>
            <p:cNvPr id="36" name="Textfeld 35"/>
            <p:cNvSpPr txBox="1"/>
            <p:nvPr/>
          </p:nvSpPr>
          <p:spPr>
            <a:xfrm>
              <a:off x="2347358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30</a:t>
              </a:r>
            </a:p>
          </p:txBody>
        </p:sp>
        <p:sp>
          <p:nvSpPr>
            <p:cNvPr id="37" name="Textfeld 36"/>
            <p:cNvSpPr txBox="1"/>
            <p:nvPr/>
          </p:nvSpPr>
          <p:spPr>
            <a:xfrm>
              <a:off x="3427254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31</a:t>
              </a:r>
            </a:p>
          </p:txBody>
        </p:sp>
      </p:grpSp>
      <p:sp>
        <p:nvSpPr>
          <p:cNvPr id="43" name="Textplatzhalter 167"/>
          <p:cNvSpPr>
            <a:spLocks noGrp="1"/>
          </p:cNvSpPr>
          <p:nvPr>
            <p:ph type="body" sz="quarter" idx="23" hasCustomPrompt="1"/>
          </p:nvPr>
        </p:nvSpPr>
        <p:spPr>
          <a:xfrm>
            <a:off x="7907643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44" name="Textplatzhalter 167"/>
          <p:cNvSpPr>
            <a:spLocks noGrp="1"/>
          </p:cNvSpPr>
          <p:nvPr>
            <p:ph type="body" sz="quarter" idx="24" hasCustomPrompt="1"/>
          </p:nvPr>
        </p:nvSpPr>
        <p:spPr>
          <a:xfrm>
            <a:off x="1433514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45" name="Textplatzhalter 167"/>
          <p:cNvSpPr>
            <a:spLocks noGrp="1"/>
          </p:cNvSpPr>
          <p:nvPr>
            <p:ph type="body" sz="quarter" idx="25" hasCustomPrompt="1"/>
          </p:nvPr>
        </p:nvSpPr>
        <p:spPr>
          <a:xfrm>
            <a:off x="2512536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46" name="Textplatzhalter 167"/>
          <p:cNvSpPr>
            <a:spLocks noGrp="1"/>
          </p:cNvSpPr>
          <p:nvPr>
            <p:ph type="body" sz="quarter" idx="26" hasCustomPrompt="1"/>
          </p:nvPr>
        </p:nvSpPr>
        <p:spPr>
          <a:xfrm>
            <a:off x="3591557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47" name="Textplatzhalter 167"/>
          <p:cNvSpPr>
            <a:spLocks noGrp="1"/>
          </p:cNvSpPr>
          <p:nvPr>
            <p:ph type="body" sz="quarter" idx="13" hasCustomPrompt="1"/>
          </p:nvPr>
        </p:nvSpPr>
        <p:spPr>
          <a:xfrm>
            <a:off x="4670579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48" name="Textplatzhalter 167"/>
          <p:cNvSpPr>
            <a:spLocks noGrp="1"/>
          </p:cNvSpPr>
          <p:nvPr>
            <p:ph type="body" sz="quarter" idx="14" hasCustomPrompt="1"/>
          </p:nvPr>
        </p:nvSpPr>
        <p:spPr>
          <a:xfrm>
            <a:off x="5749600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49" name="Textplatzhalter 167"/>
          <p:cNvSpPr>
            <a:spLocks noGrp="1"/>
          </p:cNvSpPr>
          <p:nvPr>
            <p:ph type="body" sz="quarter" idx="15" hasCustomPrompt="1"/>
          </p:nvPr>
        </p:nvSpPr>
        <p:spPr>
          <a:xfrm>
            <a:off x="6828621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50" name="Textplatzhalter 167"/>
          <p:cNvSpPr>
            <a:spLocks noGrp="1"/>
          </p:cNvSpPr>
          <p:nvPr>
            <p:ph type="body" sz="quarter" idx="16" hasCustomPrompt="1"/>
          </p:nvPr>
        </p:nvSpPr>
        <p:spPr>
          <a:xfrm>
            <a:off x="7907643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51" name="Textplatzhalter 167"/>
          <p:cNvSpPr>
            <a:spLocks noGrp="1"/>
          </p:cNvSpPr>
          <p:nvPr>
            <p:ph type="body" sz="quarter" idx="27" hasCustomPrompt="1"/>
          </p:nvPr>
        </p:nvSpPr>
        <p:spPr>
          <a:xfrm>
            <a:off x="1433514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52" name="Textplatzhalter 167"/>
          <p:cNvSpPr>
            <a:spLocks noGrp="1"/>
          </p:cNvSpPr>
          <p:nvPr>
            <p:ph type="body" sz="quarter" idx="28" hasCustomPrompt="1"/>
          </p:nvPr>
        </p:nvSpPr>
        <p:spPr>
          <a:xfrm>
            <a:off x="2512536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53" name="Textplatzhalter 167"/>
          <p:cNvSpPr>
            <a:spLocks noGrp="1"/>
          </p:cNvSpPr>
          <p:nvPr>
            <p:ph type="body" sz="quarter" idx="29" hasCustomPrompt="1"/>
          </p:nvPr>
        </p:nvSpPr>
        <p:spPr>
          <a:xfrm>
            <a:off x="3591557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54" name="Textplatzhalter 167"/>
          <p:cNvSpPr>
            <a:spLocks noGrp="1"/>
          </p:cNvSpPr>
          <p:nvPr>
            <p:ph type="body" sz="quarter" idx="30" hasCustomPrompt="1"/>
          </p:nvPr>
        </p:nvSpPr>
        <p:spPr>
          <a:xfrm>
            <a:off x="4670579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55" name="Textplatzhalter 167"/>
          <p:cNvSpPr>
            <a:spLocks noGrp="1"/>
          </p:cNvSpPr>
          <p:nvPr>
            <p:ph type="body" sz="quarter" idx="31" hasCustomPrompt="1"/>
          </p:nvPr>
        </p:nvSpPr>
        <p:spPr>
          <a:xfrm>
            <a:off x="5749600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56" name="Textplatzhalter 167"/>
          <p:cNvSpPr>
            <a:spLocks noGrp="1"/>
          </p:cNvSpPr>
          <p:nvPr>
            <p:ph type="body" sz="quarter" idx="32" hasCustomPrompt="1"/>
          </p:nvPr>
        </p:nvSpPr>
        <p:spPr>
          <a:xfrm>
            <a:off x="6828621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57" name="Textplatzhalter 167"/>
          <p:cNvSpPr>
            <a:spLocks noGrp="1"/>
          </p:cNvSpPr>
          <p:nvPr>
            <p:ph type="body" sz="quarter" idx="33" hasCustomPrompt="1"/>
          </p:nvPr>
        </p:nvSpPr>
        <p:spPr>
          <a:xfrm>
            <a:off x="7907643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58" name="Textplatzhalter 167"/>
          <p:cNvSpPr>
            <a:spLocks noGrp="1"/>
          </p:cNvSpPr>
          <p:nvPr>
            <p:ph type="body" sz="quarter" idx="34" hasCustomPrompt="1"/>
          </p:nvPr>
        </p:nvSpPr>
        <p:spPr>
          <a:xfrm>
            <a:off x="1433514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59" name="Textplatzhalter 167"/>
          <p:cNvSpPr>
            <a:spLocks noGrp="1"/>
          </p:cNvSpPr>
          <p:nvPr>
            <p:ph type="body" sz="quarter" idx="35" hasCustomPrompt="1"/>
          </p:nvPr>
        </p:nvSpPr>
        <p:spPr>
          <a:xfrm>
            <a:off x="2512536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60" name="Textplatzhalter 167"/>
          <p:cNvSpPr>
            <a:spLocks noGrp="1"/>
          </p:cNvSpPr>
          <p:nvPr>
            <p:ph type="body" sz="quarter" idx="36" hasCustomPrompt="1"/>
          </p:nvPr>
        </p:nvSpPr>
        <p:spPr>
          <a:xfrm>
            <a:off x="3591557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61" name="Textplatzhalter 167"/>
          <p:cNvSpPr>
            <a:spLocks noGrp="1"/>
          </p:cNvSpPr>
          <p:nvPr>
            <p:ph type="body" sz="quarter" idx="37" hasCustomPrompt="1"/>
          </p:nvPr>
        </p:nvSpPr>
        <p:spPr>
          <a:xfrm>
            <a:off x="4670579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62" name="Textplatzhalter 167"/>
          <p:cNvSpPr>
            <a:spLocks noGrp="1"/>
          </p:cNvSpPr>
          <p:nvPr>
            <p:ph type="body" sz="quarter" idx="38" hasCustomPrompt="1"/>
          </p:nvPr>
        </p:nvSpPr>
        <p:spPr>
          <a:xfrm>
            <a:off x="5749600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63" name="Textplatzhalter 167"/>
          <p:cNvSpPr>
            <a:spLocks noGrp="1"/>
          </p:cNvSpPr>
          <p:nvPr>
            <p:ph type="body" sz="quarter" idx="39" hasCustomPrompt="1"/>
          </p:nvPr>
        </p:nvSpPr>
        <p:spPr>
          <a:xfrm>
            <a:off x="6828621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64" name="Textplatzhalter 167"/>
          <p:cNvSpPr>
            <a:spLocks noGrp="1"/>
          </p:cNvSpPr>
          <p:nvPr>
            <p:ph type="body" sz="quarter" idx="40" hasCustomPrompt="1"/>
          </p:nvPr>
        </p:nvSpPr>
        <p:spPr>
          <a:xfrm>
            <a:off x="7907643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65" name="Textplatzhalter 167"/>
          <p:cNvSpPr>
            <a:spLocks noGrp="1"/>
          </p:cNvSpPr>
          <p:nvPr>
            <p:ph type="body" sz="quarter" idx="41" hasCustomPrompt="1"/>
          </p:nvPr>
        </p:nvSpPr>
        <p:spPr>
          <a:xfrm>
            <a:off x="1433514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66" name="Textplatzhalter 167"/>
          <p:cNvSpPr>
            <a:spLocks noGrp="1"/>
          </p:cNvSpPr>
          <p:nvPr>
            <p:ph type="body" sz="quarter" idx="42" hasCustomPrompt="1"/>
          </p:nvPr>
        </p:nvSpPr>
        <p:spPr>
          <a:xfrm>
            <a:off x="2512536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67" name="Textplatzhalter 167"/>
          <p:cNvSpPr>
            <a:spLocks noGrp="1"/>
          </p:cNvSpPr>
          <p:nvPr>
            <p:ph type="body" sz="quarter" idx="43" hasCustomPrompt="1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73" name="Textfeld 72"/>
          <p:cNvSpPr txBox="1"/>
          <p:nvPr userDrawn="1"/>
        </p:nvSpPr>
        <p:spPr>
          <a:xfrm>
            <a:off x="6667818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de-DE" dirty="0">
                <a:solidFill>
                  <a:schemeClr val="accent1"/>
                </a:solidFill>
                <a:latin typeface="Corbel" panose="020B0503020204020204" pitchFamily="34" charset="0"/>
              </a:rPr>
              <a:t>6</a:t>
            </a:r>
          </a:p>
        </p:txBody>
      </p:sp>
      <p:sp>
        <p:nvSpPr>
          <p:cNvPr id="74" name="Textplatzhalter 167"/>
          <p:cNvSpPr>
            <a:spLocks noGrp="1"/>
          </p:cNvSpPr>
          <p:nvPr>
            <p:ph type="body" sz="quarter" idx="47" hasCustomPrompt="1"/>
          </p:nvPr>
        </p:nvSpPr>
        <p:spPr>
          <a:xfrm>
            <a:off x="6828621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80" name="Textfeld 79"/>
          <p:cNvSpPr txBox="1"/>
          <p:nvPr userDrawn="1"/>
        </p:nvSpPr>
        <p:spPr>
          <a:xfrm>
            <a:off x="5584357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de-DE" sz="1400" dirty="0">
                <a:solidFill>
                  <a:schemeClr val="accent1"/>
                </a:solidFill>
                <a:latin typeface="Corbel" panose="020B0503020204020204" pitchFamily="34" charset="0"/>
              </a:rPr>
              <a:t>5</a:t>
            </a:r>
          </a:p>
        </p:txBody>
      </p:sp>
      <p:sp>
        <p:nvSpPr>
          <p:cNvPr id="81" name="Textplatzhalter 167"/>
          <p:cNvSpPr>
            <a:spLocks noGrp="1"/>
          </p:cNvSpPr>
          <p:nvPr>
            <p:ph type="body" sz="quarter" idx="48" hasCustomPrompt="1"/>
          </p:nvPr>
        </p:nvSpPr>
        <p:spPr>
          <a:xfrm>
            <a:off x="5751576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87" name="Textfeld 86"/>
          <p:cNvSpPr txBox="1"/>
          <p:nvPr userDrawn="1"/>
        </p:nvSpPr>
        <p:spPr>
          <a:xfrm>
            <a:off x="450804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de-DE" sz="1400" dirty="0">
                <a:solidFill>
                  <a:schemeClr val="accent1"/>
                </a:solidFill>
                <a:latin typeface="Corbel" panose="020B0503020204020204" pitchFamily="34" charset="0"/>
              </a:rPr>
              <a:t>4</a:t>
            </a:r>
          </a:p>
        </p:txBody>
      </p:sp>
      <p:sp>
        <p:nvSpPr>
          <p:cNvPr id="88" name="Textplatzhalter 167"/>
          <p:cNvSpPr>
            <a:spLocks noGrp="1"/>
          </p:cNvSpPr>
          <p:nvPr>
            <p:ph type="body" sz="quarter" idx="49" hasCustomPrompt="1"/>
          </p:nvPr>
        </p:nvSpPr>
        <p:spPr>
          <a:xfrm>
            <a:off x="466884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96" name="Textfeld 95"/>
          <p:cNvSpPr txBox="1"/>
          <p:nvPr userDrawn="1"/>
        </p:nvSpPr>
        <p:spPr>
          <a:xfrm>
            <a:off x="343333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de-DE" sz="1400" dirty="0">
                <a:solidFill>
                  <a:schemeClr val="accent1"/>
                </a:solidFill>
                <a:latin typeface="Corbel" panose="020B0503020204020204" pitchFamily="34" charset="0"/>
              </a:rPr>
              <a:t>3</a:t>
            </a:r>
          </a:p>
        </p:txBody>
      </p:sp>
      <p:sp>
        <p:nvSpPr>
          <p:cNvPr id="97" name="Textplatzhalter 167"/>
          <p:cNvSpPr>
            <a:spLocks noGrp="1"/>
          </p:cNvSpPr>
          <p:nvPr>
            <p:ph type="body" sz="quarter" idx="50" hasCustomPrompt="1"/>
          </p:nvPr>
        </p:nvSpPr>
        <p:spPr>
          <a:xfrm>
            <a:off x="359413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105" name="Textfeld 104"/>
          <p:cNvSpPr txBox="1"/>
          <p:nvPr userDrawn="1"/>
        </p:nvSpPr>
        <p:spPr>
          <a:xfrm>
            <a:off x="235091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de-DE" sz="1400" dirty="0">
                <a:solidFill>
                  <a:schemeClr val="accent1"/>
                </a:solidFill>
                <a:latin typeface="Corbel" panose="020B0503020204020204" pitchFamily="34" charset="0"/>
              </a:rPr>
              <a:t>2</a:t>
            </a:r>
          </a:p>
        </p:txBody>
      </p:sp>
      <p:sp>
        <p:nvSpPr>
          <p:cNvPr id="106" name="Textplatzhalter 167"/>
          <p:cNvSpPr>
            <a:spLocks noGrp="1"/>
          </p:cNvSpPr>
          <p:nvPr>
            <p:ph type="body" sz="quarter" idx="51" hasCustomPrompt="1"/>
          </p:nvPr>
        </p:nvSpPr>
        <p:spPr>
          <a:xfrm>
            <a:off x="251171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113" name="Textfeld 112"/>
          <p:cNvSpPr txBox="1"/>
          <p:nvPr userDrawn="1"/>
        </p:nvSpPr>
        <p:spPr>
          <a:xfrm>
            <a:off x="127189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de-DE" sz="1400" dirty="0">
                <a:solidFill>
                  <a:schemeClr val="accent1"/>
                </a:solidFill>
                <a:latin typeface="Corbel" panose="020B0503020204020204" pitchFamily="34" charset="0"/>
              </a:rPr>
              <a:t>1</a:t>
            </a:r>
          </a:p>
        </p:txBody>
      </p:sp>
      <p:sp>
        <p:nvSpPr>
          <p:cNvPr id="114" name="Textplatzhalter 167"/>
          <p:cNvSpPr>
            <a:spLocks noGrp="1"/>
          </p:cNvSpPr>
          <p:nvPr>
            <p:ph type="body" sz="quarter" idx="52" hasCustomPrompt="1"/>
          </p:nvPr>
        </p:nvSpPr>
        <p:spPr>
          <a:xfrm>
            <a:off x="143269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115" name="Textfeld 114"/>
          <p:cNvSpPr txBox="1"/>
          <p:nvPr userDrawn="1"/>
        </p:nvSpPr>
        <p:spPr>
          <a:xfrm>
            <a:off x="770190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de-DE" sz="1600" dirty="0">
                <a:solidFill>
                  <a:schemeClr val="accent1"/>
                </a:solidFill>
                <a:latin typeface="Corbel" panose="020B0503020204020204" pitchFamily="34" charset="0"/>
              </a:rPr>
              <a:t>Sonntag</a:t>
            </a:r>
          </a:p>
        </p:txBody>
      </p:sp>
      <p:sp>
        <p:nvSpPr>
          <p:cNvPr id="116" name="Textfeld 115"/>
          <p:cNvSpPr txBox="1"/>
          <p:nvPr userDrawn="1"/>
        </p:nvSpPr>
        <p:spPr>
          <a:xfrm>
            <a:off x="126585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de-DE" sz="1600" dirty="0">
                <a:solidFill>
                  <a:schemeClr val="accent1"/>
                </a:solidFill>
                <a:latin typeface="Corbel" panose="020B0503020204020204" pitchFamily="34" charset="0"/>
              </a:rPr>
              <a:t>Montag</a:t>
            </a:r>
          </a:p>
        </p:txBody>
      </p:sp>
      <p:sp>
        <p:nvSpPr>
          <p:cNvPr id="117" name="Textfeld 116"/>
          <p:cNvSpPr txBox="1"/>
          <p:nvPr userDrawn="1"/>
        </p:nvSpPr>
        <p:spPr>
          <a:xfrm>
            <a:off x="2341851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de-DE" sz="1600" dirty="0">
                <a:solidFill>
                  <a:schemeClr val="accent1"/>
                </a:solidFill>
                <a:latin typeface="Corbel" panose="020B0503020204020204" pitchFamily="34" charset="0"/>
              </a:rPr>
              <a:t>Dienstag</a:t>
            </a:r>
          </a:p>
        </p:txBody>
      </p:sp>
      <p:sp>
        <p:nvSpPr>
          <p:cNvPr id="118" name="Textfeld 117"/>
          <p:cNvSpPr txBox="1"/>
          <p:nvPr userDrawn="1"/>
        </p:nvSpPr>
        <p:spPr>
          <a:xfrm>
            <a:off x="3417847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de-DE" sz="1600" dirty="0">
                <a:solidFill>
                  <a:schemeClr val="accent1"/>
                </a:solidFill>
                <a:latin typeface="Corbel" panose="020B0503020204020204" pitchFamily="34" charset="0"/>
              </a:rPr>
              <a:t>Mittwoch</a:t>
            </a:r>
          </a:p>
        </p:txBody>
      </p:sp>
      <p:sp>
        <p:nvSpPr>
          <p:cNvPr id="119" name="Textfeld 118"/>
          <p:cNvSpPr txBox="1"/>
          <p:nvPr userDrawn="1"/>
        </p:nvSpPr>
        <p:spPr>
          <a:xfrm>
            <a:off x="449384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de-DE" sz="1600" dirty="0">
                <a:solidFill>
                  <a:schemeClr val="accent1"/>
                </a:solidFill>
                <a:latin typeface="Corbel" panose="020B0503020204020204" pitchFamily="34" charset="0"/>
              </a:rPr>
              <a:t>Donnerstag</a:t>
            </a:r>
          </a:p>
        </p:txBody>
      </p:sp>
      <p:sp>
        <p:nvSpPr>
          <p:cNvPr id="120" name="Textfeld 119"/>
          <p:cNvSpPr txBox="1"/>
          <p:nvPr userDrawn="1"/>
        </p:nvSpPr>
        <p:spPr>
          <a:xfrm>
            <a:off x="5569839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de-DE" sz="1600" dirty="0">
                <a:solidFill>
                  <a:schemeClr val="accent1"/>
                </a:solidFill>
                <a:latin typeface="Corbel" panose="020B0503020204020204" pitchFamily="34" charset="0"/>
              </a:rPr>
              <a:t>Freitag</a:t>
            </a:r>
          </a:p>
        </p:txBody>
      </p:sp>
      <p:sp>
        <p:nvSpPr>
          <p:cNvPr id="121" name="Textfeld 120"/>
          <p:cNvSpPr txBox="1"/>
          <p:nvPr userDrawn="1"/>
        </p:nvSpPr>
        <p:spPr>
          <a:xfrm>
            <a:off x="664583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de-DE" sz="1600" dirty="0">
                <a:solidFill>
                  <a:schemeClr val="accent1"/>
                </a:solidFill>
                <a:latin typeface="Corbel" panose="020B0503020204020204" pitchFamily="34" charset="0"/>
              </a:rPr>
              <a:t>Samstag</a:t>
            </a:r>
          </a:p>
        </p:txBody>
      </p:sp>
      <p:sp>
        <p:nvSpPr>
          <p:cNvPr id="122" name="Textfeld 121"/>
          <p:cNvSpPr txBox="1"/>
          <p:nvPr userDrawn="1"/>
        </p:nvSpPr>
        <p:spPr>
          <a:xfrm>
            <a:off x="774684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de-DE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4</a:t>
            </a:r>
          </a:p>
        </p:txBody>
      </p:sp>
      <p:sp>
        <p:nvSpPr>
          <p:cNvPr id="123" name="Textfeld 122"/>
          <p:cNvSpPr txBox="1"/>
          <p:nvPr userDrawn="1"/>
        </p:nvSpPr>
        <p:spPr>
          <a:xfrm>
            <a:off x="6666942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de-DE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</a:t>
            </a:r>
          </a:p>
        </p:txBody>
      </p:sp>
      <p:sp>
        <p:nvSpPr>
          <p:cNvPr id="124" name="Textplatzhalter 167"/>
          <p:cNvSpPr>
            <a:spLocks noGrp="1"/>
          </p:cNvSpPr>
          <p:nvPr>
            <p:ph type="body" sz="quarter" idx="53" hasCustomPrompt="1"/>
          </p:nvPr>
        </p:nvSpPr>
        <p:spPr>
          <a:xfrm>
            <a:off x="5749600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125" name="Textplatzhalter 167"/>
          <p:cNvSpPr>
            <a:spLocks noGrp="1"/>
          </p:cNvSpPr>
          <p:nvPr>
            <p:ph type="body" sz="quarter" idx="54" hasCustomPrompt="1"/>
          </p:nvPr>
        </p:nvSpPr>
        <p:spPr>
          <a:xfrm>
            <a:off x="6828621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126" name="Textplatzhalter 167"/>
          <p:cNvSpPr>
            <a:spLocks noGrp="1"/>
          </p:cNvSpPr>
          <p:nvPr>
            <p:ph type="body" sz="quarter" idx="44" hasCustomPrompt="1"/>
          </p:nvPr>
        </p:nvSpPr>
        <p:spPr>
          <a:xfrm>
            <a:off x="7907643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127" name="Textfeld 126"/>
          <p:cNvSpPr txBox="1"/>
          <p:nvPr userDrawn="1"/>
        </p:nvSpPr>
        <p:spPr>
          <a:xfrm>
            <a:off x="1267462" y="5737266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de-DE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5</a:t>
            </a:r>
          </a:p>
        </p:txBody>
      </p:sp>
      <p:sp>
        <p:nvSpPr>
          <p:cNvPr id="128" name="Textplatzhalter 167"/>
          <p:cNvSpPr>
            <a:spLocks noGrp="1"/>
          </p:cNvSpPr>
          <p:nvPr>
            <p:ph type="body" sz="quarter" idx="45" hasCustomPrompt="1"/>
          </p:nvPr>
        </p:nvSpPr>
        <p:spPr>
          <a:xfrm>
            <a:off x="143351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129" name="Textfeld 128"/>
          <p:cNvSpPr txBox="1"/>
          <p:nvPr userDrawn="1"/>
        </p:nvSpPr>
        <p:spPr>
          <a:xfrm>
            <a:off x="5587046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de-DE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</a:t>
            </a:r>
          </a:p>
        </p:txBody>
      </p:sp>
      <p:sp>
        <p:nvSpPr>
          <p:cNvPr id="182" name="Textplatzhalter 167"/>
          <p:cNvSpPr>
            <a:spLocks noGrp="1"/>
          </p:cNvSpPr>
          <p:nvPr>
            <p:ph type="body" sz="quarter" idx="55" hasCustomPrompt="1"/>
          </p:nvPr>
        </p:nvSpPr>
        <p:spPr>
          <a:xfrm>
            <a:off x="4670579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184" name="Textfeld 183"/>
          <p:cNvSpPr txBox="1"/>
          <p:nvPr userDrawn="1"/>
        </p:nvSpPr>
        <p:spPr>
          <a:xfrm>
            <a:off x="450715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de-DE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</a:t>
            </a:r>
          </a:p>
        </p:txBody>
      </p:sp>
      <p:sp>
        <p:nvSpPr>
          <p:cNvPr id="198" name="Textfeld 197"/>
          <p:cNvSpPr txBox="1"/>
          <p:nvPr userDrawn="1"/>
        </p:nvSpPr>
        <p:spPr>
          <a:xfrm>
            <a:off x="7023279" y="387330"/>
            <a:ext cx="1197764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 rtl="0"/>
            <a:r>
              <a:rPr lang="de-DE" sz="5400" cap="small" dirty="0">
                <a:solidFill>
                  <a:srgbClr val="58B4FB"/>
                </a:solidFill>
                <a:latin typeface="Corbel" pitchFamily="34" charset="0"/>
              </a:rPr>
              <a:t>2018</a:t>
            </a:r>
          </a:p>
        </p:txBody>
      </p:sp>
      <p:sp>
        <p:nvSpPr>
          <p:cNvPr id="199" name="Textfeld 198"/>
          <p:cNvSpPr txBox="1"/>
          <p:nvPr userDrawn="1"/>
        </p:nvSpPr>
        <p:spPr>
          <a:xfrm>
            <a:off x="3138152" y="364179"/>
            <a:ext cx="3986011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>
            <a:defPPr>
              <a:defRPr/>
            </a:defPPr>
            <a:lvl1pPr algn="r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de-DE" dirty="0">
                <a:latin typeface="Corbel" pitchFamily="34" charset="0"/>
              </a:rPr>
              <a:t>Oktober</a:t>
            </a:r>
          </a:p>
        </p:txBody>
      </p:sp>
      <p:sp>
        <p:nvSpPr>
          <p:cNvPr id="197" name="Rechteck 196"/>
          <p:cNvSpPr/>
          <p:nvPr userDrawn="1"/>
        </p:nvSpPr>
        <p:spPr>
          <a:xfrm>
            <a:off x="114300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e-DE" dirty="0">
              <a:latin typeface="Corbel" panose="020B0503020204020204" pitchFamily="34" charset="0"/>
            </a:endParaRPr>
          </a:p>
        </p:txBody>
      </p:sp>
      <p:sp>
        <p:nvSpPr>
          <p:cNvPr id="245" name="Textplatzhalter 167"/>
          <p:cNvSpPr>
            <a:spLocks noGrp="1"/>
          </p:cNvSpPr>
          <p:nvPr>
            <p:ph type="body" sz="quarter" idx="56" hasCustomPrompt="1"/>
          </p:nvPr>
        </p:nvSpPr>
        <p:spPr>
          <a:xfrm>
            <a:off x="3593592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246" name="Textplatzhalter 167"/>
          <p:cNvSpPr>
            <a:spLocks noGrp="1"/>
          </p:cNvSpPr>
          <p:nvPr>
            <p:ph type="body" sz="quarter" idx="57" hasCustomPrompt="1"/>
          </p:nvPr>
        </p:nvSpPr>
        <p:spPr>
          <a:xfrm>
            <a:off x="5751576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247" name="Textplatzhalter 167"/>
          <p:cNvSpPr>
            <a:spLocks noGrp="1"/>
          </p:cNvSpPr>
          <p:nvPr>
            <p:ph type="body" sz="quarter" idx="58" hasCustomPrompt="1"/>
          </p:nvPr>
        </p:nvSpPr>
        <p:spPr>
          <a:xfrm>
            <a:off x="6830568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248" name="Textplatzhalter 167"/>
          <p:cNvSpPr>
            <a:spLocks noGrp="1"/>
          </p:cNvSpPr>
          <p:nvPr>
            <p:ph type="body" sz="quarter" idx="59" hasCustomPrompt="1"/>
          </p:nvPr>
        </p:nvSpPr>
        <p:spPr>
          <a:xfrm>
            <a:off x="790956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249" name="Textplatzhalter 167"/>
          <p:cNvSpPr>
            <a:spLocks noGrp="1"/>
          </p:cNvSpPr>
          <p:nvPr>
            <p:ph type="body" sz="quarter" idx="60" hasCustomPrompt="1"/>
          </p:nvPr>
        </p:nvSpPr>
        <p:spPr>
          <a:xfrm>
            <a:off x="467258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250" name="Textplatzhalter 167"/>
          <p:cNvSpPr>
            <a:spLocks noGrp="1"/>
          </p:cNvSpPr>
          <p:nvPr>
            <p:ph type="body" sz="quarter" idx="61" hasCustomPrompt="1"/>
          </p:nvPr>
        </p:nvSpPr>
        <p:spPr>
          <a:xfrm>
            <a:off x="251460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251" name="Textfeld 250"/>
          <p:cNvSpPr txBox="1"/>
          <p:nvPr userDrawn="1"/>
        </p:nvSpPr>
        <p:spPr>
          <a:xfrm>
            <a:off x="235000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de-DE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6</a:t>
            </a:r>
          </a:p>
        </p:txBody>
      </p:sp>
      <p:sp>
        <p:nvSpPr>
          <p:cNvPr id="252" name="Textfeld 251"/>
          <p:cNvSpPr txBox="1"/>
          <p:nvPr userDrawn="1"/>
        </p:nvSpPr>
        <p:spPr>
          <a:xfrm>
            <a:off x="34290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de-DE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7</a:t>
            </a:r>
          </a:p>
        </p:txBody>
      </p:sp>
      <p:sp>
        <p:nvSpPr>
          <p:cNvPr id="253" name="Textfeld 252"/>
          <p:cNvSpPr txBox="1"/>
          <p:nvPr userDrawn="1"/>
        </p:nvSpPr>
        <p:spPr>
          <a:xfrm>
            <a:off x="4507992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de-DE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8</a:t>
            </a:r>
          </a:p>
        </p:txBody>
      </p:sp>
      <p:sp>
        <p:nvSpPr>
          <p:cNvPr id="254" name="Textfeld 253"/>
          <p:cNvSpPr txBox="1"/>
          <p:nvPr userDrawn="1"/>
        </p:nvSpPr>
        <p:spPr>
          <a:xfrm>
            <a:off x="5586984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de-DE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9</a:t>
            </a:r>
          </a:p>
        </p:txBody>
      </p:sp>
      <p:sp>
        <p:nvSpPr>
          <p:cNvPr id="255" name="Textfeld 254"/>
          <p:cNvSpPr txBox="1"/>
          <p:nvPr userDrawn="1"/>
        </p:nvSpPr>
        <p:spPr>
          <a:xfrm>
            <a:off x="6665976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de-DE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10</a:t>
            </a:r>
          </a:p>
        </p:txBody>
      </p:sp>
      <p:sp>
        <p:nvSpPr>
          <p:cNvPr id="256" name="Textfeld 255"/>
          <p:cNvSpPr txBox="1"/>
          <p:nvPr userDrawn="1"/>
        </p:nvSpPr>
        <p:spPr>
          <a:xfrm>
            <a:off x="774496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de-DE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11</a:t>
            </a:r>
          </a:p>
        </p:txBody>
      </p:sp>
    </p:spTree>
    <p:extLst>
      <p:ext uri="{BB962C8B-B14F-4D97-AF65-F5344CB8AC3E}">
        <p14:creationId xmlns:p14="http://schemas.microsoft.com/office/powerpoint/2010/main" val="1576015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vember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Gruppieren 153"/>
          <p:cNvGrpSpPr/>
          <p:nvPr userDrawn="1"/>
        </p:nvGrpSpPr>
        <p:grpSpPr>
          <a:xfrm>
            <a:off x="1226981" y="1517254"/>
            <a:ext cx="6478327" cy="4390280"/>
            <a:chOff x="1226981" y="1517254"/>
            <a:chExt cx="6478327" cy="4390280"/>
          </a:xfrm>
        </p:grpSpPr>
        <p:grpSp>
          <p:nvGrpSpPr>
            <p:cNvPr id="155" name="Gruppieren 154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271" name="Gerader Verbinder 270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Gerader Verbinder 271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Gerader Verbinder 27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Gerader Verbinder 273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Gerader Verbinder 274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Gerader Verbinder 275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6" name="Gruppieren 155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65" name="Gerader Verbinder 26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Gerader Verbinder 26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Gerader Verbinder 26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Gerader Verbinder 267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Gerader Verbinder 26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Gerader Verbinder 26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7" name="Gruppieren 156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59" name="Gerader Verbinder 258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Gerader Verbinder 259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Gerader Verbinder 260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Gerader Verbinder 261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Gerader Verbinder 262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Gerader Verbinder 263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8" name="Gruppieren 157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180" name="Gerader Verbinder 179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Gerader Verbinder 180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Gerader Verbinder 18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Gerader Verbinder 184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Gerader Verbinder 256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Gerader Verbinder 257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9" name="Gruppieren 158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174" name="Gerader Verbinder 173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Gerader Verbinder 174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Gerader Verbinder 175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Gerader Verbinder 176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Gerader Verbinder 177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Gerader Verbinder 178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0" name="Gruppieren 159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168" name="Gerader Verbinder 167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Gerader Verbinder 168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Gerader Verbinder 169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Gerader Verbinder 170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Gerader Verbinder 171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Gerader Verbinder 172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1" name="Gruppe 160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162" name="Gerader Verbinder 161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Gerader Verbinder 162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Gerader Verbinder 163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Gerader Verbinder 164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Gerader Verbinder 165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Gerader Verbinder 166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Gruppieren 190"/>
          <p:cNvGrpSpPr/>
          <p:nvPr userDrawn="1"/>
        </p:nvGrpSpPr>
        <p:grpSpPr>
          <a:xfrm>
            <a:off x="12192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Gerader Verbinder 191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Gerader Verbinder 192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Gerader Verbinder 193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Gerader Verbinder 194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Gerader Verbinder 195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uppe 10"/>
          <p:cNvGrpSpPr/>
          <p:nvPr userDrawn="1"/>
        </p:nvGrpSpPr>
        <p:grpSpPr>
          <a:xfrm>
            <a:off x="1234440" y="1523359"/>
            <a:ext cx="7543800" cy="3581585"/>
            <a:chOff x="1234440" y="1523359"/>
            <a:chExt cx="7543800" cy="3581585"/>
          </a:xfrm>
        </p:grpSpPr>
        <p:cxnSp>
          <p:nvCxnSpPr>
            <p:cNvPr id="12" name="Gerader Verbinder 11"/>
            <p:cNvCxnSpPr/>
            <p:nvPr/>
          </p:nvCxnSpPr>
          <p:spPr>
            <a:xfrm>
              <a:off x="1234440" y="1524000"/>
              <a:ext cx="75438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feld 12"/>
            <p:cNvSpPr txBox="1"/>
            <p:nvPr/>
          </p:nvSpPr>
          <p:spPr>
            <a:xfrm>
              <a:off x="7746840" y="152335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4</a:t>
              </a:r>
            </a:p>
          </p:txBody>
        </p:sp>
        <p:sp>
          <p:nvSpPr>
            <p:cNvPr id="14" name="Textfeld 13"/>
            <p:cNvSpPr txBox="1"/>
            <p:nvPr/>
          </p:nvSpPr>
          <p:spPr>
            <a:xfrm>
              <a:off x="126746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5</a:t>
              </a:r>
            </a:p>
          </p:txBody>
        </p:sp>
        <p:sp>
          <p:nvSpPr>
            <p:cNvPr id="15" name="Textfeld 14"/>
            <p:cNvSpPr txBox="1"/>
            <p:nvPr/>
          </p:nvSpPr>
          <p:spPr>
            <a:xfrm>
              <a:off x="2347358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6</a:t>
              </a:r>
            </a:p>
          </p:txBody>
        </p:sp>
        <p:sp>
          <p:nvSpPr>
            <p:cNvPr id="16" name="Textfeld 15"/>
            <p:cNvSpPr txBox="1"/>
            <p:nvPr/>
          </p:nvSpPr>
          <p:spPr>
            <a:xfrm>
              <a:off x="3427254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7</a:t>
              </a:r>
            </a:p>
          </p:txBody>
        </p:sp>
        <p:sp>
          <p:nvSpPr>
            <p:cNvPr id="17" name="Textfeld 16"/>
            <p:cNvSpPr txBox="1"/>
            <p:nvPr/>
          </p:nvSpPr>
          <p:spPr>
            <a:xfrm>
              <a:off x="450715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8</a:t>
              </a:r>
            </a:p>
          </p:txBody>
        </p:sp>
        <p:sp>
          <p:nvSpPr>
            <p:cNvPr id="18" name="Textfeld 17"/>
            <p:cNvSpPr txBox="1"/>
            <p:nvPr/>
          </p:nvSpPr>
          <p:spPr>
            <a:xfrm>
              <a:off x="5587046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9</a:t>
              </a:r>
            </a:p>
          </p:txBody>
        </p:sp>
        <p:sp>
          <p:nvSpPr>
            <p:cNvPr id="19" name="Textfeld 18"/>
            <p:cNvSpPr txBox="1"/>
            <p:nvPr/>
          </p:nvSpPr>
          <p:spPr>
            <a:xfrm>
              <a:off x="666694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10</a:t>
              </a:r>
            </a:p>
          </p:txBody>
        </p:sp>
        <p:sp>
          <p:nvSpPr>
            <p:cNvPr id="20" name="Textfeld 19"/>
            <p:cNvSpPr txBox="1"/>
            <p:nvPr/>
          </p:nvSpPr>
          <p:spPr>
            <a:xfrm>
              <a:off x="774684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11</a:t>
              </a:r>
            </a:p>
          </p:txBody>
        </p:sp>
        <p:sp>
          <p:nvSpPr>
            <p:cNvPr id="21" name="Textfeld 20"/>
            <p:cNvSpPr txBox="1"/>
            <p:nvPr/>
          </p:nvSpPr>
          <p:spPr>
            <a:xfrm>
              <a:off x="126746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12</a:t>
              </a:r>
            </a:p>
          </p:txBody>
        </p:sp>
        <p:sp>
          <p:nvSpPr>
            <p:cNvPr id="22" name="Textfeld 21"/>
            <p:cNvSpPr txBox="1"/>
            <p:nvPr/>
          </p:nvSpPr>
          <p:spPr>
            <a:xfrm>
              <a:off x="2347358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13</a:t>
              </a:r>
            </a:p>
          </p:txBody>
        </p:sp>
        <p:sp>
          <p:nvSpPr>
            <p:cNvPr id="23" name="Textfeld 22"/>
            <p:cNvSpPr txBox="1"/>
            <p:nvPr/>
          </p:nvSpPr>
          <p:spPr>
            <a:xfrm>
              <a:off x="3427254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14</a:t>
              </a:r>
            </a:p>
          </p:txBody>
        </p:sp>
        <p:sp>
          <p:nvSpPr>
            <p:cNvPr id="24" name="Textfeld 23"/>
            <p:cNvSpPr txBox="1"/>
            <p:nvPr/>
          </p:nvSpPr>
          <p:spPr>
            <a:xfrm>
              <a:off x="450715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15</a:t>
              </a:r>
            </a:p>
          </p:txBody>
        </p:sp>
        <p:sp>
          <p:nvSpPr>
            <p:cNvPr id="25" name="Textfeld 24"/>
            <p:cNvSpPr txBox="1"/>
            <p:nvPr/>
          </p:nvSpPr>
          <p:spPr>
            <a:xfrm>
              <a:off x="5587046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16</a:t>
              </a:r>
            </a:p>
          </p:txBody>
        </p:sp>
        <p:sp>
          <p:nvSpPr>
            <p:cNvPr id="26" name="Textfeld 25"/>
            <p:cNvSpPr txBox="1"/>
            <p:nvPr/>
          </p:nvSpPr>
          <p:spPr>
            <a:xfrm>
              <a:off x="666694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17</a:t>
              </a:r>
            </a:p>
          </p:txBody>
        </p:sp>
        <p:sp>
          <p:nvSpPr>
            <p:cNvPr id="27" name="Textfeld 26"/>
            <p:cNvSpPr txBox="1"/>
            <p:nvPr/>
          </p:nvSpPr>
          <p:spPr>
            <a:xfrm>
              <a:off x="774684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18</a:t>
              </a:r>
            </a:p>
          </p:txBody>
        </p:sp>
        <p:sp>
          <p:nvSpPr>
            <p:cNvPr id="28" name="Textfeld 27"/>
            <p:cNvSpPr txBox="1"/>
            <p:nvPr/>
          </p:nvSpPr>
          <p:spPr>
            <a:xfrm>
              <a:off x="126746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19</a:t>
              </a:r>
            </a:p>
          </p:txBody>
        </p:sp>
        <p:sp>
          <p:nvSpPr>
            <p:cNvPr id="29" name="Textfeld 28"/>
            <p:cNvSpPr txBox="1"/>
            <p:nvPr/>
          </p:nvSpPr>
          <p:spPr>
            <a:xfrm>
              <a:off x="2347358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20</a:t>
              </a:r>
            </a:p>
          </p:txBody>
        </p:sp>
        <p:sp>
          <p:nvSpPr>
            <p:cNvPr id="30" name="Textfeld 29"/>
            <p:cNvSpPr txBox="1"/>
            <p:nvPr/>
          </p:nvSpPr>
          <p:spPr>
            <a:xfrm>
              <a:off x="3427254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21</a:t>
              </a:r>
            </a:p>
          </p:txBody>
        </p:sp>
        <p:sp>
          <p:nvSpPr>
            <p:cNvPr id="31" name="Textfeld 30"/>
            <p:cNvSpPr txBox="1"/>
            <p:nvPr/>
          </p:nvSpPr>
          <p:spPr>
            <a:xfrm>
              <a:off x="450715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22</a:t>
              </a:r>
            </a:p>
          </p:txBody>
        </p:sp>
        <p:sp>
          <p:nvSpPr>
            <p:cNvPr id="32" name="Textfeld 31"/>
            <p:cNvSpPr txBox="1"/>
            <p:nvPr/>
          </p:nvSpPr>
          <p:spPr>
            <a:xfrm>
              <a:off x="5587046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23</a:t>
              </a:r>
            </a:p>
          </p:txBody>
        </p:sp>
        <p:sp>
          <p:nvSpPr>
            <p:cNvPr id="33" name="Textfeld 32"/>
            <p:cNvSpPr txBox="1"/>
            <p:nvPr/>
          </p:nvSpPr>
          <p:spPr>
            <a:xfrm>
              <a:off x="666694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24</a:t>
              </a:r>
            </a:p>
          </p:txBody>
        </p:sp>
        <p:sp>
          <p:nvSpPr>
            <p:cNvPr id="34" name="Textfeld 33"/>
            <p:cNvSpPr txBox="1"/>
            <p:nvPr/>
          </p:nvSpPr>
          <p:spPr>
            <a:xfrm>
              <a:off x="774684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25</a:t>
              </a:r>
            </a:p>
          </p:txBody>
        </p:sp>
        <p:sp>
          <p:nvSpPr>
            <p:cNvPr id="35" name="Textfeld 34"/>
            <p:cNvSpPr txBox="1"/>
            <p:nvPr userDrawn="1"/>
          </p:nvSpPr>
          <p:spPr>
            <a:xfrm>
              <a:off x="1267462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26</a:t>
              </a:r>
            </a:p>
          </p:txBody>
        </p:sp>
        <p:sp>
          <p:nvSpPr>
            <p:cNvPr id="36" name="Textfeld 35"/>
            <p:cNvSpPr txBox="1"/>
            <p:nvPr/>
          </p:nvSpPr>
          <p:spPr>
            <a:xfrm>
              <a:off x="2347358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27</a:t>
              </a:r>
            </a:p>
          </p:txBody>
        </p:sp>
        <p:sp>
          <p:nvSpPr>
            <p:cNvPr id="37" name="Textfeld 36"/>
            <p:cNvSpPr txBox="1"/>
            <p:nvPr/>
          </p:nvSpPr>
          <p:spPr>
            <a:xfrm>
              <a:off x="3427254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28</a:t>
              </a:r>
            </a:p>
          </p:txBody>
        </p:sp>
      </p:grpSp>
      <p:sp>
        <p:nvSpPr>
          <p:cNvPr id="43" name="Textplatzhalter 167"/>
          <p:cNvSpPr>
            <a:spLocks noGrp="1"/>
          </p:cNvSpPr>
          <p:nvPr>
            <p:ph type="body" sz="quarter" idx="23" hasCustomPrompt="1"/>
          </p:nvPr>
        </p:nvSpPr>
        <p:spPr>
          <a:xfrm>
            <a:off x="7907643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44" name="Textplatzhalter 167"/>
          <p:cNvSpPr>
            <a:spLocks noGrp="1"/>
          </p:cNvSpPr>
          <p:nvPr>
            <p:ph type="body" sz="quarter" idx="24" hasCustomPrompt="1"/>
          </p:nvPr>
        </p:nvSpPr>
        <p:spPr>
          <a:xfrm>
            <a:off x="1433514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45" name="Textplatzhalter 167"/>
          <p:cNvSpPr>
            <a:spLocks noGrp="1"/>
          </p:cNvSpPr>
          <p:nvPr>
            <p:ph type="body" sz="quarter" idx="25" hasCustomPrompt="1"/>
          </p:nvPr>
        </p:nvSpPr>
        <p:spPr>
          <a:xfrm>
            <a:off x="2512536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46" name="Textplatzhalter 167"/>
          <p:cNvSpPr>
            <a:spLocks noGrp="1"/>
          </p:cNvSpPr>
          <p:nvPr>
            <p:ph type="body" sz="quarter" idx="26" hasCustomPrompt="1"/>
          </p:nvPr>
        </p:nvSpPr>
        <p:spPr>
          <a:xfrm>
            <a:off x="3591557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47" name="Textplatzhalter 167"/>
          <p:cNvSpPr>
            <a:spLocks noGrp="1"/>
          </p:cNvSpPr>
          <p:nvPr>
            <p:ph type="body" sz="quarter" idx="13" hasCustomPrompt="1"/>
          </p:nvPr>
        </p:nvSpPr>
        <p:spPr>
          <a:xfrm>
            <a:off x="4670579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48" name="Textplatzhalter 167"/>
          <p:cNvSpPr>
            <a:spLocks noGrp="1"/>
          </p:cNvSpPr>
          <p:nvPr>
            <p:ph type="body" sz="quarter" idx="14" hasCustomPrompt="1"/>
          </p:nvPr>
        </p:nvSpPr>
        <p:spPr>
          <a:xfrm>
            <a:off x="5749600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49" name="Textplatzhalter 167"/>
          <p:cNvSpPr>
            <a:spLocks noGrp="1"/>
          </p:cNvSpPr>
          <p:nvPr>
            <p:ph type="body" sz="quarter" idx="15" hasCustomPrompt="1"/>
          </p:nvPr>
        </p:nvSpPr>
        <p:spPr>
          <a:xfrm>
            <a:off x="6828621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50" name="Textplatzhalter 167"/>
          <p:cNvSpPr>
            <a:spLocks noGrp="1"/>
          </p:cNvSpPr>
          <p:nvPr>
            <p:ph type="body" sz="quarter" idx="16" hasCustomPrompt="1"/>
          </p:nvPr>
        </p:nvSpPr>
        <p:spPr>
          <a:xfrm>
            <a:off x="7907643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51" name="Textplatzhalter 167"/>
          <p:cNvSpPr>
            <a:spLocks noGrp="1"/>
          </p:cNvSpPr>
          <p:nvPr>
            <p:ph type="body" sz="quarter" idx="27" hasCustomPrompt="1"/>
          </p:nvPr>
        </p:nvSpPr>
        <p:spPr>
          <a:xfrm>
            <a:off x="1433514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52" name="Textplatzhalter 167"/>
          <p:cNvSpPr>
            <a:spLocks noGrp="1"/>
          </p:cNvSpPr>
          <p:nvPr>
            <p:ph type="body" sz="quarter" idx="28" hasCustomPrompt="1"/>
          </p:nvPr>
        </p:nvSpPr>
        <p:spPr>
          <a:xfrm>
            <a:off x="2512536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53" name="Textplatzhalter 167"/>
          <p:cNvSpPr>
            <a:spLocks noGrp="1"/>
          </p:cNvSpPr>
          <p:nvPr>
            <p:ph type="body" sz="quarter" idx="29" hasCustomPrompt="1"/>
          </p:nvPr>
        </p:nvSpPr>
        <p:spPr>
          <a:xfrm>
            <a:off x="3591557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54" name="Textplatzhalter 167"/>
          <p:cNvSpPr>
            <a:spLocks noGrp="1"/>
          </p:cNvSpPr>
          <p:nvPr>
            <p:ph type="body" sz="quarter" idx="30" hasCustomPrompt="1"/>
          </p:nvPr>
        </p:nvSpPr>
        <p:spPr>
          <a:xfrm>
            <a:off x="4670579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55" name="Textplatzhalter 167"/>
          <p:cNvSpPr>
            <a:spLocks noGrp="1"/>
          </p:cNvSpPr>
          <p:nvPr>
            <p:ph type="body" sz="quarter" idx="31" hasCustomPrompt="1"/>
          </p:nvPr>
        </p:nvSpPr>
        <p:spPr>
          <a:xfrm>
            <a:off x="5749600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56" name="Textplatzhalter 167"/>
          <p:cNvSpPr>
            <a:spLocks noGrp="1"/>
          </p:cNvSpPr>
          <p:nvPr>
            <p:ph type="body" sz="quarter" idx="32" hasCustomPrompt="1"/>
          </p:nvPr>
        </p:nvSpPr>
        <p:spPr>
          <a:xfrm>
            <a:off x="6828621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57" name="Textplatzhalter 167"/>
          <p:cNvSpPr>
            <a:spLocks noGrp="1"/>
          </p:cNvSpPr>
          <p:nvPr>
            <p:ph type="body" sz="quarter" idx="33" hasCustomPrompt="1"/>
          </p:nvPr>
        </p:nvSpPr>
        <p:spPr>
          <a:xfrm>
            <a:off x="7907643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58" name="Textplatzhalter 167"/>
          <p:cNvSpPr>
            <a:spLocks noGrp="1"/>
          </p:cNvSpPr>
          <p:nvPr>
            <p:ph type="body" sz="quarter" idx="34" hasCustomPrompt="1"/>
          </p:nvPr>
        </p:nvSpPr>
        <p:spPr>
          <a:xfrm>
            <a:off x="1433514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59" name="Textplatzhalter 167"/>
          <p:cNvSpPr>
            <a:spLocks noGrp="1"/>
          </p:cNvSpPr>
          <p:nvPr>
            <p:ph type="body" sz="quarter" idx="35" hasCustomPrompt="1"/>
          </p:nvPr>
        </p:nvSpPr>
        <p:spPr>
          <a:xfrm>
            <a:off x="2512536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60" name="Textplatzhalter 167"/>
          <p:cNvSpPr>
            <a:spLocks noGrp="1"/>
          </p:cNvSpPr>
          <p:nvPr>
            <p:ph type="body" sz="quarter" idx="36" hasCustomPrompt="1"/>
          </p:nvPr>
        </p:nvSpPr>
        <p:spPr>
          <a:xfrm>
            <a:off x="3591557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61" name="Textplatzhalter 167"/>
          <p:cNvSpPr>
            <a:spLocks noGrp="1"/>
          </p:cNvSpPr>
          <p:nvPr>
            <p:ph type="body" sz="quarter" idx="37" hasCustomPrompt="1"/>
          </p:nvPr>
        </p:nvSpPr>
        <p:spPr>
          <a:xfrm>
            <a:off x="4670579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62" name="Textplatzhalter 167"/>
          <p:cNvSpPr>
            <a:spLocks noGrp="1"/>
          </p:cNvSpPr>
          <p:nvPr>
            <p:ph type="body" sz="quarter" idx="38" hasCustomPrompt="1"/>
          </p:nvPr>
        </p:nvSpPr>
        <p:spPr>
          <a:xfrm>
            <a:off x="5749600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63" name="Textplatzhalter 167"/>
          <p:cNvSpPr>
            <a:spLocks noGrp="1"/>
          </p:cNvSpPr>
          <p:nvPr>
            <p:ph type="body" sz="quarter" idx="39" hasCustomPrompt="1"/>
          </p:nvPr>
        </p:nvSpPr>
        <p:spPr>
          <a:xfrm>
            <a:off x="6828621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64" name="Textplatzhalter 167"/>
          <p:cNvSpPr>
            <a:spLocks noGrp="1"/>
          </p:cNvSpPr>
          <p:nvPr>
            <p:ph type="body" sz="quarter" idx="40" hasCustomPrompt="1"/>
          </p:nvPr>
        </p:nvSpPr>
        <p:spPr>
          <a:xfrm>
            <a:off x="7907643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65" name="Textplatzhalter 167"/>
          <p:cNvSpPr>
            <a:spLocks noGrp="1"/>
          </p:cNvSpPr>
          <p:nvPr>
            <p:ph type="body" sz="quarter" idx="41" hasCustomPrompt="1"/>
          </p:nvPr>
        </p:nvSpPr>
        <p:spPr>
          <a:xfrm>
            <a:off x="1433514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66" name="Textplatzhalter 167"/>
          <p:cNvSpPr>
            <a:spLocks noGrp="1"/>
          </p:cNvSpPr>
          <p:nvPr>
            <p:ph type="body" sz="quarter" idx="42" hasCustomPrompt="1"/>
          </p:nvPr>
        </p:nvSpPr>
        <p:spPr>
          <a:xfrm>
            <a:off x="2512536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67" name="Textplatzhalter 167"/>
          <p:cNvSpPr>
            <a:spLocks noGrp="1"/>
          </p:cNvSpPr>
          <p:nvPr>
            <p:ph type="body" sz="quarter" idx="43" hasCustomPrompt="1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73" name="Textfeld 72"/>
          <p:cNvSpPr txBox="1"/>
          <p:nvPr userDrawn="1"/>
        </p:nvSpPr>
        <p:spPr>
          <a:xfrm>
            <a:off x="6667818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de-DE" sz="1400" dirty="0">
                <a:solidFill>
                  <a:schemeClr val="accent1"/>
                </a:solidFill>
                <a:latin typeface="Corbel" panose="020B0503020204020204" pitchFamily="34" charset="0"/>
              </a:rPr>
              <a:t>3</a:t>
            </a:r>
          </a:p>
        </p:txBody>
      </p:sp>
      <p:sp>
        <p:nvSpPr>
          <p:cNvPr id="74" name="Textplatzhalter 167"/>
          <p:cNvSpPr>
            <a:spLocks noGrp="1"/>
          </p:cNvSpPr>
          <p:nvPr>
            <p:ph type="body" sz="quarter" idx="47" hasCustomPrompt="1"/>
          </p:nvPr>
        </p:nvSpPr>
        <p:spPr>
          <a:xfrm>
            <a:off x="6828621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80" name="Textfeld 79"/>
          <p:cNvSpPr txBox="1"/>
          <p:nvPr userDrawn="1"/>
        </p:nvSpPr>
        <p:spPr>
          <a:xfrm>
            <a:off x="5584357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de-DE" sz="1400" dirty="0">
                <a:solidFill>
                  <a:schemeClr val="accent1"/>
                </a:solidFill>
                <a:latin typeface="Corbel" panose="020B0503020204020204" pitchFamily="34" charset="0"/>
              </a:rPr>
              <a:t>2</a:t>
            </a:r>
          </a:p>
        </p:txBody>
      </p:sp>
      <p:sp>
        <p:nvSpPr>
          <p:cNvPr id="81" name="Textplatzhalter 167"/>
          <p:cNvSpPr>
            <a:spLocks noGrp="1"/>
          </p:cNvSpPr>
          <p:nvPr>
            <p:ph type="body" sz="quarter" idx="48" hasCustomPrompt="1"/>
          </p:nvPr>
        </p:nvSpPr>
        <p:spPr>
          <a:xfrm>
            <a:off x="5751576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87" name="Textfeld 86"/>
          <p:cNvSpPr txBox="1"/>
          <p:nvPr userDrawn="1"/>
        </p:nvSpPr>
        <p:spPr>
          <a:xfrm>
            <a:off x="450804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de-DE" sz="1400" dirty="0">
                <a:solidFill>
                  <a:schemeClr val="accent1"/>
                </a:solidFill>
                <a:latin typeface="Corbel" panose="020B0503020204020204" pitchFamily="34" charset="0"/>
              </a:rPr>
              <a:t>1</a:t>
            </a:r>
          </a:p>
        </p:txBody>
      </p:sp>
      <p:sp>
        <p:nvSpPr>
          <p:cNvPr id="88" name="Textplatzhalter 167"/>
          <p:cNvSpPr>
            <a:spLocks noGrp="1"/>
          </p:cNvSpPr>
          <p:nvPr>
            <p:ph type="body" sz="quarter" idx="49" hasCustomPrompt="1"/>
          </p:nvPr>
        </p:nvSpPr>
        <p:spPr>
          <a:xfrm>
            <a:off x="466884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96" name="Textfeld 95"/>
          <p:cNvSpPr txBox="1"/>
          <p:nvPr userDrawn="1"/>
        </p:nvSpPr>
        <p:spPr>
          <a:xfrm>
            <a:off x="343333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de-DE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31</a:t>
            </a:r>
          </a:p>
        </p:txBody>
      </p:sp>
      <p:sp>
        <p:nvSpPr>
          <p:cNvPr id="97" name="Textplatzhalter 167"/>
          <p:cNvSpPr>
            <a:spLocks noGrp="1"/>
          </p:cNvSpPr>
          <p:nvPr>
            <p:ph type="body" sz="quarter" idx="50" hasCustomPrompt="1"/>
          </p:nvPr>
        </p:nvSpPr>
        <p:spPr>
          <a:xfrm>
            <a:off x="359413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105" name="Textfeld 104"/>
          <p:cNvSpPr txBox="1"/>
          <p:nvPr userDrawn="1"/>
        </p:nvSpPr>
        <p:spPr>
          <a:xfrm>
            <a:off x="235091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de-DE" dirty="0">
                <a:latin typeface="Corbel" panose="020B0503020204020204" pitchFamily="34" charset="0"/>
              </a:rPr>
              <a:t>30</a:t>
            </a:r>
          </a:p>
        </p:txBody>
      </p:sp>
      <p:sp>
        <p:nvSpPr>
          <p:cNvPr id="106" name="Textplatzhalter 167"/>
          <p:cNvSpPr>
            <a:spLocks noGrp="1"/>
          </p:cNvSpPr>
          <p:nvPr>
            <p:ph type="body" sz="quarter" idx="51" hasCustomPrompt="1"/>
          </p:nvPr>
        </p:nvSpPr>
        <p:spPr>
          <a:xfrm>
            <a:off x="251171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113" name="Textfeld 112"/>
          <p:cNvSpPr txBox="1"/>
          <p:nvPr userDrawn="1"/>
        </p:nvSpPr>
        <p:spPr>
          <a:xfrm>
            <a:off x="127189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de-DE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29</a:t>
            </a:r>
          </a:p>
        </p:txBody>
      </p:sp>
      <p:sp>
        <p:nvSpPr>
          <p:cNvPr id="114" name="Textplatzhalter 167"/>
          <p:cNvSpPr>
            <a:spLocks noGrp="1"/>
          </p:cNvSpPr>
          <p:nvPr>
            <p:ph type="body" sz="quarter" idx="52" hasCustomPrompt="1"/>
          </p:nvPr>
        </p:nvSpPr>
        <p:spPr>
          <a:xfrm>
            <a:off x="143269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115" name="Textfeld 114"/>
          <p:cNvSpPr txBox="1"/>
          <p:nvPr userDrawn="1"/>
        </p:nvSpPr>
        <p:spPr>
          <a:xfrm>
            <a:off x="770190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de-DE" sz="1600" dirty="0">
                <a:solidFill>
                  <a:schemeClr val="accent1"/>
                </a:solidFill>
                <a:latin typeface="Corbel" panose="020B0503020204020204" pitchFamily="34" charset="0"/>
              </a:rPr>
              <a:t>Sonntag</a:t>
            </a:r>
          </a:p>
        </p:txBody>
      </p:sp>
      <p:sp>
        <p:nvSpPr>
          <p:cNvPr id="116" name="Textfeld 115"/>
          <p:cNvSpPr txBox="1"/>
          <p:nvPr userDrawn="1"/>
        </p:nvSpPr>
        <p:spPr>
          <a:xfrm>
            <a:off x="126585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de-DE" sz="1600" dirty="0">
                <a:solidFill>
                  <a:schemeClr val="accent1"/>
                </a:solidFill>
                <a:latin typeface="Corbel" panose="020B0503020204020204" pitchFamily="34" charset="0"/>
              </a:rPr>
              <a:t>Montag</a:t>
            </a:r>
          </a:p>
        </p:txBody>
      </p:sp>
      <p:sp>
        <p:nvSpPr>
          <p:cNvPr id="117" name="Textfeld 116"/>
          <p:cNvSpPr txBox="1"/>
          <p:nvPr userDrawn="1"/>
        </p:nvSpPr>
        <p:spPr>
          <a:xfrm>
            <a:off x="2341851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de-DE" sz="1600" dirty="0">
                <a:solidFill>
                  <a:schemeClr val="accent1"/>
                </a:solidFill>
                <a:latin typeface="Corbel" panose="020B0503020204020204" pitchFamily="34" charset="0"/>
              </a:rPr>
              <a:t>Dienstag</a:t>
            </a:r>
          </a:p>
        </p:txBody>
      </p:sp>
      <p:sp>
        <p:nvSpPr>
          <p:cNvPr id="118" name="Textfeld 117"/>
          <p:cNvSpPr txBox="1"/>
          <p:nvPr userDrawn="1"/>
        </p:nvSpPr>
        <p:spPr>
          <a:xfrm>
            <a:off x="3417847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de-DE" sz="1600" dirty="0">
                <a:solidFill>
                  <a:schemeClr val="accent1"/>
                </a:solidFill>
                <a:latin typeface="Corbel" panose="020B0503020204020204" pitchFamily="34" charset="0"/>
              </a:rPr>
              <a:t>Mittwoch</a:t>
            </a:r>
          </a:p>
        </p:txBody>
      </p:sp>
      <p:sp>
        <p:nvSpPr>
          <p:cNvPr id="119" name="Textfeld 118"/>
          <p:cNvSpPr txBox="1"/>
          <p:nvPr userDrawn="1"/>
        </p:nvSpPr>
        <p:spPr>
          <a:xfrm>
            <a:off x="449384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de-DE" sz="1600" dirty="0">
                <a:solidFill>
                  <a:schemeClr val="accent1"/>
                </a:solidFill>
                <a:latin typeface="Corbel" panose="020B0503020204020204" pitchFamily="34" charset="0"/>
              </a:rPr>
              <a:t>Donnerstag</a:t>
            </a:r>
          </a:p>
        </p:txBody>
      </p:sp>
      <p:sp>
        <p:nvSpPr>
          <p:cNvPr id="120" name="Textfeld 119"/>
          <p:cNvSpPr txBox="1"/>
          <p:nvPr userDrawn="1"/>
        </p:nvSpPr>
        <p:spPr>
          <a:xfrm>
            <a:off x="5569839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de-DE" sz="1600" dirty="0">
                <a:solidFill>
                  <a:schemeClr val="accent1"/>
                </a:solidFill>
                <a:latin typeface="Corbel" panose="020B0503020204020204" pitchFamily="34" charset="0"/>
              </a:rPr>
              <a:t>Freitag</a:t>
            </a:r>
          </a:p>
        </p:txBody>
      </p:sp>
      <p:sp>
        <p:nvSpPr>
          <p:cNvPr id="121" name="Textfeld 120"/>
          <p:cNvSpPr txBox="1"/>
          <p:nvPr userDrawn="1"/>
        </p:nvSpPr>
        <p:spPr>
          <a:xfrm>
            <a:off x="664583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de-DE" sz="1600" dirty="0">
                <a:solidFill>
                  <a:schemeClr val="accent1"/>
                </a:solidFill>
                <a:latin typeface="Corbel" panose="020B0503020204020204" pitchFamily="34" charset="0"/>
              </a:rPr>
              <a:t>Samstag</a:t>
            </a:r>
          </a:p>
        </p:txBody>
      </p:sp>
      <p:sp>
        <p:nvSpPr>
          <p:cNvPr id="122" name="Textfeld 121"/>
          <p:cNvSpPr txBox="1"/>
          <p:nvPr userDrawn="1"/>
        </p:nvSpPr>
        <p:spPr>
          <a:xfrm>
            <a:off x="774684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de-DE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</a:t>
            </a:r>
          </a:p>
        </p:txBody>
      </p:sp>
      <p:sp>
        <p:nvSpPr>
          <p:cNvPr id="123" name="Textfeld 122"/>
          <p:cNvSpPr txBox="1"/>
          <p:nvPr userDrawn="1"/>
        </p:nvSpPr>
        <p:spPr>
          <a:xfrm>
            <a:off x="6666942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de-DE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</a:t>
            </a:r>
          </a:p>
        </p:txBody>
      </p:sp>
      <p:sp>
        <p:nvSpPr>
          <p:cNvPr id="124" name="Textplatzhalter 167"/>
          <p:cNvSpPr>
            <a:spLocks noGrp="1"/>
          </p:cNvSpPr>
          <p:nvPr>
            <p:ph type="body" sz="quarter" idx="53" hasCustomPrompt="1"/>
          </p:nvPr>
        </p:nvSpPr>
        <p:spPr>
          <a:xfrm>
            <a:off x="5749600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125" name="Textplatzhalter 167"/>
          <p:cNvSpPr>
            <a:spLocks noGrp="1"/>
          </p:cNvSpPr>
          <p:nvPr>
            <p:ph type="body" sz="quarter" idx="54" hasCustomPrompt="1"/>
          </p:nvPr>
        </p:nvSpPr>
        <p:spPr>
          <a:xfrm>
            <a:off x="6828621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126" name="Textplatzhalter 167"/>
          <p:cNvSpPr>
            <a:spLocks noGrp="1"/>
          </p:cNvSpPr>
          <p:nvPr>
            <p:ph type="body" sz="quarter" idx="44" hasCustomPrompt="1"/>
          </p:nvPr>
        </p:nvSpPr>
        <p:spPr>
          <a:xfrm>
            <a:off x="7907643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127" name="Textfeld 126"/>
          <p:cNvSpPr txBox="1"/>
          <p:nvPr userDrawn="1"/>
        </p:nvSpPr>
        <p:spPr>
          <a:xfrm>
            <a:off x="1267462" y="5737266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de-DE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</a:t>
            </a:r>
          </a:p>
        </p:txBody>
      </p:sp>
      <p:sp>
        <p:nvSpPr>
          <p:cNvPr id="128" name="Textplatzhalter 167"/>
          <p:cNvSpPr>
            <a:spLocks noGrp="1"/>
          </p:cNvSpPr>
          <p:nvPr>
            <p:ph type="body" sz="quarter" idx="45" hasCustomPrompt="1"/>
          </p:nvPr>
        </p:nvSpPr>
        <p:spPr>
          <a:xfrm>
            <a:off x="143351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129" name="Textfeld 128"/>
          <p:cNvSpPr txBox="1"/>
          <p:nvPr userDrawn="1"/>
        </p:nvSpPr>
        <p:spPr>
          <a:xfrm>
            <a:off x="5587046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de-DE" sz="1400" dirty="0">
                <a:solidFill>
                  <a:schemeClr val="accent1"/>
                </a:solidFill>
                <a:latin typeface="Corbel" panose="020B0503020204020204" pitchFamily="34" charset="0"/>
              </a:rPr>
              <a:t>30</a:t>
            </a:r>
          </a:p>
        </p:txBody>
      </p:sp>
      <p:sp>
        <p:nvSpPr>
          <p:cNvPr id="182" name="Textplatzhalter 167"/>
          <p:cNvSpPr>
            <a:spLocks noGrp="1"/>
          </p:cNvSpPr>
          <p:nvPr>
            <p:ph type="body" sz="quarter" idx="55" hasCustomPrompt="1"/>
          </p:nvPr>
        </p:nvSpPr>
        <p:spPr>
          <a:xfrm>
            <a:off x="4670579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184" name="Textfeld 183"/>
          <p:cNvSpPr txBox="1"/>
          <p:nvPr userDrawn="1"/>
        </p:nvSpPr>
        <p:spPr>
          <a:xfrm>
            <a:off x="450715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de-DE" dirty="0">
                <a:latin typeface="Corbel" panose="020B0503020204020204" pitchFamily="34" charset="0"/>
              </a:rPr>
              <a:t>29</a:t>
            </a:r>
          </a:p>
        </p:txBody>
      </p:sp>
      <p:sp>
        <p:nvSpPr>
          <p:cNvPr id="198" name="Textfeld 197"/>
          <p:cNvSpPr txBox="1"/>
          <p:nvPr userDrawn="1"/>
        </p:nvSpPr>
        <p:spPr>
          <a:xfrm>
            <a:off x="7023279" y="387330"/>
            <a:ext cx="1197764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 rtl="0"/>
            <a:r>
              <a:rPr lang="de-DE" sz="5400" cap="small" dirty="0">
                <a:solidFill>
                  <a:srgbClr val="58B4FB"/>
                </a:solidFill>
                <a:latin typeface="Corbel" pitchFamily="34" charset="0"/>
              </a:rPr>
              <a:t>2018</a:t>
            </a:r>
          </a:p>
        </p:txBody>
      </p:sp>
      <p:sp>
        <p:nvSpPr>
          <p:cNvPr id="199" name="Textfeld 198"/>
          <p:cNvSpPr txBox="1"/>
          <p:nvPr userDrawn="1"/>
        </p:nvSpPr>
        <p:spPr>
          <a:xfrm>
            <a:off x="3138152" y="364179"/>
            <a:ext cx="3986011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>
            <a:defPPr>
              <a:defRPr/>
            </a:defPPr>
            <a:lvl1pPr algn="r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de-DE" dirty="0">
                <a:latin typeface="Corbel" pitchFamily="34" charset="0"/>
              </a:rPr>
              <a:t>November</a:t>
            </a:r>
          </a:p>
        </p:txBody>
      </p:sp>
      <p:sp>
        <p:nvSpPr>
          <p:cNvPr id="197" name="Rechteck 196"/>
          <p:cNvSpPr/>
          <p:nvPr userDrawn="1"/>
        </p:nvSpPr>
        <p:spPr>
          <a:xfrm>
            <a:off x="114300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e-DE" dirty="0">
              <a:latin typeface="Corbel" panose="020B0503020204020204" pitchFamily="34" charset="0"/>
            </a:endParaRPr>
          </a:p>
        </p:txBody>
      </p:sp>
      <p:sp>
        <p:nvSpPr>
          <p:cNvPr id="245" name="Textplatzhalter 167"/>
          <p:cNvSpPr>
            <a:spLocks noGrp="1"/>
          </p:cNvSpPr>
          <p:nvPr>
            <p:ph type="body" sz="quarter" idx="56" hasCustomPrompt="1"/>
          </p:nvPr>
        </p:nvSpPr>
        <p:spPr>
          <a:xfrm>
            <a:off x="3593592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246" name="Textplatzhalter 167"/>
          <p:cNvSpPr>
            <a:spLocks noGrp="1"/>
          </p:cNvSpPr>
          <p:nvPr>
            <p:ph type="body" sz="quarter" idx="57" hasCustomPrompt="1"/>
          </p:nvPr>
        </p:nvSpPr>
        <p:spPr>
          <a:xfrm>
            <a:off x="5751576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247" name="Textplatzhalter 167"/>
          <p:cNvSpPr>
            <a:spLocks noGrp="1"/>
          </p:cNvSpPr>
          <p:nvPr>
            <p:ph type="body" sz="quarter" idx="58" hasCustomPrompt="1"/>
          </p:nvPr>
        </p:nvSpPr>
        <p:spPr>
          <a:xfrm>
            <a:off x="6830568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248" name="Textplatzhalter 167"/>
          <p:cNvSpPr>
            <a:spLocks noGrp="1"/>
          </p:cNvSpPr>
          <p:nvPr>
            <p:ph type="body" sz="quarter" idx="59" hasCustomPrompt="1"/>
          </p:nvPr>
        </p:nvSpPr>
        <p:spPr>
          <a:xfrm>
            <a:off x="790956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249" name="Textplatzhalter 167"/>
          <p:cNvSpPr>
            <a:spLocks noGrp="1"/>
          </p:cNvSpPr>
          <p:nvPr>
            <p:ph type="body" sz="quarter" idx="60" hasCustomPrompt="1"/>
          </p:nvPr>
        </p:nvSpPr>
        <p:spPr>
          <a:xfrm>
            <a:off x="467258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250" name="Textplatzhalter 167"/>
          <p:cNvSpPr>
            <a:spLocks noGrp="1"/>
          </p:cNvSpPr>
          <p:nvPr>
            <p:ph type="body" sz="quarter" idx="61" hasCustomPrompt="1"/>
          </p:nvPr>
        </p:nvSpPr>
        <p:spPr>
          <a:xfrm>
            <a:off x="251460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251" name="Textfeld 250"/>
          <p:cNvSpPr txBox="1"/>
          <p:nvPr userDrawn="1"/>
        </p:nvSpPr>
        <p:spPr>
          <a:xfrm>
            <a:off x="235000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de-DE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4</a:t>
            </a:r>
          </a:p>
        </p:txBody>
      </p:sp>
      <p:sp>
        <p:nvSpPr>
          <p:cNvPr id="252" name="Textfeld 251"/>
          <p:cNvSpPr txBox="1"/>
          <p:nvPr userDrawn="1"/>
        </p:nvSpPr>
        <p:spPr>
          <a:xfrm>
            <a:off x="34290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de-DE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5</a:t>
            </a:r>
          </a:p>
        </p:txBody>
      </p:sp>
      <p:sp>
        <p:nvSpPr>
          <p:cNvPr id="253" name="Textfeld 252"/>
          <p:cNvSpPr txBox="1"/>
          <p:nvPr userDrawn="1"/>
        </p:nvSpPr>
        <p:spPr>
          <a:xfrm>
            <a:off x="4507992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de-DE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6</a:t>
            </a:r>
          </a:p>
        </p:txBody>
      </p:sp>
      <p:sp>
        <p:nvSpPr>
          <p:cNvPr id="254" name="Textfeld 253"/>
          <p:cNvSpPr txBox="1"/>
          <p:nvPr userDrawn="1"/>
        </p:nvSpPr>
        <p:spPr>
          <a:xfrm>
            <a:off x="5586984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de-DE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7</a:t>
            </a:r>
          </a:p>
        </p:txBody>
      </p:sp>
      <p:sp>
        <p:nvSpPr>
          <p:cNvPr id="255" name="Textfeld 254"/>
          <p:cNvSpPr txBox="1"/>
          <p:nvPr userDrawn="1"/>
        </p:nvSpPr>
        <p:spPr>
          <a:xfrm>
            <a:off x="6665976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de-DE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8</a:t>
            </a:r>
          </a:p>
        </p:txBody>
      </p:sp>
      <p:sp>
        <p:nvSpPr>
          <p:cNvPr id="256" name="Textfeld 255"/>
          <p:cNvSpPr txBox="1"/>
          <p:nvPr userDrawn="1"/>
        </p:nvSpPr>
        <p:spPr>
          <a:xfrm>
            <a:off x="774496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de-DE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3048095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zember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Gruppieren 153"/>
          <p:cNvGrpSpPr/>
          <p:nvPr userDrawn="1"/>
        </p:nvGrpSpPr>
        <p:grpSpPr>
          <a:xfrm>
            <a:off x="1226981" y="1517254"/>
            <a:ext cx="6478327" cy="4390280"/>
            <a:chOff x="1226981" y="1517254"/>
            <a:chExt cx="6478327" cy="4390280"/>
          </a:xfrm>
        </p:grpSpPr>
        <p:grpSp>
          <p:nvGrpSpPr>
            <p:cNvPr id="155" name="Gruppieren 154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271" name="Gerader Verbinder 270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Gerader Verbinder 271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Gerader Verbinder 27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Gerader Verbinder 273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Gerader Verbinder 274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Gerader Verbinder 275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6" name="Gruppieren 155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65" name="Gerader Verbinder 26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Gerader Verbinder 26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Gerader Verbinder 26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Gerader Verbinder 267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Gerader Verbinder 26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Gerader Verbinder 26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7" name="Gruppieren 156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59" name="Gerader Verbinder 258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Gerader Verbinder 259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Gerader Verbinder 260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Gerader Verbinder 261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Gerader Verbinder 262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Gerader Verbinder 263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8" name="Gruppieren 157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180" name="Gerader Verbinder 179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Gerader Verbinder 180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Gerader Verbinder 18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Gerader Verbinder 184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Gerader Verbinder 256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Gerader Verbinder 257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9" name="Gruppieren 158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174" name="Gerader Verbinder 173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Gerader Verbinder 174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Gerader Verbinder 175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Gerader Verbinder 176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Gerader Verbinder 177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Gerader Verbinder 178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0" name="Gruppieren 159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168" name="Gerader Verbinder 167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Gerader Verbinder 168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Gerader Verbinder 169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Gerader Verbinder 170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Gerader Verbinder 171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Gerader Verbinder 172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1" name="Gruppe 160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162" name="Gerader Verbinder 161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Gerader Verbinder 162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Gerader Verbinder 163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Gerader Verbinder 164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Gerader Verbinder 165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Gerader Verbinder 166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Gruppieren 190"/>
          <p:cNvGrpSpPr/>
          <p:nvPr userDrawn="1"/>
        </p:nvGrpSpPr>
        <p:grpSpPr>
          <a:xfrm>
            <a:off x="12192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Gerader Verbinder 191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Gerader Verbinder 192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Gerader Verbinder 193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Gerader Verbinder 194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Gerader Verbinder 195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uppe 10"/>
          <p:cNvGrpSpPr/>
          <p:nvPr userDrawn="1"/>
        </p:nvGrpSpPr>
        <p:grpSpPr>
          <a:xfrm>
            <a:off x="1234440" y="1523359"/>
            <a:ext cx="7543800" cy="3581585"/>
            <a:chOff x="1234440" y="1523359"/>
            <a:chExt cx="7543800" cy="3581585"/>
          </a:xfrm>
        </p:grpSpPr>
        <p:cxnSp>
          <p:nvCxnSpPr>
            <p:cNvPr id="12" name="Gerader Verbinder 11"/>
            <p:cNvCxnSpPr/>
            <p:nvPr/>
          </p:nvCxnSpPr>
          <p:spPr>
            <a:xfrm>
              <a:off x="1234440" y="1524000"/>
              <a:ext cx="75438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feld 12"/>
            <p:cNvSpPr txBox="1"/>
            <p:nvPr/>
          </p:nvSpPr>
          <p:spPr>
            <a:xfrm>
              <a:off x="7746840" y="152335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</a:t>
              </a:r>
            </a:p>
          </p:txBody>
        </p:sp>
        <p:sp>
          <p:nvSpPr>
            <p:cNvPr id="14" name="Textfeld 13"/>
            <p:cNvSpPr txBox="1"/>
            <p:nvPr/>
          </p:nvSpPr>
          <p:spPr>
            <a:xfrm>
              <a:off x="126746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3</a:t>
              </a:r>
            </a:p>
          </p:txBody>
        </p:sp>
        <p:sp>
          <p:nvSpPr>
            <p:cNvPr id="15" name="Textfeld 14"/>
            <p:cNvSpPr txBox="1"/>
            <p:nvPr/>
          </p:nvSpPr>
          <p:spPr>
            <a:xfrm>
              <a:off x="2347358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4</a:t>
              </a:r>
            </a:p>
          </p:txBody>
        </p:sp>
        <p:sp>
          <p:nvSpPr>
            <p:cNvPr id="16" name="Textfeld 15"/>
            <p:cNvSpPr txBox="1"/>
            <p:nvPr/>
          </p:nvSpPr>
          <p:spPr>
            <a:xfrm>
              <a:off x="3427254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5</a:t>
              </a:r>
            </a:p>
          </p:txBody>
        </p:sp>
        <p:sp>
          <p:nvSpPr>
            <p:cNvPr id="17" name="Textfeld 16"/>
            <p:cNvSpPr txBox="1"/>
            <p:nvPr/>
          </p:nvSpPr>
          <p:spPr>
            <a:xfrm>
              <a:off x="450715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6</a:t>
              </a:r>
            </a:p>
          </p:txBody>
        </p:sp>
        <p:sp>
          <p:nvSpPr>
            <p:cNvPr id="18" name="Textfeld 17"/>
            <p:cNvSpPr txBox="1"/>
            <p:nvPr/>
          </p:nvSpPr>
          <p:spPr>
            <a:xfrm>
              <a:off x="5587046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7</a:t>
              </a:r>
            </a:p>
          </p:txBody>
        </p:sp>
        <p:sp>
          <p:nvSpPr>
            <p:cNvPr id="19" name="Textfeld 18"/>
            <p:cNvSpPr txBox="1"/>
            <p:nvPr/>
          </p:nvSpPr>
          <p:spPr>
            <a:xfrm>
              <a:off x="666694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8</a:t>
              </a:r>
            </a:p>
          </p:txBody>
        </p:sp>
        <p:sp>
          <p:nvSpPr>
            <p:cNvPr id="20" name="Textfeld 19"/>
            <p:cNvSpPr txBox="1"/>
            <p:nvPr/>
          </p:nvSpPr>
          <p:spPr>
            <a:xfrm>
              <a:off x="774684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9</a:t>
              </a:r>
            </a:p>
          </p:txBody>
        </p:sp>
        <p:sp>
          <p:nvSpPr>
            <p:cNvPr id="21" name="Textfeld 20"/>
            <p:cNvSpPr txBox="1"/>
            <p:nvPr/>
          </p:nvSpPr>
          <p:spPr>
            <a:xfrm>
              <a:off x="126746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10</a:t>
              </a:r>
            </a:p>
          </p:txBody>
        </p:sp>
        <p:sp>
          <p:nvSpPr>
            <p:cNvPr id="22" name="Textfeld 21"/>
            <p:cNvSpPr txBox="1"/>
            <p:nvPr/>
          </p:nvSpPr>
          <p:spPr>
            <a:xfrm>
              <a:off x="2347358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11</a:t>
              </a:r>
            </a:p>
          </p:txBody>
        </p:sp>
        <p:sp>
          <p:nvSpPr>
            <p:cNvPr id="23" name="Textfeld 22"/>
            <p:cNvSpPr txBox="1"/>
            <p:nvPr/>
          </p:nvSpPr>
          <p:spPr>
            <a:xfrm>
              <a:off x="3427254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12</a:t>
              </a:r>
            </a:p>
          </p:txBody>
        </p:sp>
        <p:sp>
          <p:nvSpPr>
            <p:cNvPr id="24" name="Textfeld 23"/>
            <p:cNvSpPr txBox="1"/>
            <p:nvPr/>
          </p:nvSpPr>
          <p:spPr>
            <a:xfrm>
              <a:off x="450715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13</a:t>
              </a:r>
            </a:p>
          </p:txBody>
        </p:sp>
        <p:sp>
          <p:nvSpPr>
            <p:cNvPr id="25" name="Textfeld 24"/>
            <p:cNvSpPr txBox="1"/>
            <p:nvPr/>
          </p:nvSpPr>
          <p:spPr>
            <a:xfrm>
              <a:off x="5587046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14</a:t>
              </a:r>
            </a:p>
          </p:txBody>
        </p:sp>
        <p:sp>
          <p:nvSpPr>
            <p:cNvPr id="26" name="Textfeld 25"/>
            <p:cNvSpPr txBox="1"/>
            <p:nvPr/>
          </p:nvSpPr>
          <p:spPr>
            <a:xfrm>
              <a:off x="666694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15</a:t>
              </a:r>
            </a:p>
          </p:txBody>
        </p:sp>
        <p:sp>
          <p:nvSpPr>
            <p:cNvPr id="27" name="Textfeld 26"/>
            <p:cNvSpPr txBox="1"/>
            <p:nvPr/>
          </p:nvSpPr>
          <p:spPr>
            <a:xfrm>
              <a:off x="774684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16</a:t>
              </a:r>
            </a:p>
          </p:txBody>
        </p:sp>
        <p:sp>
          <p:nvSpPr>
            <p:cNvPr id="28" name="Textfeld 27"/>
            <p:cNvSpPr txBox="1"/>
            <p:nvPr/>
          </p:nvSpPr>
          <p:spPr>
            <a:xfrm>
              <a:off x="126746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17</a:t>
              </a:r>
            </a:p>
          </p:txBody>
        </p:sp>
        <p:sp>
          <p:nvSpPr>
            <p:cNvPr id="29" name="Textfeld 28"/>
            <p:cNvSpPr txBox="1"/>
            <p:nvPr/>
          </p:nvSpPr>
          <p:spPr>
            <a:xfrm>
              <a:off x="2347358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18</a:t>
              </a:r>
            </a:p>
          </p:txBody>
        </p:sp>
        <p:sp>
          <p:nvSpPr>
            <p:cNvPr id="30" name="Textfeld 29"/>
            <p:cNvSpPr txBox="1"/>
            <p:nvPr/>
          </p:nvSpPr>
          <p:spPr>
            <a:xfrm>
              <a:off x="3427254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19</a:t>
              </a:r>
            </a:p>
          </p:txBody>
        </p:sp>
        <p:sp>
          <p:nvSpPr>
            <p:cNvPr id="31" name="Textfeld 30"/>
            <p:cNvSpPr txBox="1"/>
            <p:nvPr/>
          </p:nvSpPr>
          <p:spPr>
            <a:xfrm>
              <a:off x="450715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20</a:t>
              </a:r>
            </a:p>
          </p:txBody>
        </p:sp>
        <p:sp>
          <p:nvSpPr>
            <p:cNvPr id="32" name="Textfeld 31"/>
            <p:cNvSpPr txBox="1"/>
            <p:nvPr/>
          </p:nvSpPr>
          <p:spPr>
            <a:xfrm>
              <a:off x="5587046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21</a:t>
              </a:r>
            </a:p>
          </p:txBody>
        </p:sp>
        <p:sp>
          <p:nvSpPr>
            <p:cNvPr id="33" name="Textfeld 32"/>
            <p:cNvSpPr txBox="1"/>
            <p:nvPr/>
          </p:nvSpPr>
          <p:spPr>
            <a:xfrm>
              <a:off x="666694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22</a:t>
              </a:r>
            </a:p>
          </p:txBody>
        </p:sp>
        <p:sp>
          <p:nvSpPr>
            <p:cNvPr id="34" name="Textfeld 33"/>
            <p:cNvSpPr txBox="1"/>
            <p:nvPr/>
          </p:nvSpPr>
          <p:spPr>
            <a:xfrm>
              <a:off x="774684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23</a:t>
              </a:r>
            </a:p>
          </p:txBody>
        </p:sp>
        <p:sp>
          <p:nvSpPr>
            <p:cNvPr id="35" name="Textfeld 34"/>
            <p:cNvSpPr txBox="1"/>
            <p:nvPr userDrawn="1"/>
          </p:nvSpPr>
          <p:spPr>
            <a:xfrm>
              <a:off x="1267462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24</a:t>
              </a:r>
            </a:p>
          </p:txBody>
        </p:sp>
        <p:sp>
          <p:nvSpPr>
            <p:cNvPr id="36" name="Textfeld 35"/>
            <p:cNvSpPr txBox="1"/>
            <p:nvPr/>
          </p:nvSpPr>
          <p:spPr>
            <a:xfrm>
              <a:off x="2347358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25</a:t>
              </a:r>
            </a:p>
          </p:txBody>
        </p:sp>
        <p:sp>
          <p:nvSpPr>
            <p:cNvPr id="37" name="Textfeld 36"/>
            <p:cNvSpPr txBox="1"/>
            <p:nvPr/>
          </p:nvSpPr>
          <p:spPr>
            <a:xfrm>
              <a:off x="3427254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26</a:t>
              </a:r>
            </a:p>
          </p:txBody>
        </p:sp>
      </p:grpSp>
      <p:sp>
        <p:nvSpPr>
          <p:cNvPr id="43" name="Textplatzhalter 167"/>
          <p:cNvSpPr>
            <a:spLocks noGrp="1"/>
          </p:cNvSpPr>
          <p:nvPr>
            <p:ph type="body" sz="quarter" idx="23" hasCustomPrompt="1"/>
          </p:nvPr>
        </p:nvSpPr>
        <p:spPr>
          <a:xfrm>
            <a:off x="7907643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44" name="Textplatzhalter 167"/>
          <p:cNvSpPr>
            <a:spLocks noGrp="1"/>
          </p:cNvSpPr>
          <p:nvPr>
            <p:ph type="body" sz="quarter" idx="24" hasCustomPrompt="1"/>
          </p:nvPr>
        </p:nvSpPr>
        <p:spPr>
          <a:xfrm>
            <a:off x="1433514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45" name="Textplatzhalter 167"/>
          <p:cNvSpPr>
            <a:spLocks noGrp="1"/>
          </p:cNvSpPr>
          <p:nvPr>
            <p:ph type="body" sz="quarter" idx="25" hasCustomPrompt="1"/>
          </p:nvPr>
        </p:nvSpPr>
        <p:spPr>
          <a:xfrm>
            <a:off x="2512536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46" name="Textplatzhalter 167"/>
          <p:cNvSpPr>
            <a:spLocks noGrp="1"/>
          </p:cNvSpPr>
          <p:nvPr>
            <p:ph type="body" sz="quarter" idx="26" hasCustomPrompt="1"/>
          </p:nvPr>
        </p:nvSpPr>
        <p:spPr>
          <a:xfrm>
            <a:off x="3591557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47" name="Textplatzhalter 167"/>
          <p:cNvSpPr>
            <a:spLocks noGrp="1"/>
          </p:cNvSpPr>
          <p:nvPr>
            <p:ph type="body" sz="quarter" idx="13" hasCustomPrompt="1"/>
          </p:nvPr>
        </p:nvSpPr>
        <p:spPr>
          <a:xfrm>
            <a:off x="4670579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48" name="Textplatzhalter 167"/>
          <p:cNvSpPr>
            <a:spLocks noGrp="1"/>
          </p:cNvSpPr>
          <p:nvPr>
            <p:ph type="body" sz="quarter" idx="14" hasCustomPrompt="1"/>
          </p:nvPr>
        </p:nvSpPr>
        <p:spPr>
          <a:xfrm>
            <a:off x="5749600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49" name="Textplatzhalter 167"/>
          <p:cNvSpPr>
            <a:spLocks noGrp="1"/>
          </p:cNvSpPr>
          <p:nvPr>
            <p:ph type="body" sz="quarter" idx="15" hasCustomPrompt="1"/>
          </p:nvPr>
        </p:nvSpPr>
        <p:spPr>
          <a:xfrm>
            <a:off x="6828621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50" name="Textplatzhalter 167"/>
          <p:cNvSpPr>
            <a:spLocks noGrp="1"/>
          </p:cNvSpPr>
          <p:nvPr>
            <p:ph type="body" sz="quarter" idx="16" hasCustomPrompt="1"/>
          </p:nvPr>
        </p:nvSpPr>
        <p:spPr>
          <a:xfrm>
            <a:off x="7907643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51" name="Textplatzhalter 167"/>
          <p:cNvSpPr>
            <a:spLocks noGrp="1"/>
          </p:cNvSpPr>
          <p:nvPr>
            <p:ph type="body" sz="quarter" idx="27" hasCustomPrompt="1"/>
          </p:nvPr>
        </p:nvSpPr>
        <p:spPr>
          <a:xfrm>
            <a:off x="1433514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52" name="Textplatzhalter 167"/>
          <p:cNvSpPr>
            <a:spLocks noGrp="1"/>
          </p:cNvSpPr>
          <p:nvPr>
            <p:ph type="body" sz="quarter" idx="28" hasCustomPrompt="1"/>
          </p:nvPr>
        </p:nvSpPr>
        <p:spPr>
          <a:xfrm>
            <a:off x="2512536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53" name="Textplatzhalter 167"/>
          <p:cNvSpPr>
            <a:spLocks noGrp="1"/>
          </p:cNvSpPr>
          <p:nvPr>
            <p:ph type="body" sz="quarter" idx="29" hasCustomPrompt="1"/>
          </p:nvPr>
        </p:nvSpPr>
        <p:spPr>
          <a:xfrm>
            <a:off x="3591557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54" name="Textplatzhalter 167"/>
          <p:cNvSpPr>
            <a:spLocks noGrp="1"/>
          </p:cNvSpPr>
          <p:nvPr>
            <p:ph type="body" sz="quarter" idx="30" hasCustomPrompt="1"/>
          </p:nvPr>
        </p:nvSpPr>
        <p:spPr>
          <a:xfrm>
            <a:off x="4670579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55" name="Textplatzhalter 167"/>
          <p:cNvSpPr>
            <a:spLocks noGrp="1"/>
          </p:cNvSpPr>
          <p:nvPr>
            <p:ph type="body" sz="quarter" idx="31" hasCustomPrompt="1"/>
          </p:nvPr>
        </p:nvSpPr>
        <p:spPr>
          <a:xfrm>
            <a:off x="5749600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56" name="Textplatzhalter 167"/>
          <p:cNvSpPr>
            <a:spLocks noGrp="1"/>
          </p:cNvSpPr>
          <p:nvPr>
            <p:ph type="body" sz="quarter" idx="32" hasCustomPrompt="1"/>
          </p:nvPr>
        </p:nvSpPr>
        <p:spPr>
          <a:xfrm>
            <a:off x="6828621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57" name="Textplatzhalter 167"/>
          <p:cNvSpPr>
            <a:spLocks noGrp="1"/>
          </p:cNvSpPr>
          <p:nvPr>
            <p:ph type="body" sz="quarter" idx="33" hasCustomPrompt="1"/>
          </p:nvPr>
        </p:nvSpPr>
        <p:spPr>
          <a:xfrm>
            <a:off x="7907643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58" name="Textplatzhalter 167"/>
          <p:cNvSpPr>
            <a:spLocks noGrp="1"/>
          </p:cNvSpPr>
          <p:nvPr>
            <p:ph type="body" sz="quarter" idx="34" hasCustomPrompt="1"/>
          </p:nvPr>
        </p:nvSpPr>
        <p:spPr>
          <a:xfrm>
            <a:off x="1433514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59" name="Textplatzhalter 167"/>
          <p:cNvSpPr>
            <a:spLocks noGrp="1"/>
          </p:cNvSpPr>
          <p:nvPr>
            <p:ph type="body" sz="quarter" idx="35" hasCustomPrompt="1"/>
          </p:nvPr>
        </p:nvSpPr>
        <p:spPr>
          <a:xfrm>
            <a:off x="2512536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60" name="Textplatzhalter 167"/>
          <p:cNvSpPr>
            <a:spLocks noGrp="1"/>
          </p:cNvSpPr>
          <p:nvPr>
            <p:ph type="body" sz="quarter" idx="36" hasCustomPrompt="1"/>
          </p:nvPr>
        </p:nvSpPr>
        <p:spPr>
          <a:xfrm>
            <a:off x="3591557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61" name="Textplatzhalter 167"/>
          <p:cNvSpPr>
            <a:spLocks noGrp="1"/>
          </p:cNvSpPr>
          <p:nvPr>
            <p:ph type="body" sz="quarter" idx="37" hasCustomPrompt="1"/>
          </p:nvPr>
        </p:nvSpPr>
        <p:spPr>
          <a:xfrm>
            <a:off x="4670579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62" name="Textplatzhalter 167"/>
          <p:cNvSpPr>
            <a:spLocks noGrp="1"/>
          </p:cNvSpPr>
          <p:nvPr>
            <p:ph type="body" sz="quarter" idx="38" hasCustomPrompt="1"/>
          </p:nvPr>
        </p:nvSpPr>
        <p:spPr>
          <a:xfrm>
            <a:off x="5749600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63" name="Textplatzhalter 167"/>
          <p:cNvSpPr>
            <a:spLocks noGrp="1"/>
          </p:cNvSpPr>
          <p:nvPr>
            <p:ph type="body" sz="quarter" idx="39" hasCustomPrompt="1"/>
          </p:nvPr>
        </p:nvSpPr>
        <p:spPr>
          <a:xfrm>
            <a:off x="6828621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64" name="Textplatzhalter 167"/>
          <p:cNvSpPr>
            <a:spLocks noGrp="1"/>
          </p:cNvSpPr>
          <p:nvPr>
            <p:ph type="body" sz="quarter" idx="40" hasCustomPrompt="1"/>
          </p:nvPr>
        </p:nvSpPr>
        <p:spPr>
          <a:xfrm>
            <a:off x="7907643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65" name="Textplatzhalter 167"/>
          <p:cNvSpPr>
            <a:spLocks noGrp="1"/>
          </p:cNvSpPr>
          <p:nvPr>
            <p:ph type="body" sz="quarter" idx="41" hasCustomPrompt="1"/>
          </p:nvPr>
        </p:nvSpPr>
        <p:spPr>
          <a:xfrm>
            <a:off x="1433514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66" name="Textplatzhalter 167"/>
          <p:cNvSpPr>
            <a:spLocks noGrp="1"/>
          </p:cNvSpPr>
          <p:nvPr>
            <p:ph type="body" sz="quarter" idx="42" hasCustomPrompt="1"/>
          </p:nvPr>
        </p:nvSpPr>
        <p:spPr>
          <a:xfrm>
            <a:off x="2512536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67" name="Textplatzhalter 167"/>
          <p:cNvSpPr>
            <a:spLocks noGrp="1"/>
          </p:cNvSpPr>
          <p:nvPr>
            <p:ph type="body" sz="quarter" idx="43" hasCustomPrompt="1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73" name="Textfeld 72"/>
          <p:cNvSpPr txBox="1"/>
          <p:nvPr userDrawn="1"/>
        </p:nvSpPr>
        <p:spPr>
          <a:xfrm>
            <a:off x="6667818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de-DE" sz="1400" dirty="0">
                <a:solidFill>
                  <a:schemeClr val="accent1"/>
                </a:solidFill>
                <a:latin typeface="Corbel" panose="020B0503020204020204" pitchFamily="34" charset="0"/>
              </a:rPr>
              <a:t>1</a:t>
            </a:r>
          </a:p>
        </p:txBody>
      </p:sp>
      <p:sp>
        <p:nvSpPr>
          <p:cNvPr id="74" name="Textplatzhalter 167"/>
          <p:cNvSpPr>
            <a:spLocks noGrp="1"/>
          </p:cNvSpPr>
          <p:nvPr>
            <p:ph type="body" sz="quarter" idx="47" hasCustomPrompt="1"/>
          </p:nvPr>
        </p:nvSpPr>
        <p:spPr>
          <a:xfrm>
            <a:off x="6828621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80" name="Textfeld 79"/>
          <p:cNvSpPr txBox="1"/>
          <p:nvPr userDrawn="1"/>
        </p:nvSpPr>
        <p:spPr>
          <a:xfrm>
            <a:off x="5584357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de-DE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30</a:t>
            </a:r>
          </a:p>
        </p:txBody>
      </p:sp>
      <p:sp>
        <p:nvSpPr>
          <p:cNvPr id="81" name="Textplatzhalter 167"/>
          <p:cNvSpPr>
            <a:spLocks noGrp="1"/>
          </p:cNvSpPr>
          <p:nvPr>
            <p:ph type="body" sz="quarter" idx="48" hasCustomPrompt="1"/>
          </p:nvPr>
        </p:nvSpPr>
        <p:spPr>
          <a:xfrm>
            <a:off x="5751576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87" name="Textfeld 86"/>
          <p:cNvSpPr txBox="1"/>
          <p:nvPr userDrawn="1"/>
        </p:nvSpPr>
        <p:spPr>
          <a:xfrm>
            <a:off x="450804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de-DE" dirty="0">
                <a:latin typeface="Corbel" panose="020B0503020204020204" pitchFamily="34" charset="0"/>
              </a:rPr>
              <a:t>29</a:t>
            </a:r>
          </a:p>
        </p:txBody>
      </p:sp>
      <p:sp>
        <p:nvSpPr>
          <p:cNvPr id="88" name="Textplatzhalter 167"/>
          <p:cNvSpPr>
            <a:spLocks noGrp="1"/>
          </p:cNvSpPr>
          <p:nvPr>
            <p:ph type="body" sz="quarter" idx="49" hasCustomPrompt="1"/>
          </p:nvPr>
        </p:nvSpPr>
        <p:spPr>
          <a:xfrm>
            <a:off x="466884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96" name="Textfeld 95"/>
          <p:cNvSpPr txBox="1"/>
          <p:nvPr userDrawn="1"/>
        </p:nvSpPr>
        <p:spPr>
          <a:xfrm>
            <a:off x="343333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de-DE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28</a:t>
            </a:r>
          </a:p>
        </p:txBody>
      </p:sp>
      <p:sp>
        <p:nvSpPr>
          <p:cNvPr id="97" name="Textplatzhalter 167"/>
          <p:cNvSpPr>
            <a:spLocks noGrp="1"/>
          </p:cNvSpPr>
          <p:nvPr>
            <p:ph type="body" sz="quarter" idx="50" hasCustomPrompt="1"/>
          </p:nvPr>
        </p:nvSpPr>
        <p:spPr>
          <a:xfrm>
            <a:off x="359413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105" name="Textfeld 104"/>
          <p:cNvSpPr txBox="1"/>
          <p:nvPr userDrawn="1"/>
        </p:nvSpPr>
        <p:spPr>
          <a:xfrm>
            <a:off x="235091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de-DE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27</a:t>
            </a:r>
          </a:p>
        </p:txBody>
      </p:sp>
      <p:sp>
        <p:nvSpPr>
          <p:cNvPr id="106" name="Textplatzhalter 167"/>
          <p:cNvSpPr>
            <a:spLocks noGrp="1"/>
          </p:cNvSpPr>
          <p:nvPr>
            <p:ph type="body" sz="quarter" idx="51" hasCustomPrompt="1"/>
          </p:nvPr>
        </p:nvSpPr>
        <p:spPr>
          <a:xfrm>
            <a:off x="251171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113" name="Textfeld 112"/>
          <p:cNvSpPr txBox="1"/>
          <p:nvPr userDrawn="1"/>
        </p:nvSpPr>
        <p:spPr>
          <a:xfrm>
            <a:off x="127189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de-DE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26</a:t>
            </a:r>
          </a:p>
        </p:txBody>
      </p:sp>
      <p:sp>
        <p:nvSpPr>
          <p:cNvPr id="114" name="Textplatzhalter 167"/>
          <p:cNvSpPr>
            <a:spLocks noGrp="1"/>
          </p:cNvSpPr>
          <p:nvPr>
            <p:ph type="body" sz="quarter" idx="52" hasCustomPrompt="1"/>
          </p:nvPr>
        </p:nvSpPr>
        <p:spPr>
          <a:xfrm>
            <a:off x="143269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115" name="Textfeld 114"/>
          <p:cNvSpPr txBox="1"/>
          <p:nvPr userDrawn="1"/>
        </p:nvSpPr>
        <p:spPr>
          <a:xfrm>
            <a:off x="770190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de-DE" sz="1600" dirty="0">
                <a:solidFill>
                  <a:schemeClr val="accent1"/>
                </a:solidFill>
                <a:latin typeface="Corbel" panose="020B0503020204020204" pitchFamily="34" charset="0"/>
              </a:rPr>
              <a:t>Sonntag</a:t>
            </a:r>
          </a:p>
        </p:txBody>
      </p:sp>
      <p:sp>
        <p:nvSpPr>
          <p:cNvPr id="116" name="Textfeld 115"/>
          <p:cNvSpPr txBox="1"/>
          <p:nvPr userDrawn="1"/>
        </p:nvSpPr>
        <p:spPr>
          <a:xfrm>
            <a:off x="126585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de-DE" sz="1600" dirty="0">
                <a:solidFill>
                  <a:schemeClr val="accent1"/>
                </a:solidFill>
                <a:latin typeface="Corbel" panose="020B0503020204020204" pitchFamily="34" charset="0"/>
              </a:rPr>
              <a:t>Montag</a:t>
            </a:r>
          </a:p>
        </p:txBody>
      </p:sp>
      <p:sp>
        <p:nvSpPr>
          <p:cNvPr id="117" name="Textfeld 116"/>
          <p:cNvSpPr txBox="1"/>
          <p:nvPr userDrawn="1"/>
        </p:nvSpPr>
        <p:spPr>
          <a:xfrm>
            <a:off x="2341851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de-DE" sz="1600" dirty="0">
                <a:solidFill>
                  <a:schemeClr val="accent1"/>
                </a:solidFill>
                <a:latin typeface="Corbel" panose="020B0503020204020204" pitchFamily="34" charset="0"/>
              </a:rPr>
              <a:t>Dienstag</a:t>
            </a:r>
          </a:p>
        </p:txBody>
      </p:sp>
      <p:sp>
        <p:nvSpPr>
          <p:cNvPr id="118" name="Textfeld 117"/>
          <p:cNvSpPr txBox="1"/>
          <p:nvPr userDrawn="1"/>
        </p:nvSpPr>
        <p:spPr>
          <a:xfrm>
            <a:off x="3417847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de-DE" sz="1600" dirty="0">
                <a:solidFill>
                  <a:schemeClr val="accent1"/>
                </a:solidFill>
                <a:latin typeface="Corbel" panose="020B0503020204020204" pitchFamily="34" charset="0"/>
              </a:rPr>
              <a:t>Mittwoch</a:t>
            </a:r>
          </a:p>
        </p:txBody>
      </p:sp>
      <p:sp>
        <p:nvSpPr>
          <p:cNvPr id="119" name="Textfeld 118"/>
          <p:cNvSpPr txBox="1"/>
          <p:nvPr userDrawn="1"/>
        </p:nvSpPr>
        <p:spPr>
          <a:xfrm>
            <a:off x="449384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de-DE" sz="1600" dirty="0">
                <a:solidFill>
                  <a:schemeClr val="accent1"/>
                </a:solidFill>
                <a:latin typeface="Corbel" panose="020B0503020204020204" pitchFamily="34" charset="0"/>
              </a:rPr>
              <a:t>Donnerstag</a:t>
            </a:r>
          </a:p>
        </p:txBody>
      </p:sp>
      <p:sp>
        <p:nvSpPr>
          <p:cNvPr id="120" name="Textfeld 119"/>
          <p:cNvSpPr txBox="1"/>
          <p:nvPr userDrawn="1"/>
        </p:nvSpPr>
        <p:spPr>
          <a:xfrm>
            <a:off x="5569839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de-DE" sz="1600" dirty="0">
                <a:solidFill>
                  <a:schemeClr val="accent1"/>
                </a:solidFill>
                <a:latin typeface="Corbel" panose="020B0503020204020204" pitchFamily="34" charset="0"/>
              </a:rPr>
              <a:t>Freitag</a:t>
            </a:r>
          </a:p>
        </p:txBody>
      </p:sp>
      <p:sp>
        <p:nvSpPr>
          <p:cNvPr id="121" name="Textfeld 120"/>
          <p:cNvSpPr txBox="1"/>
          <p:nvPr userDrawn="1"/>
        </p:nvSpPr>
        <p:spPr>
          <a:xfrm>
            <a:off x="664583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de-DE" sz="1600" dirty="0">
                <a:solidFill>
                  <a:schemeClr val="accent1"/>
                </a:solidFill>
                <a:latin typeface="Corbel" panose="020B0503020204020204" pitchFamily="34" charset="0"/>
              </a:rPr>
              <a:t>Samstag</a:t>
            </a:r>
          </a:p>
        </p:txBody>
      </p:sp>
      <p:sp>
        <p:nvSpPr>
          <p:cNvPr id="122" name="Textfeld 121"/>
          <p:cNvSpPr txBox="1"/>
          <p:nvPr userDrawn="1"/>
        </p:nvSpPr>
        <p:spPr>
          <a:xfrm>
            <a:off x="774684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de-DE" dirty="0">
                <a:latin typeface="Corbel" panose="020B0503020204020204" pitchFamily="34" charset="0"/>
              </a:rPr>
              <a:t>30</a:t>
            </a:r>
          </a:p>
        </p:txBody>
      </p:sp>
      <p:sp>
        <p:nvSpPr>
          <p:cNvPr id="123" name="Textfeld 122"/>
          <p:cNvSpPr txBox="1"/>
          <p:nvPr userDrawn="1"/>
        </p:nvSpPr>
        <p:spPr>
          <a:xfrm>
            <a:off x="6666942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de-DE" sz="1400" dirty="0">
                <a:solidFill>
                  <a:schemeClr val="accent1"/>
                </a:solidFill>
                <a:latin typeface="Corbel" panose="020B0503020204020204" pitchFamily="34" charset="0"/>
              </a:rPr>
              <a:t>29</a:t>
            </a:r>
          </a:p>
        </p:txBody>
      </p:sp>
      <p:sp>
        <p:nvSpPr>
          <p:cNvPr id="124" name="Textplatzhalter 167"/>
          <p:cNvSpPr>
            <a:spLocks noGrp="1"/>
          </p:cNvSpPr>
          <p:nvPr>
            <p:ph type="body" sz="quarter" idx="53" hasCustomPrompt="1"/>
          </p:nvPr>
        </p:nvSpPr>
        <p:spPr>
          <a:xfrm>
            <a:off x="5749600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125" name="Textplatzhalter 167"/>
          <p:cNvSpPr>
            <a:spLocks noGrp="1"/>
          </p:cNvSpPr>
          <p:nvPr>
            <p:ph type="body" sz="quarter" idx="54" hasCustomPrompt="1"/>
          </p:nvPr>
        </p:nvSpPr>
        <p:spPr>
          <a:xfrm>
            <a:off x="6828621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126" name="Textplatzhalter 167"/>
          <p:cNvSpPr>
            <a:spLocks noGrp="1"/>
          </p:cNvSpPr>
          <p:nvPr>
            <p:ph type="body" sz="quarter" idx="44" hasCustomPrompt="1"/>
          </p:nvPr>
        </p:nvSpPr>
        <p:spPr>
          <a:xfrm>
            <a:off x="7907643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127" name="Textfeld 126"/>
          <p:cNvSpPr txBox="1"/>
          <p:nvPr userDrawn="1"/>
        </p:nvSpPr>
        <p:spPr>
          <a:xfrm>
            <a:off x="1267462" y="5737266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de-DE" sz="1400" dirty="0">
                <a:solidFill>
                  <a:schemeClr val="accent1"/>
                </a:solidFill>
                <a:latin typeface="Corbel" panose="020B0503020204020204" pitchFamily="34" charset="0"/>
              </a:rPr>
              <a:t>31</a:t>
            </a:r>
          </a:p>
        </p:txBody>
      </p:sp>
      <p:sp>
        <p:nvSpPr>
          <p:cNvPr id="128" name="Textplatzhalter 167"/>
          <p:cNvSpPr>
            <a:spLocks noGrp="1"/>
          </p:cNvSpPr>
          <p:nvPr>
            <p:ph type="body" sz="quarter" idx="45" hasCustomPrompt="1"/>
          </p:nvPr>
        </p:nvSpPr>
        <p:spPr>
          <a:xfrm>
            <a:off x="143351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129" name="Textfeld 128"/>
          <p:cNvSpPr txBox="1"/>
          <p:nvPr userDrawn="1"/>
        </p:nvSpPr>
        <p:spPr>
          <a:xfrm>
            <a:off x="5587046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de-DE" sz="1400" dirty="0">
                <a:solidFill>
                  <a:schemeClr val="accent1"/>
                </a:solidFill>
                <a:latin typeface="Corbel" panose="020B0503020204020204" pitchFamily="34" charset="0"/>
              </a:rPr>
              <a:t>28</a:t>
            </a:r>
          </a:p>
        </p:txBody>
      </p:sp>
      <p:sp>
        <p:nvSpPr>
          <p:cNvPr id="182" name="Textplatzhalter 167"/>
          <p:cNvSpPr>
            <a:spLocks noGrp="1"/>
          </p:cNvSpPr>
          <p:nvPr>
            <p:ph type="body" sz="quarter" idx="55" hasCustomPrompt="1"/>
          </p:nvPr>
        </p:nvSpPr>
        <p:spPr>
          <a:xfrm>
            <a:off x="4670579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184" name="Textfeld 183"/>
          <p:cNvSpPr txBox="1"/>
          <p:nvPr userDrawn="1"/>
        </p:nvSpPr>
        <p:spPr>
          <a:xfrm>
            <a:off x="450715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de-DE" sz="1400" dirty="0">
                <a:solidFill>
                  <a:schemeClr val="accent1"/>
                </a:solidFill>
                <a:latin typeface="Corbel" panose="020B0503020204020204" pitchFamily="34" charset="0"/>
              </a:rPr>
              <a:t>27</a:t>
            </a:r>
          </a:p>
        </p:txBody>
      </p:sp>
      <p:sp>
        <p:nvSpPr>
          <p:cNvPr id="198" name="Textfeld 197"/>
          <p:cNvSpPr txBox="1"/>
          <p:nvPr userDrawn="1"/>
        </p:nvSpPr>
        <p:spPr>
          <a:xfrm>
            <a:off x="7023279" y="387330"/>
            <a:ext cx="1197764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 rtl="0"/>
            <a:r>
              <a:rPr lang="de-DE" sz="5400" cap="small" dirty="0">
                <a:solidFill>
                  <a:srgbClr val="58B4FB"/>
                </a:solidFill>
                <a:latin typeface="Corbel" pitchFamily="34" charset="0"/>
              </a:rPr>
              <a:t>2018</a:t>
            </a:r>
          </a:p>
        </p:txBody>
      </p:sp>
      <p:sp>
        <p:nvSpPr>
          <p:cNvPr id="199" name="Textfeld 198"/>
          <p:cNvSpPr txBox="1"/>
          <p:nvPr userDrawn="1"/>
        </p:nvSpPr>
        <p:spPr>
          <a:xfrm>
            <a:off x="3138152" y="364179"/>
            <a:ext cx="3986011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>
            <a:defPPr>
              <a:defRPr/>
            </a:defPPr>
            <a:lvl1pPr algn="r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de-DE" dirty="0">
                <a:latin typeface="Corbel" pitchFamily="34" charset="0"/>
              </a:rPr>
              <a:t>Dezember</a:t>
            </a:r>
          </a:p>
        </p:txBody>
      </p:sp>
      <p:sp>
        <p:nvSpPr>
          <p:cNvPr id="197" name="Rechteck 196"/>
          <p:cNvSpPr/>
          <p:nvPr userDrawn="1"/>
        </p:nvSpPr>
        <p:spPr>
          <a:xfrm>
            <a:off x="114300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e-DE" dirty="0">
              <a:latin typeface="Corbel" panose="020B0503020204020204" pitchFamily="34" charset="0"/>
            </a:endParaRPr>
          </a:p>
        </p:txBody>
      </p:sp>
      <p:sp>
        <p:nvSpPr>
          <p:cNvPr id="245" name="Textplatzhalter 167"/>
          <p:cNvSpPr>
            <a:spLocks noGrp="1"/>
          </p:cNvSpPr>
          <p:nvPr>
            <p:ph type="body" sz="quarter" idx="56" hasCustomPrompt="1"/>
          </p:nvPr>
        </p:nvSpPr>
        <p:spPr>
          <a:xfrm>
            <a:off x="3593592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246" name="Textplatzhalter 167"/>
          <p:cNvSpPr>
            <a:spLocks noGrp="1"/>
          </p:cNvSpPr>
          <p:nvPr>
            <p:ph type="body" sz="quarter" idx="57" hasCustomPrompt="1"/>
          </p:nvPr>
        </p:nvSpPr>
        <p:spPr>
          <a:xfrm>
            <a:off x="5751576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247" name="Textplatzhalter 167"/>
          <p:cNvSpPr>
            <a:spLocks noGrp="1"/>
          </p:cNvSpPr>
          <p:nvPr>
            <p:ph type="body" sz="quarter" idx="58" hasCustomPrompt="1"/>
          </p:nvPr>
        </p:nvSpPr>
        <p:spPr>
          <a:xfrm>
            <a:off x="6830568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248" name="Textplatzhalter 167"/>
          <p:cNvSpPr>
            <a:spLocks noGrp="1"/>
          </p:cNvSpPr>
          <p:nvPr>
            <p:ph type="body" sz="quarter" idx="59" hasCustomPrompt="1"/>
          </p:nvPr>
        </p:nvSpPr>
        <p:spPr>
          <a:xfrm>
            <a:off x="790956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249" name="Textplatzhalter 167"/>
          <p:cNvSpPr>
            <a:spLocks noGrp="1"/>
          </p:cNvSpPr>
          <p:nvPr>
            <p:ph type="body" sz="quarter" idx="60" hasCustomPrompt="1"/>
          </p:nvPr>
        </p:nvSpPr>
        <p:spPr>
          <a:xfrm>
            <a:off x="467258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250" name="Textplatzhalter 167"/>
          <p:cNvSpPr>
            <a:spLocks noGrp="1"/>
          </p:cNvSpPr>
          <p:nvPr>
            <p:ph type="body" sz="quarter" idx="61" hasCustomPrompt="1"/>
          </p:nvPr>
        </p:nvSpPr>
        <p:spPr>
          <a:xfrm>
            <a:off x="251460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251" name="Textfeld 250"/>
          <p:cNvSpPr txBox="1"/>
          <p:nvPr userDrawn="1"/>
        </p:nvSpPr>
        <p:spPr>
          <a:xfrm>
            <a:off x="235000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de-DE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</a:t>
            </a:r>
          </a:p>
        </p:txBody>
      </p:sp>
      <p:sp>
        <p:nvSpPr>
          <p:cNvPr id="252" name="Textfeld 251"/>
          <p:cNvSpPr txBox="1"/>
          <p:nvPr userDrawn="1"/>
        </p:nvSpPr>
        <p:spPr>
          <a:xfrm>
            <a:off x="34290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de-DE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</a:t>
            </a:r>
          </a:p>
        </p:txBody>
      </p:sp>
      <p:sp>
        <p:nvSpPr>
          <p:cNvPr id="253" name="Textfeld 252"/>
          <p:cNvSpPr txBox="1"/>
          <p:nvPr userDrawn="1"/>
        </p:nvSpPr>
        <p:spPr>
          <a:xfrm>
            <a:off x="4507992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de-DE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</a:t>
            </a:r>
          </a:p>
        </p:txBody>
      </p:sp>
      <p:sp>
        <p:nvSpPr>
          <p:cNvPr id="254" name="Textfeld 253"/>
          <p:cNvSpPr txBox="1"/>
          <p:nvPr userDrawn="1"/>
        </p:nvSpPr>
        <p:spPr>
          <a:xfrm>
            <a:off x="5586984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de-DE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4</a:t>
            </a:r>
          </a:p>
        </p:txBody>
      </p:sp>
      <p:sp>
        <p:nvSpPr>
          <p:cNvPr id="255" name="Textfeld 254"/>
          <p:cNvSpPr txBox="1"/>
          <p:nvPr userDrawn="1"/>
        </p:nvSpPr>
        <p:spPr>
          <a:xfrm>
            <a:off x="6665976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de-DE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5</a:t>
            </a:r>
          </a:p>
        </p:txBody>
      </p:sp>
      <p:sp>
        <p:nvSpPr>
          <p:cNvPr id="256" name="Textfeld 255"/>
          <p:cNvSpPr txBox="1"/>
          <p:nvPr userDrawn="1"/>
        </p:nvSpPr>
        <p:spPr>
          <a:xfrm>
            <a:off x="774496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de-DE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1807718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143000" y="94861"/>
            <a:ext cx="7620000" cy="1143000"/>
          </a:xfrm>
        </p:spPr>
        <p:txBody>
          <a:bodyPr rtlCol="0"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pPr rtl="0"/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>
            <a:lvl1pPr>
              <a:defRPr>
                <a:latin typeface="Corbel" panose="020B0503020204020204" pitchFamily="34" charset="0"/>
              </a:defRPr>
            </a:lvl1pPr>
            <a:lvl2pPr>
              <a:defRPr>
                <a:latin typeface="Corbel" panose="020B0503020204020204" pitchFamily="34" charset="0"/>
              </a:defRPr>
            </a:lvl2pPr>
            <a:lvl3pPr>
              <a:defRPr>
                <a:latin typeface="Corbel" panose="020B0503020204020204" pitchFamily="34" charset="0"/>
              </a:defRPr>
            </a:lvl3pPr>
            <a:lvl4pPr>
              <a:defRPr>
                <a:latin typeface="Corbel" panose="020B0503020204020204" pitchFamily="34" charset="0"/>
              </a:defRPr>
            </a:lvl4pPr>
            <a:lvl5pPr>
              <a:defRPr>
                <a:latin typeface="Corbel" panose="020B0503020204020204" pitchFamily="34" charset="0"/>
              </a:defRPr>
            </a:lvl5pPr>
          </a:lstStyle>
          <a:p>
            <a:pPr lvl="0" rtl="0"/>
            <a:r>
              <a:rPr lang="de-DE" dirty="0"/>
              <a:t>Textmasterformat durch Klicken bearbeiten</a:t>
            </a:r>
          </a:p>
          <a:p>
            <a:pPr lvl="1" rtl="0"/>
            <a:r>
              <a:rPr lang="de-DE" dirty="0"/>
              <a:t>Zweite Ebene</a:t>
            </a:r>
          </a:p>
          <a:p>
            <a:pPr lvl="2" rtl="0"/>
            <a:r>
              <a:rPr lang="de-DE" dirty="0"/>
              <a:t>Dritte Ebene</a:t>
            </a:r>
          </a:p>
          <a:p>
            <a:pPr lvl="3" rtl="0"/>
            <a:r>
              <a:rPr lang="de-DE" dirty="0"/>
              <a:t>Vierte Ebene</a:t>
            </a:r>
          </a:p>
          <a:p>
            <a:pPr lvl="4" rtl="0"/>
            <a:r>
              <a:rPr lang="de-DE" dirty="0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r>
              <a:rPr lang="de-DE"/>
              <a:t>21.03.2018</a:t>
            </a:r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fld id="{C9E513D3-5634-4029-9D8A-10D34CC19BA1}" type="slidenum">
              <a:rPr lang="de-DE" smtClean="0"/>
              <a:pPr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25633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r>
              <a:rPr lang="de-DE"/>
              <a:t>21.03.2018</a:t>
            </a:r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fld id="{C9E513D3-5634-4029-9D8A-10D34CC19BA1}" type="slidenum">
              <a:rPr lang="de-DE" smtClean="0"/>
              <a:pPr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24701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onats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7" name="Gruppieren 256"/>
          <p:cNvGrpSpPr/>
          <p:nvPr userDrawn="1"/>
        </p:nvGrpSpPr>
        <p:grpSpPr>
          <a:xfrm>
            <a:off x="1226981" y="1517254"/>
            <a:ext cx="6478327" cy="4390280"/>
            <a:chOff x="1226981" y="1517254"/>
            <a:chExt cx="6478327" cy="4390280"/>
          </a:xfrm>
        </p:grpSpPr>
        <p:grpSp>
          <p:nvGrpSpPr>
            <p:cNvPr id="258" name="Gruppieren 257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301" name="Gerader Verbinder 300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2" name="Gerader Verbinder 301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3" name="Gerader Verbinder 30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4" name="Gerader Verbinder 303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5" name="Gerader Verbinder 304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6" name="Gerader Verbinder 305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9" name="Gruppieren 258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95" name="Gerader Verbinder 29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6" name="Gerader Verbinder 29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7" name="Gerader Verbinder 29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8" name="Gerader Verbinder 297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9" name="Gerader Verbinder 29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0" name="Gerader Verbinder 29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0" name="Gruppieren 259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89" name="Gerader Verbinder 288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0" name="Gerader Verbinder 289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1" name="Gerader Verbinder 290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2" name="Gerader Verbinder 291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3" name="Gerader Verbinder 292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4" name="Gerader Verbinder 293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1" name="Gruppieren 260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283" name="Gerader Verbinder 282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4" name="Gerader Verbinder 283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5" name="Gerader Verbinder 284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6" name="Gerader Verbinder 285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7" name="Gerader Verbinder 286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8" name="Gerader Verbinder 287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2" name="Gruppieren 261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277" name="Gerader Verbinder 276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8" name="Gerader Verbinder 277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9" name="Gerader Verbinder 278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0" name="Gerader Verbinder 279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1" name="Gerader Verbinder 280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2" name="Gerader Verbinder 281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3" name="Gruppieren 262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271" name="Gerader Verbinder 270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Gerader Verbinder 271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Gerader Verbinder 272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Gerader Verbinder 273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Gerader Verbinder 274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Gerader Verbinder 275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4" name="Gruppieren 263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265" name="Gerader Verbinder 26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Gerader Verbinder 26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Gerader Verbinder 26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Gerader Verbinder 267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Gerader Verbinder 26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Gerader Verbinder 26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Gruppieren 190"/>
          <p:cNvGrpSpPr/>
          <p:nvPr userDrawn="1"/>
        </p:nvGrpSpPr>
        <p:grpSpPr>
          <a:xfrm>
            <a:off x="12192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Gerader Verbinder 191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Gerader Verbinder 192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Gerader Verbinder 193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Gerader Verbinder 194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Gerader Verbinder 195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uppe 10"/>
          <p:cNvGrpSpPr/>
          <p:nvPr userDrawn="1"/>
        </p:nvGrpSpPr>
        <p:grpSpPr>
          <a:xfrm>
            <a:off x="1234440" y="1523359"/>
            <a:ext cx="7543800" cy="3581585"/>
            <a:chOff x="1234440" y="1523359"/>
            <a:chExt cx="7543800" cy="3581585"/>
          </a:xfrm>
        </p:grpSpPr>
        <p:cxnSp>
          <p:nvCxnSpPr>
            <p:cNvPr id="12" name="Gerader Verbinder 11"/>
            <p:cNvCxnSpPr/>
            <p:nvPr/>
          </p:nvCxnSpPr>
          <p:spPr>
            <a:xfrm>
              <a:off x="1234440" y="1524000"/>
              <a:ext cx="75438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feld 12"/>
            <p:cNvSpPr txBox="1"/>
            <p:nvPr/>
          </p:nvSpPr>
          <p:spPr>
            <a:xfrm>
              <a:off x="7746840" y="152335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7</a:t>
              </a:r>
            </a:p>
          </p:txBody>
        </p:sp>
        <p:sp>
          <p:nvSpPr>
            <p:cNvPr id="14" name="Textfeld 13"/>
            <p:cNvSpPr txBox="1"/>
            <p:nvPr/>
          </p:nvSpPr>
          <p:spPr>
            <a:xfrm>
              <a:off x="126746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8</a:t>
              </a:r>
            </a:p>
          </p:txBody>
        </p:sp>
        <p:sp>
          <p:nvSpPr>
            <p:cNvPr id="15" name="Textfeld 14"/>
            <p:cNvSpPr txBox="1"/>
            <p:nvPr/>
          </p:nvSpPr>
          <p:spPr>
            <a:xfrm>
              <a:off x="2347358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9</a:t>
              </a:r>
            </a:p>
          </p:txBody>
        </p:sp>
        <p:sp>
          <p:nvSpPr>
            <p:cNvPr id="16" name="Textfeld 15"/>
            <p:cNvSpPr txBox="1"/>
            <p:nvPr/>
          </p:nvSpPr>
          <p:spPr>
            <a:xfrm>
              <a:off x="3427254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10</a:t>
              </a:r>
            </a:p>
          </p:txBody>
        </p:sp>
        <p:sp>
          <p:nvSpPr>
            <p:cNvPr id="17" name="Textfeld 16"/>
            <p:cNvSpPr txBox="1"/>
            <p:nvPr/>
          </p:nvSpPr>
          <p:spPr>
            <a:xfrm>
              <a:off x="450715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11</a:t>
              </a:r>
            </a:p>
          </p:txBody>
        </p:sp>
        <p:sp>
          <p:nvSpPr>
            <p:cNvPr id="18" name="Textfeld 17"/>
            <p:cNvSpPr txBox="1"/>
            <p:nvPr/>
          </p:nvSpPr>
          <p:spPr>
            <a:xfrm>
              <a:off x="5587046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12</a:t>
              </a:r>
            </a:p>
          </p:txBody>
        </p:sp>
        <p:sp>
          <p:nvSpPr>
            <p:cNvPr id="19" name="Textfeld 18"/>
            <p:cNvSpPr txBox="1"/>
            <p:nvPr/>
          </p:nvSpPr>
          <p:spPr>
            <a:xfrm>
              <a:off x="666694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13</a:t>
              </a:r>
            </a:p>
          </p:txBody>
        </p:sp>
        <p:sp>
          <p:nvSpPr>
            <p:cNvPr id="20" name="Textfeld 19"/>
            <p:cNvSpPr txBox="1"/>
            <p:nvPr/>
          </p:nvSpPr>
          <p:spPr>
            <a:xfrm>
              <a:off x="774684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14</a:t>
              </a:r>
            </a:p>
          </p:txBody>
        </p:sp>
        <p:sp>
          <p:nvSpPr>
            <p:cNvPr id="21" name="Textfeld 20"/>
            <p:cNvSpPr txBox="1"/>
            <p:nvPr/>
          </p:nvSpPr>
          <p:spPr>
            <a:xfrm>
              <a:off x="126746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15</a:t>
              </a:r>
            </a:p>
          </p:txBody>
        </p:sp>
        <p:sp>
          <p:nvSpPr>
            <p:cNvPr id="22" name="Textfeld 21"/>
            <p:cNvSpPr txBox="1"/>
            <p:nvPr/>
          </p:nvSpPr>
          <p:spPr>
            <a:xfrm>
              <a:off x="2347358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16</a:t>
              </a:r>
            </a:p>
          </p:txBody>
        </p:sp>
        <p:sp>
          <p:nvSpPr>
            <p:cNvPr id="23" name="Textfeld 22"/>
            <p:cNvSpPr txBox="1"/>
            <p:nvPr/>
          </p:nvSpPr>
          <p:spPr>
            <a:xfrm>
              <a:off x="3427254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17</a:t>
              </a:r>
            </a:p>
          </p:txBody>
        </p:sp>
        <p:sp>
          <p:nvSpPr>
            <p:cNvPr id="24" name="Textfeld 23"/>
            <p:cNvSpPr txBox="1"/>
            <p:nvPr/>
          </p:nvSpPr>
          <p:spPr>
            <a:xfrm>
              <a:off x="450715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18</a:t>
              </a:r>
            </a:p>
          </p:txBody>
        </p:sp>
        <p:sp>
          <p:nvSpPr>
            <p:cNvPr id="25" name="Textfeld 24"/>
            <p:cNvSpPr txBox="1"/>
            <p:nvPr/>
          </p:nvSpPr>
          <p:spPr>
            <a:xfrm>
              <a:off x="5587046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19</a:t>
              </a:r>
            </a:p>
          </p:txBody>
        </p:sp>
        <p:sp>
          <p:nvSpPr>
            <p:cNvPr id="26" name="Textfeld 25"/>
            <p:cNvSpPr txBox="1"/>
            <p:nvPr/>
          </p:nvSpPr>
          <p:spPr>
            <a:xfrm>
              <a:off x="666694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20</a:t>
              </a:r>
            </a:p>
          </p:txBody>
        </p:sp>
        <p:sp>
          <p:nvSpPr>
            <p:cNvPr id="27" name="Textfeld 26"/>
            <p:cNvSpPr txBox="1"/>
            <p:nvPr/>
          </p:nvSpPr>
          <p:spPr>
            <a:xfrm>
              <a:off x="774684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21</a:t>
              </a:r>
            </a:p>
          </p:txBody>
        </p:sp>
        <p:sp>
          <p:nvSpPr>
            <p:cNvPr id="28" name="Textfeld 27"/>
            <p:cNvSpPr txBox="1"/>
            <p:nvPr/>
          </p:nvSpPr>
          <p:spPr>
            <a:xfrm>
              <a:off x="126746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22</a:t>
              </a:r>
            </a:p>
          </p:txBody>
        </p:sp>
        <p:sp>
          <p:nvSpPr>
            <p:cNvPr id="29" name="Textfeld 28"/>
            <p:cNvSpPr txBox="1"/>
            <p:nvPr/>
          </p:nvSpPr>
          <p:spPr>
            <a:xfrm>
              <a:off x="2347358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23</a:t>
              </a:r>
            </a:p>
          </p:txBody>
        </p:sp>
        <p:sp>
          <p:nvSpPr>
            <p:cNvPr id="30" name="Textfeld 29"/>
            <p:cNvSpPr txBox="1"/>
            <p:nvPr/>
          </p:nvSpPr>
          <p:spPr>
            <a:xfrm>
              <a:off x="3427254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24</a:t>
              </a:r>
            </a:p>
          </p:txBody>
        </p:sp>
        <p:sp>
          <p:nvSpPr>
            <p:cNvPr id="31" name="Textfeld 30"/>
            <p:cNvSpPr txBox="1"/>
            <p:nvPr/>
          </p:nvSpPr>
          <p:spPr>
            <a:xfrm>
              <a:off x="450715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25</a:t>
              </a:r>
            </a:p>
          </p:txBody>
        </p:sp>
        <p:sp>
          <p:nvSpPr>
            <p:cNvPr id="32" name="Textfeld 31"/>
            <p:cNvSpPr txBox="1"/>
            <p:nvPr/>
          </p:nvSpPr>
          <p:spPr>
            <a:xfrm>
              <a:off x="5587046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26</a:t>
              </a:r>
            </a:p>
          </p:txBody>
        </p:sp>
        <p:sp>
          <p:nvSpPr>
            <p:cNvPr id="33" name="Textfeld 32"/>
            <p:cNvSpPr txBox="1"/>
            <p:nvPr/>
          </p:nvSpPr>
          <p:spPr>
            <a:xfrm>
              <a:off x="666694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27</a:t>
              </a:r>
            </a:p>
          </p:txBody>
        </p:sp>
        <p:sp>
          <p:nvSpPr>
            <p:cNvPr id="34" name="Textfeld 33"/>
            <p:cNvSpPr txBox="1"/>
            <p:nvPr/>
          </p:nvSpPr>
          <p:spPr>
            <a:xfrm>
              <a:off x="774684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28</a:t>
              </a:r>
            </a:p>
          </p:txBody>
        </p:sp>
        <p:sp>
          <p:nvSpPr>
            <p:cNvPr id="35" name="Textfeld 34"/>
            <p:cNvSpPr txBox="1"/>
            <p:nvPr userDrawn="1"/>
          </p:nvSpPr>
          <p:spPr>
            <a:xfrm>
              <a:off x="1267462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29</a:t>
              </a:r>
            </a:p>
          </p:txBody>
        </p:sp>
        <p:sp>
          <p:nvSpPr>
            <p:cNvPr id="36" name="Textfeld 35"/>
            <p:cNvSpPr txBox="1"/>
            <p:nvPr/>
          </p:nvSpPr>
          <p:spPr>
            <a:xfrm>
              <a:off x="2347358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30</a:t>
              </a:r>
            </a:p>
          </p:txBody>
        </p:sp>
        <p:sp>
          <p:nvSpPr>
            <p:cNvPr id="37" name="Textfeld 36"/>
            <p:cNvSpPr txBox="1"/>
            <p:nvPr/>
          </p:nvSpPr>
          <p:spPr>
            <a:xfrm>
              <a:off x="3427254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31</a:t>
              </a:r>
            </a:p>
          </p:txBody>
        </p:sp>
      </p:grpSp>
      <p:sp>
        <p:nvSpPr>
          <p:cNvPr id="43" name="Textplatzhalter 167"/>
          <p:cNvSpPr>
            <a:spLocks noGrp="1"/>
          </p:cNvSpPr>
          <p:nvPr>
            <p:ph type="body" sz="quarter" idx="23" hasCustomPrompt="1"/>
          </p:nvPr>
        </p:nvSpPr>
        <p:spPr>
          <a:xfrm>
            <a:off x="7907643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44" name="Textplatzhalter 167"/>
          <p:cNvSpPr>
            <a:spLocks noGrp="1"/>
          </p:cNvSpPr>
          <p:nvPr>
            <p:ph type="body" sz="quarter" idx="24" hasCustomPrompt="1"/>
          </p:nvPr>
        </p:nvSpPr>
        <p:spPr>
          <a:xfrm>
            <a:off x="1433514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45" name="Textplatzhalter 167"/>
          <p:cNvSpPr>
            <a:spLocks noGrp="1"/>
          </p:cNvSpPr>
          <p:nvPr>
            <p:ph type="body" sz="quarter" idx="25" hasCustomPrompt="1"/>
          </p:nvPr>
        </p:nvSpPr>
        <p:spPr>
          <a:xfrm>
            <a:off x="2512536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46" name="Textplatzhalter 167"/>
          <p:cNvSpPr>
            <a:spLocks noGrp="1"/>
          </p:cNvSpPr>
          <p:nvPr>
            <p:ph type="body" sz="quarter" idx="26" hasCustomPrompt="1"/>
          </p:nvPr>
        </p:nvSpPr>
        <p:spPr>
          <a:xfrm>
            <a:off x="3591557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47" name="Textplatzhalter 167"/>
          <p:cNvSpPr>
            <a:spLocks noGrp="1"/>
          </p:cNvSpPr>
          <p:nvPr>
            <p:ph type="body" sz="quarter" idx="13" hasCustomPrompt="1"/>
          </p:nvPr>
        </p:nvSpPr>
        <p:spPr>
          <a:xfrm>
            <a:off x="4670579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48" name="Textplatzhalter 167"/>
          <p:cNvSpPr>
            <a:spLocks noGrp="1"/>
          </p:cNvSpPr>
          <p:nvPr>
            <p:ph type="body" sz="quarter" idx="14" hasCustomPrompt="1"/>
          </p:nvPr>
        </p:nvSpPr>
        <p:spPr>
          <a:xfrm>
            <a:off x="5749600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49" name="Textplatzhalter 167"/>
          <p:cNvSpPr>
            <a:spLocks noGrp="1"/>
          </p:cNvSpPr>
          <p:nvPr>
            <p:ph type="body" sz="quarter" idx="15" hasCustomPrompt="1"/>
          </p:nvPr>
        </p:nvSpPr>
        <p:spPr>
          <a:xfrm>
            <a:off x="6828621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50" name="Textplatzhalter 167"/>
          <p:cNvSpPr>
            <a:spLocks noGrp="1"/>
          </p:cNvSpPr>
          <p:nvPr>
            <p:ph type="body" sz="quarter" idx="16" hasCustomPrompt="1"/>
          </p:nvPr>
        </p:nvSpPr>
        <p:spPr>
          <a:xfrm>
            <a:off x="7907643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51" name="Textplatzhalter 167"/>
          <p:cNvSpPr>
            <a:spLocks noGrp="1"/>
          </p:cNvSpPr>
          <p:nvPr>
            <p:ph type="body" sz="quarter" idx="27" hasCustomPrompt="1"/>
          </p:nvPr>
        </p:nvSpPr>
        <p:spPr>
          <a:xfrm>
            <a:off x="1433514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52" name="Textplatzhalter 167"/>
          <p:cNvSpPr>
            <a:spLocks noGrp="1"/>
          </p:cNvSpPr>
          <p:nvPr>
            <p:ph type="body" sz="quarter" idx="28" hasCustomPrompt="1"/>
          </p:nvPr>
        </p:nvSpPr>
        <p:spPr>
          <a:xfrm>
            <a:off x="2512536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53" name="Textplatzhalter 167"/>
          <p:cNvSpPr>
            <a:spLocks noGrp="1"/>
          </p:cNvSpPr>
          <p:nvPr>
            <p:ph type="body" sz="quarter" idx="29" hasCustomPrompt="1"/>
          </p:nvPr>
        </p:nvSpPr>
        <p:spPr>
          <a:xfrm>
            <a:off x="3591557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54" name="Textplatzhalter 167"/>
          <p:cNvSpPr>
            <a:spLocks noGrp="1"/>
          </p:cNvSpPr>
          <p:nvPr>
            <p:ph type="body" sz="quarter" idx="30" hasCustomPrompt="1"/>
          </p:nvPr>
        </p:nvSpPr>
        <p:spPr>
          <a:xfrm>
            <a:off x="4670579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55" name="Textplatzhalter 167"/>
          <p:cNvSpPr>
            <a:spLocks noGrp="1"/>
          </p:cNvSpPr>
          <p:nvPr>
            <p:ph type="body" sz="quarter" idx="31" hasCustomPrompt="1"/>
          </p:nvPr>
        </p:nvSpPr>
        <p:spPr>
          <a:xfrm>
            <a:off x="5749600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56" name="Textplatzhalter 167"/>
          <p:cNvSpPr>
            <a:spLocks noGrp="1"/>
          </p:cNvSpPr>
          <p:nvPr>
            <p:ph type="body" sz="quarter" idx="32" hasCustomPrompt="1"/>
          </p:nvPr>
        </p:nvSpPr>
        <p:spPr>
          <a:xfrm>
            <a:off x="6828621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57" name="Textplatzhalter 167"/>
          <p:cNvSpPr>
            <a:spLocks noGrp="1"/>
          </p:cNvSpPr>
          <p:nvPr>
            <p:ph type="body" sz="quarter" idx="33" hasCustomPrompt="1"/>
          </p:nvPr>
        </p:nvSpPr>
        <p:spPr>
          <a:xfrm>
            <a:off x="7907643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58" name="Textplatzhalter 167"/>
          <p:cNvSpPr>
            <a:spLocks noGrp="1"/>
          </p:cNvSpPr>
          <p:nvPr>
            <p:ph type="body" sz="quarter" idx="34" hasCustomPrompt="1"/>
          </p:nvPr>
        </p:nvSpPr>
        <p:spPr>
          <a:xfrm>
            <a:off x="1433514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59" name="Textplatzhalter 167"/>
          <p:cNvSpPr>
            <a:spLocks noGrp="1"/>
          </p:cNvSpPr>
          <p:nvPr>
            <p:ph type="body" sz="quarter" idx="35" hasCustomPrompt="1"/>
          </p:nvPr>
        </p:nvSpPr>
        <p:spPr>
          <a:xfrm>
            <a:off x="2512536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60" name="Textplatzhalter 167"/>
          <p:cNvSpPr>
            <a:spLocks noGrp="1"/>
          </p:cNvSpPr>
          <p:nvPr>
            <p:ph type="body" sz="quarter" idx="36" hasCustomPrompt="1"/>
          </p:nvPr>
        </p:nvSpPr>
        <p:spPr>
          <a:xfrm>
            <a:off x="3591557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61" name="Textplatzhalter 167"/>
          <p:cNvSpPr>
            <a:spLocks noGrp="1"/>
          </p:cNvSpPr>
          <p:nvPr>
            <p:ph type="body" sz="quarter" idx="37" hasCustomPrompt="1"/>
          </p:nvPr>
        </p:nvSpPr>
        <p:spPr>
          <a:xfrm>
            <a:off x="4670579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62" name="Textplatzhalter 167"/>
          <p:cNvSpPr>
            <a:spLocks noGrp="1"/>
          </p:cNvSpPr>
          <p:nvPr>
            <p:ph type="body" sz="quarter" idx="38" hasCustomPrompt="1"/>
          </p:nvPr>
        </p:nvSpPr>
        <p:spPr>
          <a:xfrm>
            <a:off x="5749600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63" name="Textplatzhalter 167"/>
          <p:cNvSpPr>
            <a:spLocks noGrp="1"/>
          </p:cNvSpPr>
          <p:nvPr>
            <p:ph type="body" sz="quarter" idx="39" hasCustomPrompt="1"/>
          </p:nvPr>
        </p:nvSpPr>
        <p:spPr>
          <a:xfrm>
            <a:off x="6828621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64" name="Textplatzhalter 167"/>
          <p:cNvSpPr>
            <a:spLocks noGrp="1"/>
          </p:cNvSpPr>
          <p:nvPr>
            <p:ph type="body" sz="quarter" idx="40" hasCustomPrompt="1"/>
          </p:nvPr>
        </p:nvSpPr>
        <p:spPr>
          <a:xfrm>
            <a:off x="7907643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65" name="Textplatzhalter 167"/>
          <p:cNvSpPr>
            <a:spLocks noGrp="1"/>
          </p:cNvSpPr>
          <p:nvPr>
            <p:ph type="body" sz="quarter" idx="41" hasCustomPrompt="1"/>
          </p:nvPr>
        </p:nvSpPr>
        <p:spPr>
          <a:xfrm>
            <a:off x="1433514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66" name="Textplatzhalter 167"/>
          <p:cNvSpPr>
            <a:spLocks noGrp="1"/>
          </p:cNvSpPr>
          <p:nvPr>
            <p:ph type="body" sz="quarter" idx="42" hasCustomPrompt="1"/>
          </p:nvPr>
        </p:nvSpPr>
        <p:spPr>
          <a:xfrm>
            <a:off x="2512536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67" name="Textplatzhalter 167"/>
          <p:cNvSpPr>
            <a:spLocks noGrp="1"/>
          </p:cNvSpPr>
          <p:nvPr>
            <p:ph type="body" sz="quarter" idx="43" hasCustomPrompt="1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73" name="Textfeld 72"/>
          <p:cNvSpPr txBox="1"/>
          <p:nvPr userDrawn="1"/>
        </p:nvSpPr>
        <p:spPr>
          <a:xfrm>
            <a:off x="6667818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de-DE" sz="1400" dirty="0">
                <a:solidFill>
                  <a:schemeClr val="accent1"/>
                </a:solidFill>
                <a:latin typeface="Corbel" panose="020B0503020204020204" pitchFamily="34" charset="0"/>
              </a:rPr>
              <a:t>6</a:t>
            </a:r>
          </a:p>
        </p:txBody>
      </p:sp>
      <p:sp>
        <p:nvSpPr>
          <p:cNvPr id="74" name="Textplatzhalter 167"/>
          <p:cNvSpPr>
            <a:spLocks noGrp="1"/>
          </p:cNvSpPr>
          <p:nvPr>
            <p:ph type="body" sz="quarter" idx="47" hasCustomPrompt="1"/>
          </p:nvPr>
        </p:nvSpPr>
        <p:spPr>
          <a:xfrm>
            <a:off x="6828621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80" name="Textfeld 79"/>
          <p:cNvSpPr txBox="1"/>
          <p:nvPr userDrawn="1"/>
        </p:nvSpPr>
        <p:spPr>
          <a:xfrm>
            <a:off x="5584357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de-DE" sz="1400" dirty="0">
                <a:solidFill>
                  <a:schemeClr val="accent1"/>
                </a:solidFill>
                <a:latin typeface="Corbel" panose="020B0503020204020204" pitchFamily="34" charset="0"/>
              </a:rPr>
              <a:t>5</a:t>
            </a:r>
          </a:p>
        </p:txBody>
      </p:sp>
      <p:sp>
        <p:nvSpPr>
          <p:cNvPr id="81" name="Textplatzhalter 167"/>
          <p:cNvSpPr>
            <a:spLocks noGrp="1"/>
          </p:cNvSpPr>
          <p:nvPr>
            <p:ph type="body" sz="quarter" idx="48" hasCustomPrompt="1"/>
          </p:nvPr>
        </p:nvSpPr>
        <p:spPr>
          <a:xfrm>
            <a:off x="5751576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87" name="Textfeld 86"/>
          <p:cNvSpPr txBox="1"/>
          <p:nvPr userDrawn="1"/>
        </p:nvSpPr>
        <p:spPr>
          <a:xfrm>
            <a:off x="450804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de-DE" sz="1400" dirty="0">
                <a:solidFill>
                  <a:schemeClr val="accent1"/>
                </a:solidFill>
                <a:latin typeface="Corbel" panose="020B0503020204020204" pitchFamily="34" charset="0"/>
              </a:rPr>
              <a:t>4</a:t>
            </a:r>
          </a:p>
        </p:txBody>
      </p:sp>
      <p:sp>
        <p:nvSpPr>
          <p:cNvPr id="88" name="Textplatzhalter 167"/>
          <p:cNvSpPr>
            <a:spLocks noGrp="1"/>
          </p:cNvSpPr>
          <p:nvPr>
            <p:ph type="body" sz="quarter" idx="49" hasCustomPrompt="1"/>
          </p:nvPr>
        </p:nvSpPr>
        <p:spPr>
          <a:xfrm>
            <a:off x="466884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96" name="Textfeld 95"/>
          <p:cNvSpPr txBox="1"/>
          <p:nvPr userDrawn="1"/>
        </p:nvSpPr>
        <p:spPr>
          <a:xfrm>
            <a:off x="343333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de-DE" sz="1400" dirty="0">
                <a:solidFill>
                  <a:schemeClr val="accent1"/>
                </a:solidFill>
                <a:latin typeface="Corbel" panose="020B0503020204020204" pitchFamily="34" charset="0"/>
              </a:rPr>
              <a:t>3</a:t>
            </a:r>
          </a:p>
        </p:txBody>
      </p:sp>
      <p:sp>
        <p:nvSpPr>
          <p:cNvPr id="97" name="Textplatzhalter 167"/>
          <p:cNvSpPr>
            <a:spLocks noGrp="1"/>
          </p:cNvSpPr>
          <p:nvPr>
            <p:ph type="body" sz="quarter" idx="50" hasCustomPrompt="1"/>
          </p:nvPr>
        </p:nvSpPr>
        <p:spPr>
          <a:xfrm>
            <a:off x="359413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105" name="Textfeld 104"/>
          <p:cNvSpPr txBox="1"/>
          <p:nvPr userDrawn="1"/>
        </p:nvSpPr>
        <p:spPr>
          <a:xfrm>
            <a:off x="235091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de-DE" sz="1400" dirty="0">
                <a:solidFill>
                  <a:schemeClr val="accent1"/>
                </a:solidFill>
                <a:latin typeface="Corbel" panose="020B0503020204020204" pitchFamily="34" charset="0"/>
              </a:rPr>
              <a:t>2</a:t>
            </a:r>
          </a:p>
        </p:txBody>
      </p:sp>
      <p:sp>
        <p:nvSpPr>
          <p:cNvPr id="106" name="Textplatzhalter 167"/>
          <p:cNvSpPr>
            <a:spLocks noGrp="1"/>
          </p:cNvSpPr>
          <p:nvPr>
            <p:ph type="body" sz="quarter" idx="51" hasCustomPrompt="1"/>
          </p:nvPr>
        </p:nvSpPr>
        <p:spPr>
          <a:xfrm>
            <a:off x="251171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113" name="Textfeld 112"/>
          <p:cNvSpPr txBox="1"/>
          <p:nvPr userDrawn="1"/>
        </p:nvSpPr>
        <p:spPr>
          <a:xfrm>
            <a:off x="127189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de-DE" sz="1400" dirty="0">
                <a:solidFill>
                  <a:schemeClr val="accent1"/>
                </a:solidFill>
                <a:latin typeface="Corbel" panose="020B0503020204020204" pitchFamily="34" charset="0"/>
              </a:rPr>
              <a:t>1</a:t>
            </a:r>
          </a:p>
        </p:txBody>
      </p:sp>
      <p:sp>
        <p:nvSpPr>
          <p:cNvPr id="114" name="Textplatzhalter 167"/>
          <p:cNvSpPr>
            <a:spLocks noGrp="1"/>
          </p:cNvSpPr>
          <p:nvPr>
            <p:ph type="body" sz="quarter" idx="52" hasCustomPrompt="1"/>
          </p:nvPr>
        </p:nvSpPr>
        <p:spPr>
          <a:xfrm>
            <a:off x="143269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115" name="Textfeld 114"/>
          <p:cNvSpPr txBox="1"/>
          <p:nvPr userDrawn="1"/>
        </p:nvSpPr>
        <p:spPr>
          <a:xfrm>
            <a:off x="770190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de-DE" sz="1600" dirty="0">
                <a:solidFill>
                  <a:schemeClr val="accent1"/>
                </a:solidFill>
                <a:latin typeface="Corbel" panose="020B0503020204020204" pitchFamily="34" charset="0"/>
              </a:rPr>
              <a:t>Sonntag</a:t>
            </a:r>
          </a:p>
        </p:txBody>
      </p:sp>
      <p:sp>
        <p:nvSpPr>
          <p:cNvPr id="116" name="Textfeld 115"/>
          <p:cNvSpPr txBox="1"/>
          <p:nvPr userDrawn="1"/>
        </p:nvSpPr>
        <p:spPr>
          <a:xfrm>
            <a:off x="126585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de-DE" sz="1600" dirty="0">
                <a:solidFill>
                  <a:schemeClr val="accent1"/>
                </a:solidFill>
                <a:latin typeface="Corbel" panose="020B0503020204020204" pitchFamily="34" charset="0"/>
              </a:rPr>
              <a:t>Montag</a:t>
            </a:r>
          </a:p>
        </p:txBody>
      </p:sp>
      <p:sp>
        <p:nvSpPr>
          <p:cNvPr id="117" name="Textfeld 116"/>
          <p:cNvSpPr txBox="1"/>
          <p:nvPr userDrawn="1"/>
        </p:nvSpPr>
        <p:spPr>
          <a:xfrm>
            <a:off x="2341851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de-DE" sz="1600" dirty="0">
                <a:solidFill>
                  <a:schemeClr val="accent1"/>
                </a:solidFill>
                <a:latin typeface="Corbel" panose="020B0503020204020204" pitchFamily="34" charset="0"/>
              </a:rPr>
              <a:t>Dienstag</a:t>
            </a:r>
          </a:p>
        </p:txBody>
      </p:sp>
      <p:sp>
        <p:nvSpPr>
          <p:cNvPr id="118" name="Textfeld 117"/>
          <p:cNvSpPr txBox="1"/>
          <p:nvPr userDrawn="1"/>
        </p:nvSpPr>
        <p:spPr>
          <a:xfrm>
            <a:off x="3417847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de-DE" sz="1600" dirty="0">
                <a:solidFill>
                  <a:schemeClr val="accent1"/>
                </a:solidFill>
                <a:latin typeface="Corbel" panose="020B0503020204020204" pitchFamily="34" charset="0"/>
              </a:rPr>
              <a:t>Mittwoch</a:t>
            </a:r>
          </a:p>
        </p:txBody>
      </p:sp>
      <p:sp>
        <p:nvSpPr>
          <p:cNvPr id="119" name="Textfeld 118"/>
          <p:cNvSpPr txBox="1"/>
          <p:nvPr userDrawn="1"/>
        </p:nvSpPr>
        <p:spPr>
          <a:xfrm>
            <a:off x="449384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de-DE" sz="1600" dirty="0">
                <a:solidFill>
                  <a:schemeClr val="accent1"/>
                </a:solidFill>
                <a:latin typeface="Corbel" panose="020B0503020204020204" pitchFamily="34" charset="0"/>
              </a:rPr>
              <a:t>Donnerstag</a:t>
            </a:r>
          </a:p>
        </p:txBody>
      </p:sp>
      <p:sp>
        <p:nvSpPr>
          <p:cNvPr id="120" name="Textfeld 119"/>
          <p:cNvSpPr txBox="1"/>
          <p:nvPr userDrawn="1"/>
        </p:nvSpPr>
        <p:spPr>
          <a:xfrm>
            <a:off x="5569839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de-DE" sz="1600" dirty="0">
                <a:solidFill>
                  <a:schemeClr val="accent1"/>
                </a:solidFill>
                <a:latin typeface="Corbel" panose="020B0503020204020204" pitchFamily="34" charset="0"/>
              </a:rPr>
              <a:t>Freitag</a:t>
            </a:r>
          </a:p>
        </p:txBody>
      </p:sp>
      <p:sp>
        <p:nvSpPr>
          <p:cNvPr id="121" name="Textfeld 120"/>
          <p:cNvSpPr txBox="1"/>
          <p:nvPr userDrawn="1"/>
        </p:nvSpPr>
        <p:spPr>
          <a:xfrm>
            <a:off x="664583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de-DE" sz="1600" dirty="0">
                <a:solidFill>
                  <a:schemeClr val="accent1"/>
                </a:solidFill>
                <a:latin typeface="Corbel" panose="020B0503020204020204" pitchFamily="34" charset="0"/>
              </a:rPr>
              <a:t>Samstag</a:t>
            </a:r>
          </a:p>
        </p:txBody>
      </p:sp>
      <p:sp>
        <p:nvSpPr>
          <p:cNvPr id="122" name="Textfeld 121"/>
          <p:cNvSpPr txBox="1"/>
          <p:nvPr userDrawn="1"/>
        </p:nvSpPr>
        <p:spPr>
          <a:xfrm>
            <a:off x="774684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de-DE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4</a:t>
            </a:r>
          </a:p>
        </p:txBody>
      </p:sp>
      <p:sp>
        <p:nvSpPr>
          <p:cNvPr id="123" name="Textfeld 122"/>
          <p:cNvSpPr txBox="1"/>
          <p:nvPr userDrawn="1"/>
        </p:nvSpPr>
        <p:spPr>
          <a:xfrm>
            <a:off x="6666942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de-DE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</a:t>
            </a:r>
          </a:p>
        </p:txBody>
      </p:sp>
      <p:sp>
        <p:nvSpPr>
          <p:cNvPr id="124" name="Textplatzhalter 167"/>
          <p:cNvSpPr>
            <a:spLocks noGrp="1"/>
          </p:cNvSpPr>
          <p:nvPr>
            <p:ph type="body" sz="quarter" idx="53" hasCustomPrompt="1"/>
          </p:nvPr>
        </p:nvSpPr>
        <p:spPr>
          <a:xfrm>
            <a:off x="5749600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125" name="Textplatzhalter 167"/>
          <p:cNvSpPr>
            <a:spLocks noGrp="1"/>
          </p:cNvSpPr>
          <p:nvPr>
            <p:ph type="body" sz="quarter" idx="54" hasCustomPrompt="1"/>
          </p:nvPr>
        </p:nvSpPr>
        <p:spPr>
          <a:xfrm>
            <a:off x="6828621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126" name="Textplatzhalter 167"/>
          <p:cNvSpPr>
            <a:spLocks noGrp="1"/>
          </p:cNvSpPr>
          <p:nvPr>
            <p:ph type="body" sz="quarter" idx="44" hasCustomPrompt="1"/>
          </p:nvPr>
        </p:nvSpPr>
        <p:spPr>
          <a:xfrm>
            <a:off x="7907643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127" name="Textfeld 126"/>
          <p:cNvSpPr txBox="1"/>
          <p:nvPr userDrawn="1"/>
        </p:nvSpPr>
        <p:spPr>
          <a:xfrm>
            <a:off x="1267462" y="5737266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de-DE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5</a:t>
            </a:r>
          </a:p>
        </p:txBody>
      </p:sp>
      <p:sp>
        <p:nvSpPr>
          <p:cNvPr id="128" name="Textplatzhalter 167"/>
          <p:cNvSpPr>
            <a:spLocks noGrp="1"/>
          </p:cNvSpPr>
          <p:nvPr>
            <p:ph type="body" sz="quarter" idx="45" hasCustomPrompt="1"/>
          </p:nvPr>
        </p:nvSpPr>
        <p:spPr>
          <a:xfrm>
            <a:off x="143351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129" name="Textfeld 128"/>
          <p:cNvSpPr txBox="1"/>
          <p:nvPr userDrawn="1"/>
        </p:nvSpPr>
        <p:spPr>
          <a:xfrm>
            <a:off x="5587046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de-DE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</a:t>
            </a:r>
          </a:p>
        </p:txBody>
      </p:sp>
      <p:sp>
        <p:nvSpPr>
          <p:cNvPr id="182" name="Textplatzhalter 167"/>
          <p:cNvSpPr>
            <a:spLocks noGrp="1"/>
          </p:cNvSpPr>
          <p:nvPr>
            <p:ph type="body" sz="quarter" idx="55" hasCustomPrompt="1"/>
          </p:nvPr>
        </p:nvSpPr>
        <p:spPr>
          <a:xfrm>
            <a:off x="4670579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184" name="Textfeld 183"/>
          <p:cNvSpPr txBox="1"/>
          <p:nvPr userDrawn="1"/>
        </p:nvSpPr>
        <p:spPr>
          <a:xfrm>
            <a:off x="450715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de-DE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</a:t>
            </a:r>
          </a:p>
        </p:txBody>
      </p:sp>
      <p:sp>
        <p:nvSpPr>
          <p:cNvPr id="198" name="Textfeld 197"/>
          <p:cNvSpPr txBox="1"/>
          <p:nvPr userDrawn="1"/>
        </p:nvSpPr>
        <p:spPr>
          <a:xfrm>
            <a:off x="7023279" y="387330"/>
            <a:ext cx="1197764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 rtl="0"/>
            <a:r>
              <a:rPr lang="de-DE" sz="5400" cap="small" dirty="0">
                <a:solidFill>
                  <a:srgbClr val="58B4FB"/>
                </a:solidFill>
                <a:latin typeface="Corbel" pitchFamily="34" charset="0"/>
              </a:rPr>
              <a:t>Jahr</a:t>
            </a:r>
          </a:p>
        </p:txBody>
      </p:sp>
      <p:sp>
        <p:nvSpPr>
          <p:cNvPr id="199" name="Textfeld 198"/>
          <p:cNvSpPr txBox="1"/>
          <p:nvPr userDrawn="1"/>
        </p:nvSpPr>
        <p:spPr>
          <a:xfrm>
            <a:off x="3138152" y="364179"/>
            <a:ext cx="3986011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>
            <a:defPPr>
              <a:defRPr/>
            </a:defPPr>
            <a:lvl1pPr algn="r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de-DE" dirty="0">
                <a:latin typeface="Corbel" pitchFamily="34" charset="0"/>
              </a:rPr>
              <a:t>Monat</a:t>
            </a:r>
          </a:p>
        </p:txBody>
      </p:sp>
      <p:sp>
        <p:nvSpPr>
          <p:cNvPr id="197" name="Rechteck 196"/>
          <p:cNvSpPr/>
          <p:nvPr userDrawn="1"/>
        </p:nvSpPr>
        <p:spPr>
          <a:xfrm>
            <a:off x="114300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e-DE" dirty="0">
              <a:latin typeface="Corbel" panose="020B0503020204020204" pitchFamily="34" charset="0"/>
            </a:endParaRPr>
          </a:p>
        </p:txBody>
      </p:sp>
      <p:sp>
        <p:nvSpPr>
          <p:cNvPr id="245" name="Textplatzhalter 167"/>
          <p:cNvSpPr>
            <a:spLocks noGrp="1"/>
          </p:cNvSpPr>
          <p:nvPr>
            <p:ph type="body" sz="quarter" idx="56" hasCustomPrompt="1"/>
          </p:nvPr>
        </p:nvSpPr>
        <p:spPr>
          <a:xfrm>
            <a:off x="3593592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246" name="Textplatzhalter 167"/>
          <p:cNvSpPr>
            <a:spLocks noGrp="1"/>
          </p:cNvSpPr>
          <p:nvPr>
            <p:ph type="body" sz="quarter" idx="57" hasCustomPrompt="1"/>
          </p:nvPr>
        </p:nvSpPr>
        <p:spPr>
          <a:xfrm>
            <a:off x="5751576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247" name="Textplatzhalter 167"/>
          <p:cNvSpPr>
            <a:spLocks noGrp="1"/>
          </p:cNvSpPr>
          <p:nvPr>
            <p:ph type="body" sz="quarter" idx="58" hasCustomPrompt="1"/>
          </p:nvPr>
        </p:nvSpPr>
        <p:spPr>
          <a:xfrm>
            <a:off x="6830568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248" name="Textplatzhalter 167"/>
          <p:cNvSpPr>
            <a:spLocks noGrp="1"/>
          </p:cNvSpPr>
          <p:nvPr>
            <p:ph type="body" sz="quarter" idx="59" hasCustomPrompt="1"/>
          </p:nvPr>
        </p:nvSpPr>
        <p:spPr>
          <a:xfrm>
            <a:off x="790956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249" name="Textplatzhalter 167"/>
          <p:cNvSpPr>
            <a:spLocks noGrp="1"/>
          </p:cNvSpPr>
          <p:nvPr>
            <p:ph type="body" sz="quarter" idx="60" hasCustomPrompt="1"/>
          </p:nvPr>
        </p:nvSpPr>
        <p:spPr>
          <a:xfrm>
            <a:off x="467258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250" name="Textplatzhalter 167"/>
          <p:cNvSpPr>
            <a:spLocks noGrp="1"/>
          </p:cNvSpPr>
          <p:nvPr>
            <p:ph type="body" sz="quarter" idx="61" hasCustomPrompt="1"/>
          </p:nvPr>
        </p:nvSpPr>
        <p:spPr>
          <a:xfrm>
            <a:off x="251460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251" name="Textfeld 250"/>
          <p:cNvSpPr txBox="1"/>
          <p:nvPr userDrawn="1"/>
        </p:nvSpPr>
        <p:spPr>
          <a:xfrm>
            <a:off x="235000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de-DE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6</a:t>
            </a:r>
          </a:p>
        </p:txBody>
      </p:sp>
      <p:sp>
        <p:nvSpPr>
          <p:cNvPr id="252" name="Textfeld 251"/>
          <p:cNvSpPr txBox="1"/>
          <p:nvPr userDrawn="1"/>
        </p:nvSpPr>
        <p:spPr>
          <a:xfrm>
            <a:off x="34290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de-DE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7</a:t>
            </a:r>
          </a:p>
        </p:txBody>
      </p:sp>
      <p:sp>
        <p:nvSpPr>
          <p:cNvPr id="253" name="Textfeld 252"/>
          <p:cNvSpPr txBox="1"/>
          <p:nvPr userDrawn="1"/>
        </p:nvSpPr>
        <p:spPr>
          <a:xfrm>
            <a:off x="4507992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de-DE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8</a:t>
            </a:r>
          </a:p>
        </p:txBody>
      </p:sp>
      <p:sp>
        <p:nvSpPr>
          <p:cNvPr id="254" name="Textfeld 253"/>
          <p:cNvSpPr txBox="1"/>
          <p:nvPr userDrawn="1"/>
        </p:nvSpPr>
        <p:spPr>
          <a:xfrm>
            <a:off x="5586984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de-DE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9</a:t>
            </a:r>
          </a:p>
        </p:txBody>
      </p:sp>
      <p:sp>
        <p:nvSpPr>
          <p:cNvPr id="255" name="Textfeld 254"/>
          <p:cNvSpPr txBox="1"/>
          <p:nvPr userDrawn="1"/>
        </p:nvSpPr>
        <p:spPr>
          <a:xfrm>
            <a:off x="6665976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de-DE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10</a:t>
            </a:r>
          </a:p>
        </p:txBody>
      </p:sp>
      <p:sp>
        <p:nvSpPr>
          <p:cNvPr id="256" name="Textfeld 255"/>
          <p:cNvSpPr txBox="1"/>
          <p:nvPr userDrawn="1"/>
        </p:nvSpPr>
        <p:spPr>
          <a:xfrm>
            <a:off x="774496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de-DE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11</a:t>
            </a:r>
          </a:p>
        </p:txBody>
      </p:sp>
    </p:spTree>
    <p:extLst>
      <p:ext uri="{BB962C8B-B14F-4D97-AF65-F5344CB8AC3E}">
        <p14:creationId xmlns:p14="http://schemas.microsoft.com/office/powerpoint/2010/main" val="1801978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anuar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e 1"/>
          <p:cNvGrpSpPr/>
          <p:nvPr userDrawn="1"/>
        </p:nvGrpSpPr>
        <p:grpSpPr>
          <a:xfrm>
            <a:off x="1226981" y="1517254"/>
            <a:ext cx="6478327" cy="4390280"/>
            <a:chOff x="1226981" y="1517254"/>
            <a:chExt cx="6478327" cy="4390280"/>
          </a:xfrm>
        </p:grpSpPr>
        <p:grpSp>
          <p:nvGrpSpPr>
            <p:cNvPr id="238" name="Gruppieren 237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239" name="Gerader Verbinder 238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0" name="Gerader Verbinder 239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1" name="Gerader Verbinder 240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2" name="Gerader Verbinder 241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3" name="Gerader Verbinder 242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4" name="Gerader Verbinder 243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1" name="Gruppieren 230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32" name="Gerader Verbinder 231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3" name="Gerader Verbinder 232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4" name="Gerader Verbinder 233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5" name="Gerader Verbinder 234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6" name="Gerader Verbinder 235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7" name="Gerader Verbinder 236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4" name="Gruppieren 223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25" name="Gerader Verbinder 22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6" name="Gerader Verbinder 22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7" name="Gerader Verbinder 22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8" name="Gerader Verbinder 227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9" name="Gerader Verbinder 22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0" name="Gerader Verbinder 22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7" name="Gruppieren 216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218" name="Gerader Verbinder 217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9" name="Gerader Verbinder 218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0" name="Gerader Verbinder 219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1" name="Gerader Verbinder 220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2" name="Gerader Verbinder 221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3" name="Gerader Verbinder 222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0" name="Gruppieren 209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211" name="Gerader Verbinder 210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2" name="Gerader Verbinder 211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3" name="Gerader Verbinder 212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4" name="Gerader Verbinder 213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5" name="Gerader Verbinder 214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6" name="Gerader Verbinder 215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3" name="Gruppieren 202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204" name="Gerader Verbinder 203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5" name="Gerader Verbinder 204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6" name="Gerader Verbinder 205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7" name="Gerader Verbinder 206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8" name="Gerader Verbinder 207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9" name="Gerader Verbinder 208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2" name="Gruppieren 201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186" name="Gerader Verbinder 185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Gerader Verbinder 186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Gerader Verbinder 187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Gerader Verbinder 188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Gerader Verbinder 189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0" name="Gerader Verbinder 19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Gruppieren 190"/>
          <p:cNvGrpSpPr/>
          <p:nvPr userDrawn="1"/>
        </p:nvGrpSpPr>
        <p:grpSpPr>
          <a:xfrm>
            <a:off x="12192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Gerader Verbinder 191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Gerader Verbinder 192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Gerader Verbinder 193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Gerader Verbinder 194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Gerader Verbinder 195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uppe 10"/>
          <p:cNvGrpSpPr/>
          <p:nvPr userDrawn="1"/>
        </p:nvGrpSpPr>
        <p:grpSpPr>
          <a:xfrm>
            <a:off x="1234440" y="1523359"/>
            <a:ext cx="7543800" cy="3581585"/>
            <a:chOff x="1234440" y="1523359"/>
            <a:chExt cx="7543800" cy="3581585"/>
          </a:xfrm>
        </p:grpSpPr>
        <p:cxnSp>
          <p:nvCxnSpPr>
            <p:cNvPr id="12" name="Gerader Verbinder 11"/>
            <p:cNvCxnSpPr/>
            <p:nvPr/>
          </p:nvCxnSpPr>
          <p:spPr>
            <a:xfrm>
              <a:off x="1234440" y="1524000"/>
              <a:ext cx="75438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feld 12"/>
            <p:cNvSpPr txBox="1"/>
            <p:nvPr/>
          </p:nvSpPr>
          <p:spPr>
            <a:xfrm>
              <a:off x="7746840" y="152335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7</a:t>
              </a:r>
            </a:p>
          </p:txBody>
        </p:sp>
        <p:sp>
          <p:nvSpPr>
            <p:cNvPr id="14" name="Textfeld 13"/>
            <p:cNvSpPr txBox="1"/>
            <p:nvPr/>
          </p:nvSpPr>
          <p:spPr>
            <a:xfrm>
              <a:off x="126746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8</a:t>
              </a:r>
            </a:p>
          </p:txBody>
        </p:sp>
        <p:sp>
          <p:nvSpPr>
            <p:cNvPr id="15" name="Textfeld 14"/>
            <p:cNvSpPr txBox="1"/>
            <p:nvPr/>
          </p:nvSpPr>
          <p:spPr>
            <a:xfrm>
              <a:off x="2347358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9</a:t>
              </a:r>
            </a:p>
          </p:txBody>
        </p:sp>
        <p:sp>
          <p:nvSpPr>
            <p:cNvPr id="16" name="Textfeld 15"/>
            <p:cNvSpPr txBox="1"/>
            <p:nvPr/>
          </p:nvSpPr>
          <p:spPr>
            <a:xfrm>
              <a:off x="3427254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10</a:t>
              </a:r>
            </a:p>
          </p:txBody>
        </p:sp>
        <p:sp>
          <p:nvSpPr>
            <p:cNvPr id="17" name="Textfeld 16"/>
            <p:cNvSpPr txBox="1"/>
            <p:nvPr/>
          </p:nvSpPr>
          <p:spPr>
            <a:xfrm>
              <a:off x="450715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11</a:t>
              </a:r>
            </a:p>
          </p:txBody>
        </p:sp>
        <p:sp>
          <p:nvSpPr>
            <p:cNvPr id="18" name="Textfeld 17"/>
            <p:cNvSpPr txBox="1"/>
            <p:nvPr/>
          </p:nvSpPr>
          <p:spPr>
            <a:xfrm>
              <a:off x="5587046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12</a:t>
              </a:r>
            </a:p>
          </p:txBody>
        </p:sp>
        <p:sp>
          <p:nvSpPr>
            <p:cNvPr id="19" name="Textfeld 18"/>
            <p:cNvSpPr txBox="1"/>
            <p:nvPr/>
          </p:nvSpPr>
          <p:spPr>
            <a:xfrm>
              <a:off x="666694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13</a:t>
              </a:r>
            </a:p>
          </p:txBody>
        </p:sp>
        <p:sp>
          <p:nvSpPr>
            <p:cNvPr id="20" name="Textfeld 19"/>
            <p:cNvSpPr txBox="1"/>
            <p:nvPr/>
          </p:nvSpPr>
          <p:spPr>
            <a:xfrm>
              <a:off x="774684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14</a:t>
              </a:r>
            </a:p>
          </p:txBody>
        </p:sp>
        <p:sp>
          <p:nvSpPr>
            <p:cNvPr id="21" name="Textfeld 20"/>
            <p:cNvSpPr txBox="1"/>
            <p:nvPr/>
          </p:nvSpPr>
          <p:spPr>
            <a:xfrm>
              <a:off x="126746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15</a:t>
              </a:r>
            </a:p>
          </p:txBody>
        </p:sp>
        <p:sp>
          <p:nvSpPr>
            <p:cNvPr id="22" name="Textfeld 21"/>
            <p:cNvSpPr txBox="1"/>
            <p:nvPr/>
          </p:nvSpPr>
          <p:spPr>
            <a:xfrm>
              <a:off x="2347358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16</a:t>
              </a:r>
            </a:p>
          </p:txBody>
        </p:sp>
        <p:sp>
          <p:nvSpPr>
            <p:cNvPr id="23" name="Textfeld 22"/>
            <p:cNvSpPr txBox="1"/>
            <p:nvPr/>
          </p:nvSpPr>
          <p:spPr>
            <a:xfrm>
              <a:off x="3427254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17</a:t>
              </a:r>
            </a:p>
          </p:txBody>
        </p:sp>
        <p:sp>
          <p:nvSpPr>
            <p:cNvPr id="24" name="Textfeld 23"/>
            <p:cNvSpPr txBox="1"/>
            <p:nvPr/>
          </p:nvSpPr>
          <p:spPr>
            <a:xfrm>
              <a:off x="450715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18</a:t>
              </a:r>
            </a:p>
          </p:txBody>
        </p:sp>
        <p:sp>
          <p:nvSpPr>
            <p:cNvPr id="25" name="Textfeld 24"/>
            <p:cNvSpPr txBox="1"/>
            <p:nvPr/>
          </p:nvSpPr>
          <p:spPr>
            <a:xfrm>
              <a:off x="5587046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19</a:t>
              </a:r>
            </a:p>
          </p:txBody>
        </p:sp>
        <p:sp>
          <p:nvSpPr>
            <p:cNvPr id="26" name="Textfeld 25"/>
            <p:cNvSpPr txBox="1"/>
            <p:nvPr/>
          </p:nvSpPr>
          <p:spPr>
            <a:xfrm>
              <a:off x="666694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20</a:t>
              </a:r>
            </a:p>
          </p:txBody>
        </p:sp>
        <p:sp>
          <p:nvSpPr>
            <p:cNvPr id="27" name="Textfeld 26"/>
            <p:cNvSpPr txBox="1"/>
            <p:nvPr/>
          </p:nvSpPr>
          <p:spPr>
            <a:xfrm>
              <a:off x="774684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21</a:t>
              </a:r>
            </a:p>
          </p:txBody>
        </p:sp>
        <p:sp>
          <p:nvSpPr>
            <p:cNvPr id="28" name="Textfeld 27"/>
            <p:cNvSpPr txBox="1"/>
            <p:nvPr/>
          </p:nvSpPr>
          <p:spPr>
            <a:xfrm>
              <a:off x="126746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22</a:t>
              </a:r>
            </a:p>
          </p:txBody>
        </p:sp>
        <p:sp>
          <p:nvSpPr>
            <p:cNvPr id="29" name="Textfeld 28"/>
            <p:cNvSpPr txBox="1"/>
            <p:nvPr/>
          </p:nvSpPr>
          <p:spPr>
            <a:xfrm>
              <a:off x="2347358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23</a:t>
              </a:r>
            </a:p>
          </p:txBody>
        </p:sp>
        <p:sp>
          <p:nvSpPr>
            <p:cNvPr id="30" name="Textfeld 29"/>
            <p:cNvSpPr txBox="1"/>
            <p:nvPr/>
          </p:nvSpPr>
          <p:spPr>
            <a:xfrm>
              <a:off x="3427254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24</a:t>
              </a:r>
            </a:p>
          </p:txBody>
        </p:sp>
        <p:sp>
          <p:nvSpPr>
            <p:cNvPr id="31" name="Textfeld 30"/>
            <p:cNvSpPr txBox="1"/>
            <p:nvPr/>
          </p:nvSpPr>
          <p:spPr>
            <a:xfrm>
              <a:off x="450715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25</a:t>
              </a:r>
            </a:p>
          </p:txBody>
        </p:sp>
        <p:sp>
          <p:nvSpPr>
            <p:cNvPr id="32" name="Textfeld 31"/>
            <p:cNvSpPr txBox="1"/>
            <p:nvPr/>
          </p:nvSpPr>
          <p:spPr>
            <a:xfrm>
              <a:off x="5587046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26</a:t>
              </a:r>
            </a:p>
          </p:txBody>
        </p:sp>
        <p:sp>
          <p:nvSpPr>
            <p:cNvPr id="33" name="Textfeld 32"/>
            <p:cNvSpPr txBox="1"/>
            <p:nvPr/>
          </p:nvSpPr>
          <p:spPr>
            <a:xfrm>
              <a:off x="666694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27</a:t>
              </a:r>
            </a:p>
          </p:txBody>
        </p:sp>
        <p:sp>
          <p:nvSpPr>
            <p:cNvPr id="34" name="Textfeld 33"/>
            <p:cNvSpPr txBox="1"/>
            <p:nvPr/>
          </p:nvSpPr>
          <p:spPr>
            <a:xfrm>
              <a:off x="774684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28</a:t>
              </a:r>
            </a:p>
          </p:txBody>
        </p:sp>
        <p:sp>
          <p:nvSpPr>
            <p:cNvPr id="35" name="Textfeld 34"/>
            <p:cNvSpPr txBox="1"/>
            <p:nvPr userDrawn="1"/>
          </p:nvSpPr>
          <p:spPr>
            <a:xfrm>
              <a:off x="1267462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29</a:t>
              </a:r>
            </a:p>
          </p:txBody>
        </p:sp>
        <p:sp>
          <p:nvSpPr>
            <p:cNvPr id="36" name="Textfeld 35"/>
            <p:cNvSpPr txBox="1"/>
            <p:nvPr/>
          </p:nvSpPr>
          <p:spPr>
            <a:xfrm>
              <a:off x="2347358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30</a:t>
              </a:r>
            </a:p>
          </p:txBody>
        </p:sp>
        <p:sp>
          <p:nvSpPr>
            <p:cNvPr id="37" name="Textfeld 36"/>
            <p:cNvSpPr txBox="1"/>
            <p:nvPr/>
          </p:nvSpPr>
          <p:spPr>
            <a:xfrm>
              <a:off x="3427254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31</a:t>
              </a:r>
            </a:p>
          </p:txBody>
        </p:sp>
      </p:grpSp>
      <p:sp>
        <p:nvSpPr>
          <p:cNvPr id="43" name="Textplatzhalter 167"/>
          <p:cNvSpPr>
            <a:spLocks noGrp="1"/>
          </p:cNvSpPr>
          <p:nvPr>
            <p:ph type="body" sz="quarter" idx="23" hasCustomPrompt="1"/>
          </p:nvPr>
        </p:nvSpPr>
        <p:spPr>
          <a:xfrm>
            <a:off x="7907643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44" name="Textplatzhalter 167"/>
          <p:cNvSpPr>
            <a:spLocks noGrp="1"/>
          </p:cNvSpPr>
          <p:nvPr>
            <p:ph type="body" sz="quarter" idx="24" hasCustomPrompt="1"/>
          </p:nvPr>
        </p:nvSpPr>
        <p:spPr>
          <a:xfrm>
            <a:off x="1433514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45" name="Textplatzhalter 167"/>
          <p:cNvSpPr>
            <a:spLocks noGrp="1"/>
          </p:cNvSpPr>
          <p:nvPr>
            <p:ph type="body" sz="quarter" idx="25" hasCustomPrompt="1"/>
          </p:nvPr>
        </p:nvSpPr>
        <p:spPr>
          <a:xfrm>
            <a:off x="2512536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46" name="Textplatzhalter 167"/>
          <p:cNvSpPr>
            <a:spLocks noGrp="1"/>
          </p:cNvSpPr>
          <p:nvPr>
            <p:ph type="body" sz="quarter" idx="26" hasCustomPrompt="1"/>
          </p:nvPr>
        </p:nvSpPr>
        <p:spPr>
          <a:xfrm>
            <a:off x="3591557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47" name="Textplatzhalter 167"/>
          <p:cNvSpPr>
            <a:spLocks noGrp="1"/>
          </p:cNvSpPr>
          <p:nvPr>
            <p:ph type="body" sz="quarter" idx="13" hasCustomPrompt="1"/>
          </p:nvPr>
        </p:nvSpPr>
        <p:spPr>
          <a:xfrm>
            <a:off x="4670579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48" name="Textplatzhalter 167"/>
          <p:cNvSpPr>
            <a:spLocks noGrp="1"/>
          </p:cNvSpPr>
          <p:nvPr>
            <p:ph type="body" sz="quarter" idx="14" hasCustomPrompt="1"/>
          </p:nvPr>
        </p:nvSpPr>
        <p:spPr>
          <a:xfrm>
            <a:off x="5749600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49" name="Textplatzhalter 167"/>
          <p:cNvSpPr>
            <a:spLocks noGrp="1"/>
          </p:cNvSpPr>
          <p:nvPr>
            <p:ph type="body" sz="quarter" idx="15" hasCustomPrompt="1"/>
          </p:nvPr>
        </p:nvSpPr>
        <p:spPr>
          <a:xfrm>
            <a:off x="6828621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50" name="Textplatzhalter 167"/>
          <p:cNvSpPr>
            <a:spLocks noGrp="1"/>
          </p:cNvSpPr>
          <p:nvPr>
            <p:ph type="body" sz="quarter" idx="16" hasCustomPrompt="1"/>
          </p:nvPr>
        </p:nvSpPr>
        <p:spPr>
          <a:xfrm>
            <a:off x="7907643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51" name="Textplatzhalter 167"/>
          <p:cNvSpPr>
            <a:spLocks noGrp="1"/>
          </p:cNvSpPr>
          <p:nvPr>
            <p:ph type="body" sz="quarter" idx="27" hasCustomPrompt="1"/>
          </p:nvPr>
        </p:nvSpPr>
        <p:spPr>
          <a:xfrm>
            <a:off x="1433514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52" name="Textplatzhalter 167"/>
          <p:cNvSpPr>
            <a:spLocks noGrp="1"/>
          </p:cNvSpPr>
          <p:nvPr>
            <p:ph type="body" sz="quarter" idx="28" hasCustomPrompt="1"/>
          </p:nvPr>
        </p:nvSpPr>
        <p:spPr>
          <a:xfrm>
            <a:off x="2512536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53" name="Textplatzhalter 167"/>
          <p:cNvSpPr>
            <a:spLocks noGrp="1"/>
          </p:cNvSpPr>
          <p:nvPr>
            <p:ph type="body" sz="quarter" idx="29" hasCustomPrompt="1"/>
          </p:nvPr>
        </p:nvSpPr>
        <p:spPr>
          <a:xfrm>
            <a:off x="3591557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54" name="Textplatzhalter 167"/>
          <p:cNvSpPr>
            <a:spLocks noGrp="1"/>
          </p:cNvSpPr>
          <p:nvPr>
            <p:ph type="body" sz="quarter" idx="30" hasCustomPrompt="1"/>
          </p:nvPr>
        </p:nvSpPr>
        <p:spPr>
          <a:xfrm>
            <a:off x="4670579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55" name="Textplatzhalter 167"/>
          <p:cNvSpPr>
            <a:spLocks noGrp="1"/>
          </p:cNvSpPr>
          <p:nvPr>
            <p:ph type="body" sz="quarter" idx="31" hasCustomPrompt="1"/>
          </p:nvPr>
        </p:nvSpPr>
        <p:spPr>
          <a:xfrm>
            <a:off x="5749600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56" name="Textplatzhalter 167"/>
          <p:cNvSpPr>
            <a:spLocks noGrp="1"/>
          </p:cNvSpPr>
          <p:nvPr>
            <p:ph type="body" sz="quarter" idx="32" hasCustomPrompt="1"/>
          </p:nvPr>
        </p:nvSpPr>
        <p:spPr>
          <a:xfrm>
            <a:off x="6828621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57" name="Textplatzhalter 167"/>
          <p:cNvSpPr>
            <a:spLocks noGrp="1"/>
          </p:cNvSpPr>
          <p:nvPr>
            <p:ph type="body" sz="quarter" idx="33" hasCustomPrompt="1"/>
          </p:nvPr>
        </p:nvSpPr>
        <p:spPr>
          <a:xfrm>
            <a:off x="7907643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58" name="Textplatzhalter 167"/>
          <p:cNvSpPr>
            <a:spLocks noGrp="1"/>
          </p:cNvSpPr>
          <p:nvPr>
            <p:ph type="body" sz="quarter" idx="34" hasCustomPrompt="1"/>
          </p:nvPr>
        </p:nvSpPr>
        <p:spPr>
          <a:xfrm>
            <a:off x="1433514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59" name="Textplatzhalter 167"/>
          <p:cNvSpPr>
            <a:spLocks noGrp="1"/>
          </p:cNvSpPr>
          <p:nvPr>
            <p:ph type="body" sz="quarter" idx="35" hasCustomPrompt="1"/>
          </p:nvPr>
        </p:nvSpPr>
        <p:spPr>
          <a:xfrm>
            <a:off x="2512536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60" name="Textplatzhalter 167"/>
          <p:cNvSpPr>
            <a:spLocks noGrp="1"/>
          </p:cNvSpPr>
          <p:nvPr>
            <p:ph type="body" sz="quarter" idx="36" hasCustomPrompt="1"/>
          </p:nvPr>
        </p:nvSpPr>
        <p:spPr>
          <a:xfrm>
            <a:off x="3591557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61" name="Textplatzhalter 167"/>
          <p:cNvSpPr>
            <a:spLocks noGrp="1"/>
          </p:cNvSpPr>
          <p:nvPr>
            <p:ph type="body" sz="quarter" idx="37" hasCustomPrompt="1"/>
          </p:nvPr>
        </p:nvSpPr>
        <p:spPr>
          <a:xfrm>
            <a:off x="4670579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62" name="Textplatzhalter 167"/>
          <p:cNvSpPr>
            <a:spLocks noGrp="1"/>
          </p:cNvSpPr>
          <p:nvPr>
            <p:ph type="body" sz="quarter" idx="38" hasCustomPrompt="1"/>
          </p:nvPr>
        </p:nvSpPr>
        <p:spPr>
          <a:xfrm>
            <a:off x="5749600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63" name="Textplatzhalter 167"/>
          <p:cNvSpPr>
            <a:spLocks noGrp="1"/>
          </p:cNvSpPr>
          <p:nvPr>
            <p:ph type="body" sz="quarter" idx="39" hasCustomPrompt="1"/>
          </p:nvPr>
        </p:nvSpPr>
        <p:spPr>
          <a:xfrm>
            <a:off x="6828621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64" name="Textplatzhalter 167"/>
          <p:cNvSpPr>
            <a:spLocks noGrp="1"/>
          </p:cNvSpPr>
          <p:nvPr>
            <p:ph type="body" sz="quarter" idx="40" hasCustomPrompt="1"/>
          </p:nvPr>
        </p:nvSpPr>
        <p:spPr>
          <a:xfrm>
            <a:off x="7907643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65" name="Textplatzhalter 167"/>
          <p:cNvSpPr>
            <a:spLocks noGrp="1"/>
          </p:cNvSpPr>
          <p:nvPr>
            <p:ph type="body" sz="quarter" idx="41" hasCustomPrompt="1"/>
          </p:nvPr>
        </p:nvSpPr>
        <p:spPr>
          <a:xfrm>
            <a:off x="1433514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66" name="Textplatzhalter 167"/>
          <p:cNvSpPr>
            <a:spLocks noGrp="1"/>
          </p:cNvSpPr>
          <p:nvPr>
            <p:ph type="body" sz="quarter" idx="42" hasCustomPrompt="1"/>
          </p:nvPr>
        </p:nvSpPr>
        <p:spPr>
          <a:xfrm>
            <a:off x="2512536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67" name="Textplatzhalter 167"/>
          <p:cNvSpPr>
            <a:spLocks noGrp="1"/>
          </p:cNvSpPr>
          <p:nvPr>
            <p:ph type="body" sz="quarter" idx="43" hasCustomPrompt="1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73" name="Textfeld 72"/>
          <p:cNvSpPr txBox="1"/>
          <p:nvPr userDrawn="1"/>
        </p:nvSpPr>
        <p:spPr>
          <a:xfrm>
            <a:off x="6667818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de-DE" dirty="0">
                <a:solidFill>
                  <a:schemeClr val="accent1"/>
                </a:solidFill>
                <a:latin typeface="Corbel" panose="020B0503020204020204" pitchFamily="34" charset="0"/>
              </a:rPr>
              <a:t>6</a:t>
            </a:r>
          </a:p>
        </p:txBody>
      </p:sp>
      <p:sp>
        <p:nvSpPr>
          <p:cNvPr id="74" name="Textplatzhalter 167"/>
          <p:cNvSpPr>
            <a:spLocks noGrp="1"/>
          </p:cNvSpPr>
          <p:nvPr>
            <p:ph type="body" sz="quarter" idx="47" hasCustomPrompt="1"/>
          </p:nvPr>
        </p:nvSpPr>
        <p:spPr>
          <a:xfrm>
            <a:off x="6828621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80" name="Textfeld 79"/>
          <p:cNvSpPr txBox="1"/>
          <p:nvPr userDrawn="1"/>
        </p:nvSpPr>
        <p:spPr>
          <a:xfrm>
            <a:off x="5584357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de-DE" sz="1400" kern="1200" dirty="0">
                <a:solidFill>
                  <a:schemeClr val="accent1"/>
                </a:solidFill>
                <a:latin typeface="Corbel" panose="020B0503020204020204" pitchFamily="34" charset="0"/>
                <a:ea typeface="+mn-ea"/>
                <a:cs typeface="+mn-cs"/>
              </a:rPr>
              <a:t>5</a:t>
            </a:r>
          </a:p>
        </p:txBody>
      </p:sp>
      <p:sp>
        <p:nvSpPr>
          <p:cNvPr id="81" name="Textplatzhalter 167"/>
          <p:cNvSpPr>
            <a:spLocks noGrp="1"/>
          </p:cNvSpPr>
          <p:nvPr>
            <p:ph type="body" sz="quarter" idx="48" hasCustomPrompt="1"/>
          </p:nvPr>
        </p:nvSpPr>
        <p:spPr>
          <a:xfrm>
            <a:off x="5751576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87" name="Textfeld 86"/>
          <p:cNvSpPr txBox="1"/>
          <p:nvPr userDrawn="1"/>
        </p:nvSpPr>
        <p:spPr>
          <a:xfrm>
            <a:off x="450804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de-DE" sz="1400" dirty="0">
                <a:solidFill>
                  <a:schemeClr val="accent1"/>
                </a:solidFill>
                <a:latin typeface="Corbel" panose="020B0503020204020204" pitchFamily="34" charset="0"/>
              </a:rPr>
              <a:t>4</a:t>
            </a:r>
          </a:p>
        </p:txBody>
      </p:sp>
      <p:sp>
        <p:nvSpPr>
          <p:cNvPr id="88" name="Textplatzhalter 167"/>
          <p:cNvSpPr>
            <a:spLocks noGrp="1"/>
          </p:cNvSpPr>
          <p:nvPr>
            <p:ph type="body" sz="quarter" idx="49" hasCustomPrompt="1"/>
          </p:nvPr>
        </p:nvSpPr>
        <p:spPr>
          <a:xfrm>
            <a:off x="466884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96" name="Textfeld 95"/>
          <p:cNvSpPr txBox="1"/>
          <p:nvPr userDrawn="1"/>
        </p:nvSpPr>
        <p:spPr>
          <a:xfrm>
            <a:off x="343333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de-DE" sz="1400" dirty="0">
                <a:solidFill>
                  <a:schemeClr val="accent1"/>
                </a:solidFill>
                <a:latin typeface="Corbel" panose="020B0503020204020204" pitchFamily="34" charset="0"/>
              </a:rPr>
              <a:t>3</a:t>
            </a:r>
          </a:p>
        </p:txBody>
      </p:sp>
      <p:sp>
        <p:nvSpPr>
          <p:cNvPr id="97" name="Textplatzhalter 167"/>
          <p:cNvSpPr>
            <a:spLocks noGrp="1"/>
          </p:cNvSpPr>
          <p:nvPr>
            <p:ph type="body" sz="quarter" idx="50" hasCustomPrompt="1"/>
          </p:nvPr>
        </p:nvSpPr>
        <p:spPr>
          <a:xfrm>
            <a:off x="359413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105" name="Textfeld 104"/>
          <p:cNvSpPr txBox="1"/>
          <p:nvPr userDrawn="1"/>
        </p:nvSpPr>
        <p:spPr>
          <a:xfrm>
            <a:off x="235091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de-DE" sz="1400" dirty="0">
                <a:solidFill>
                  <a:schemeClr val="accent1"/>
                </a:solidFill>
                <a:latin typeface="Corbel" panose="020B0503020204020204" pitchFamily="34" charset="0"/>
              </a:rPr>
              <a:t>2</a:t>
            </a:r>
          </a:p>
        </p:txBody>
      </p:sp>
      <p:sp>
        <p:nvSpPr>
          <p:cNvPr id="106" name="Textplatzhalter 167"/>
          <p:cNvSpPr>
            <a:spLocks noGrp="1"/>
          </p:cNvSpPr>
          <p:nvPr>
            <p:ph type="body" sz="quarter" idx="51" hasCustomPrompt="1"/>
          </p:nvPr>
        </p:nvSpPr>
        <p:spPr>
          <a:xfrm>
            <a:off x="251171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113" name="Textfeld 112"/>
          <p:cNvSpPr txBox="1"/>
          <p:nvPr userDrawn="1"/>
        </p:nvSpPr>
        <p:spPr>
          <a:xfrm>
            <a:off x="127189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de-DE" sz="1400" dirty="0">
                <a:solidFill>
                  <a:schemeClr val="accent1"/>
                </a:solidFill>
                <a:latin typeface="Corbel" panose="020B0503020204020204" pitchFamily="34" charset="0"/>
              </a:rPr>
              <a:t>1</a:t>
            </a:r>
          </a:p>
        </p:txBody>
      </p:sp>
      <p:sp>
        <p:nvSpPr>
          <p:cNvPr id="114" name="Textplatzhalter 167"/>
          <p:cNvSpPr>
            <a:spLocks noGrp="1"/>
          </p:cNvSpPr>
          <p:nvPr>
            <p:ph type="body" sz="quarter" idx="52" hasCustomPrompt="1"/>
          </p:nvPr>
        </p:nvSpPr>
        <p:spPr>
          <a:xfrm>
            <a:off x="143269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115" name="Textfeld 114"/>
          <p:cNvSpPr txBox="1"/>
          <p:nvPr userDrawn="1"/>
        </p:nvSpPr>
        <p:spPr>
          <a:xfrm>
            <a:off x="770190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de-DE" sz="1600" dirty="0">
                <a:solidFill>
                  <a:schemeClr val="accent1"/>
                </a:solidFill>
                <a:latin typeface="Corbel" panose="020B0503020204020204" pitchFamily="34" charset="0"/>
              </a:rPr>
              <a:t>Sonntag</a:t>
            </a:r>
          </a:p>
        </p:txBody>
      </p:sp>
      <p:sp>
        <p:nvSpPr>
          <p:cNvPr id="116" name="Textfeld 115"/>
          <p:cNvSpPr txBox="1"/>
          <p:nvPr userDrawn="1"/>
        </p:nvSpPr>
        <p:spPr>
          <a:xfrm>
            <a:off x="126585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de-DE" sz="1600" dirty="0">
                <a:solidFill>
                  <a:schemeClr val="accent1"/>
                </a:solidFill>
                <a:latin typeface="Corbel" panose="020B0503020204020204" pitchFamily="34" charset="0"/>
              </a:rPr>
              <a:t>Montag</a:t>
            </a:r>
          </a:p>
        </p:txBody>
      </p:sp>
      <p:sp>
        <p:nvSpPr>
          <p:cNvPr id="117" name="Textfeld 116"/>
          <p:cNvSpPr txBox="1"/>
          <p:nvPr userDrawn="1"/>
        </p:nvSpPr>
        <p:spPr>
          <a:xfrm>
            <a:off x="2341851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de-DE" sz="1600" dirty="0">
                <a:solidFill>
                  <a:schemeClr val="accent1"/>
                </a:solidFill>
                <a:latin typeface="Corbel" panose="020B0503020204020204" pitchFamily="34" charset="0"/>
              </a:rPr>
              <a:t>Dienstag</a:t>
            </a:r>
          </a:p>
        </p:txBody>
      </p:sp>
      <p:sp>
        <p:nvSpPr>
          <p:cNvPr id="118" name="Textfeld 117"/>
          <p:cNvSpPr txBox="1"/>
          <p:nvPr userDrawn="1"/>
        </p:nvSpPr>
        <p:spPr>
          <a:xfrm>
            <a:off x="3417847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de-DE" sz="1600" dirty="0">
                <a:solidFill>
                  <a:schemeClr val="accent1"/>
                </a:solidFill>
                <a:latin typeface="Corbel" panose="020B0503020204020204" pitchFamily="34" charset="0"/>
              </a:rPr>
              <a:t>Mittwoch</a:t>
            </a:r>
          </a:p>
        </p:txBody>
      </p:sp>
      <p:sp>
        <p:nvSpPr>
          <p:cNvPr id="119" name="Textfeld 118"/>
          <p:cNvSpPr txBox="1"/>
          <p:nvPr userDrawn="1"/>
        </p:nvSpPr>
        <p:spPr>
          <a:xfrm>
            <a:off x="449384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de-DE" sz="1600" dirty="0">
                <a:solidFill>
                  <a:schemeClr val="accent1"/>
                </a:solidFill>
                <a:latin typeface="Corbel" panose="020B0503020204020204" pitchFamily="34" charset="0"/>
              </a:rPr>
              <a:t>Donnerstag</a:t>
            </a:r>
          </a:p>
        </p:txBody>
      </p:sp>
      <p:sp>
        <p:nvSpPr>
          <p:cNvPr id="120" name="Textfeld 119"/>
          <p:cNvSpPr txBox="1"/>
          <p:nvPr userDrawn="1"/>
        </p:nvSpPr>
        <p:spPr>
          <a:xfrm>
            <a:off x="5569839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de-DE" sz="1600" dirty="0">
                <a:solidFill>
                  <a:schemeClr val="accent1"/>
                </a:solidFill>
                <a:latin typeface="Corbel" panose="020B0503020204020204" pitchFamily="34" charset="0"/>
              </a:rPr>
              <a:t>Freitag</a:t>
            </a:r>
          </a:p>
        </p:txBody>
      </p:sp>
      <p:sp>
        <p:nvSpPr>
          <p:cNvPr id="121" name="Textfeld 120"/>
          <p:cNvSpPr txBox="1"/>
          <p:nvPr userDrawn="1"/>
        </p:nvSpPr>
        <p:spPr>
          <a:xfrm>
            <a:off x="664583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de-DE" sz="1600" dirty="0">
                <a:solidFill>
                  <a:schemeClr val="accent1"/>
                </a:solidFill>
                <a:latin typeface="Corbel" panose="020B0503020204020204" pitchFamily="34" charset="0"/>
              </a:rPr>
              <a:t>Samstag</a:t>
            </a:r>
          </a:p>
        </p:txBody>
      </p:sp>
      <p:sp>
        <p:nvSpPr>
          <p:cNvPr id="122" name="Textfeld 121"/>
          <p:cNvSpPr txBox="1"/>
          <p:nvPr userDrawn="1"/>
        </p:nvSpPr>
        <p:spPr>
          <a:xfrm>
            <a:off x="774684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de-DE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4</a:t>
            </a:r>
          </a:p>
        </p:txBody>
      </p:sp>
      <p:sp>
        <p:nvSpPr>
          <p:cNvPr id="123" name="Textfeld 122"/>
          <p:cNvSpPr txBox="1"/>
          <p:nvPr userDrawn="1"/>
        </p:nvSpPr>
        <p:spPr>
          <a:xfrm>
            <a:off x="6666942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de-DE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</a:t>
            </a:r>
          </a:p>
        </p:txBody>
      </p:sp>
      <p:sp>
        <p:nvSpPr>
          <p:cNvPr id="124" name="Textplatzhalter 167"/>
          <p:cNvSpPr>
            <a:spLocks noGrp="1"/>
          </p:cNvSpPr>
          <p:nvPr>
            <p:ph type="body" sz="quarter" idx="53" hasCustomPrompt="1"/>
          </p:nvPr>
        </p:nvSpPr>
        <p:spPr>
          <a:xfrm>
            <a:off x="5749600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125" name="Textplatzhalter 167"/>
          <p:cNvSpPr>
            <a:spLocks noGrp="1"/>
          </p:cNvSpPr>
          <p:nvPr>
            <p:ph type="body" sz="quarter" idx="54" hasCustomPrompt="1"/>
          </p:nvPr>
        </p:nvSpPr>
        <p:spPr>
          <a:xfrm>
            <a:off x="6828621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126" name="Textplatzhalter 167"/>
          <p:cNvSpPr>
            <a:spLocks noGrp="1"/>
          </p:cNvSpPr>
          <p:nvPr>
            <p:ph type="body" sz="quarter" idx="44" hasCustomPrompt="1"/>
          </p:nvPr>
        </p:nvSpPr>
        <p:spPr>
          <a:xfrm>
            <a:off x="7907643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127" name="Textfeld 126"/>
          <p:cNvSpPr txBox="1"/>
          <p:nvPr userDrawn="1"/>
        </p:nvSpPr>
        <p:spPr>
          <a:xfrm>
            <a:off x="1267462" y="5737266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de-DE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5</a:t>
            </a:r>
          </a:p>
        </p:txBody>
      </p:sp>
      <p:sp>
        <p:nvSpPr>
          <p:cNvPr id="128" name="Textplatzhalter 167"/>
          <p:cNvSpPr>
            <a:spLocks noGrp="1"/>
          </p:cNvSpPr>
          <p:nvPr>
            <p:ph type="body" sz="quarter" idx="45" hasCustomPrompt="1"/>
          </p:nvPr>
        </p:nvSpPr>
        <p:spPr>
          <a:xfrm>
            <a:off x="143351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129" name="Textfeld 128"/>
          <p:cNvSpPr txBox="1"/>
          <p:nvPr userDrawn="1"/>
        </p:nvSpPr>
        <p:spPr>
          <a:xfrm>
            <a:off x="5587046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de-DE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</a:t>
            </a:r>
          </a:p>
        </p:txBody>
      </p:sp>
      <p:sp>
        <p:nvSpPr>
          <p:cNvPr id="182" name="Textplatzhalter 167"/>
          <p:cNvSpPr>
            <a:spLocks noGrp="1"/>
          </p:cNvSpPr>
          <p:nvPr>
            <p:ph type="body" sz="quarter" idx="55" hasCustomPrompt="1"/>
          </p:nvPr>
        </p:nvSpPr>
        <p:spPr>
          <a:xfrm>
            <a:off x="4670579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184" name="Textfeld 183"/>
          <p:cNvSpPr txBox="1"/>
          <p:nvPr userDrawn="1"/>
        </p:nvSpPr>
        <p:spPr>
          <a:xfrm>
            <a:off x="450715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de-DE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</a:t>
            </a:r>
          </a:p>
        </p:txBody>
      </p:sp>
      <p:sp>
        <p:nvSpPr>
          <p:cNvPr id="198" name="Textfeld 197"/>
          <p:cNvSpPr txBox="1"/>
          <p:nvPr userDrawn="1"/>
        </p:nvSpPr>
        <p:spPr>
          <a:xfrm>
            <a:off x="7023279" y="387330"/>
            <a:ext cx="1197764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 rtl="0"/>
            <a:r>
              <a:rPr lang="de-DE" sz="5400" cap="small" dirty="0">
                <a:solidFill>
                  <a:srgbClr val="58B4FB"/>
                </a:solidFill>
                <a:latin typeface="Corbel" pitchFamily="34" charset="0"/>
              </a:rPr>
              <a:t>2018</a:t>
            </a:r>
          </a:p>
        </p:txBody>
      </p:sp>
      <p:sp>
        <p:nvSpPr>
          <p:cNvPr id="199" name="Textfeld 198"/>
          <p:cNvSpPr txBox="1"/>
          <p:nvPr userDrawn="1"/>
        </p:nvSpPr>
        <p:spPr>
          <a:xfrm>
            <a:off x="3138152" y="364179"/>
            <a:ext cx="3986011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>
            <a:defPPr>
              <a:defRPr/>
            </a:defPPr>
            <a:lvl1pPr algn="r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de-DE" dirty="0">
                <a:latin typeface="Corbel" pitchFamily="34" charset="0"/>
              </a:rPr>
              <a:t>Januar</a:t>
            </a:r>
          </a:p>
        </p:txBody>
      </p:sp>
      <p:sp>
        <p:nvSpPr>
          <p:cNvPr id="197" name="Rechteck 196"/>
          <p:cNvSpPr/>
          <p:nvPr userDrawn="1"/>
        </p:nvSpPr>
        <p:spPr>
          <a:xfrm>
            <a:off x="114300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e-DE" dirty="0">
              <a:latin typeface="Corbel" panose="020B0503020204020204" pitchFamily="34" charset="0"/>
            </a:endParaRPr>
          </a:p>
        </p:txBody>
      </p:sp>
      <p:sp>
        <p:nvSpPr>
          <p:cNvPr id="245" name="Textplatzhalter 167"/>
          <p:cNvSpPr>
            <a:spLocks noGrp="1"/>
          </p:cNvSpPr>
          <p:nvPr>
            <p:ph type="body" sz="quarter" idx="56" hasCustomPrompt="1"/>
          </p:nvPr>
        </p:nvSpPr>
        <p:spPr>
          <a:xfrm>
            <a:off x="3593592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246" name="Textplatzhalter 167"/>
          <p:cNvSpPr>
            <a:spLocks noGrp="1"/>
          </p:cNvSpPr>
          <p:nvPr>
            <p:ph type="body" sz="quarter" idx="57" hasCustomPrompt="1"/>
          </p:nvPr>
        </p:nvSpPr>
        <p:spPr>
          <a:xfrm>
            <a:off x="5751576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247" name="Textplatzhalter 167"/>
          <p:cNvSpPr>
            <a:spLocks noGrp="1"/>
          </p:cNvSpPr>
          <p:nvPr>
            <p:ph type="body" sz="quarter" idx="58" hasCustomPrompt="1"/>
          </p:nvPr>
        </p:nvSpPr>
        <p:spPr>
          <a:xfrm>
            <a:off x="6830568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248" name="Textplatzhalter 167"/>
          <p:cNvSpPr>
            <a:spLocks noGrp="1"/>
          </p:cNvSpPr>
          <p:nvPr>
            <p:ph type="body" sz="quarter" idx="59" hasCustomPrompt="1"/>
          </p:nvPr>
        </p:nvSpPr>
        <p:spPr>
          <a:xfrm>
            <a:off x="790956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249" name="Textplatzhalter 167"/>
          <p:cNvSpPr>
            <a:spLocks noGrp="1"/>
          </p:cNvSpPr>
          <p:nvPr>
            <p:ph type="body" sz="quarter" idx="60" hasCustomPrompt="1"/>
          </p:nvPr>
        </p:nvSpPr>
        <p:spPr>
          <a:xfrm>
            <a:off x="467258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250" name="Textplatzhalter 167"/>
          <p:cNvSpPr>
            <a:spLocks noGrp="1"/>
          </p:cNvSpPr>
          <p:nvPr>
            <p:ph type="body" sz="quarter" idx="61" hasCustomPrompt="1"/>
          </p:nvPr>
        </p:nvSpPr>
        <p:spPr>
          <a:xfrm>
            <a:off x="251460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251" name="Textfeld 250"/>
          <p:cNvSpPr txBox="1"/>
          <p:nvPr userDrawn="1"/>
        </p:nvSpPr>
        <p:spPr>
          <a:xfrm>
            <a:off x="235000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de-DE" sz="1400" kern="12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  <a:ea typeface="+mn-ea"/>
                <a:cs typeface="+mn-cs"/>
              </a:rPr>
              <a:t>6</a:t>
            </a:r>
          </a:p>
        </p:txBody>
      </p:sp>
      <p:sp>
        <p:nvSpPr>
          <p:cNvPr id="252" name="Textfeld 251"/>
          <p:cNvSpPr txBox="1"/>
          <p:nvPr userDrawn="1"/>
        </p:nvSpPr>
        <p:spPr>
          <a:xfrm>
            <a:off x="34290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de-DE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7</a:t>
            </a:r>
          </a:p>
        </p:txBody>
      </p:sp>
      <p:sp>
        <p:nvSpPr>
          <p:cNvPr id="253" name="Textfeld 252"/>
          <p:cNvSpPr txBox="1"/>
          <p:nvPr userDrawn="1"/>
        </p:nvSpPr>
        <p:spPr>
          <a:xfrm>
            <a:off x="4507992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de-DE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8</a:t>
            </a:r>
          </a:p>
        </p:txBody>
      </p:sp>
      <p:sp>
        <p:nvSpPr>
          <p:cNvPr id="254" name="Textfeld 253"/>
          <p:cNvSpPr txBox="1"/>
          <p:nvPr userDrawn="1"/>
        </p:nvSpPr>
        <p:spPr>
          <a:xfrm>
            <a:off x="5586984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de-DE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9</a:t>
            </a:r>
          </a:p>
        </p:txBody>
      </p:sp>
      <p:sp>
        <p:nvSpPr>
          <p:cNvPr id="255" name="Textfeld 254"/>
          <p:cNvSpPr txBox="1"/>
          <p:nvPr userDrawn="1"/>
        </p:nvSpPr>
        <p:spPr>
          <a:xfrm>
            <a:off x="6665976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de-DE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10</a:t>
            </a:r>
          </a:p>
        </p:txBody>
      </p:sp>
      <p:sp>
        <p:nvSpPr>
          <p:cNvPr id="256" name="Textfeld 255"/>
          <p:cNvSpPr txBox="1"/>
          <p:nvPr userDrawn="1"/>
        </p:nvSpPr>
        <p:spPr>
          <a:xfrm>
            <a:off x="774496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de-DE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11</a:t>
            </a:r>
          </a:p>
        </p:txBody>
      </p:sp>
    </p:spTree>
    <p:extLst>
      <p:ext uri="{BB962C8B-B14F-4D97-AF65-F5344CB8AC3E}">
        <p14:creationId xmlns:p14="http://schemas.microsoft.com/office/powerpoint/2010/main" val="905575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ebruar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Gruppieren 153"/>
          <p:cNvGrpSpPr/>
          <p:nvPr userDrawn="1"/>
        </p:nvGrpSpPr>
        <p:grpSpPr>
          <a:xfrm>
            <a:off x="1226981" y="1517254"/>
            <a:ext cx="6478327" cy="4390280"/>
            <a:chOff x="1226981" y="1517254"/>
            <a:chExt cx="6478327" cy="4390280"/>
          </a:xfrm>
        </p:grpSpPr>
        <p:grpSp>
          <p:nvGrpSpPr>
            <p:cNvPr id="155" name="Gruppieren 154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271" name="Gerader Verbinder 270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Gerader Verbinder 271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Gerader Verbinder 27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Gerader Verbinder 273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Gerader Verbinder 274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Gerader Verbinder 275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6" name="Gruppieren 155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65" name="Gerader Verbinder 26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Gerader Verbinder 26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Gerader Verbinder 26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Gerader Verbinder 267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Gerader Verbinder 26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Gerader Verbinder 26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7" name="Gruppieren 156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59" name="Gerader Verbinder 258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Gerader Verbinder 259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Gerader Verbinder 260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Gerader Verbinder 261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Gerader Verbinder 262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Gerader Verbinder 263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8" name="Gruppieren 157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180" name="Gerader Verbinder 179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Gerader Verbinder 180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Gerader Verbinder 18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Gerader Verbinder 184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Gerader Verbinder 256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Gerader Verbinder 257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9" name="Gruppieren 158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174" name="Gerader Verbinder 173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Gerader Verbinder 174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Gerader Verbinder 175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Gerader Verbinder 176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Gerader Verbinder 177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Gerader Verbinder 178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0" name="Gruppieren 159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168" name="Gerader Verbinder 167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Gerader Verbinder 168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Gerader Verbinder 169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Gerader Verbinder 170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Gerader Verbinder 171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Gerader Verbinder 172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1" name="Gruppe 160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162" name="Gerader Verbinder 161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Gerader Verbinder 162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Gerader Verbinder 163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Gerader Verbinder 164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Gerader Verbinder 165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Gerader Verbinder 166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Gruppieren 190"/>
          <p:cNvGrpSpPr/>
          <p:nvPr userDrawn="1"/>
        </p:nvGrpSpPr>
        <p:grpSpPr>
          <a:xfrm>
            <a:off x="12192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Gerader Verbinder 191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Gerader Verbinder 192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Gerader Verbinder 193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Gerader Verbinder 194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Gerader Verbinder 195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uppe 10"/>
          <p:cNvGrpSpPr/>
          <p:nvPr userDrawn="1"/>
        </p:nvGrpSpPr>
        <p:grpSpPr>
          <a:xfrm>
            <a:off x="1234440" y="1523359"/>
            <a:ext cx="7543800" cy="3581585"/>
            <a:chOff x="1234440" y="1523359"/>
            <a:chExt cx="7543800" cy="3581585"/>
          </a:xfrm>
        </p:grpSpPr>
        <p:cxnSp>
          <p:nvCxnSpPr>
            <p:cNvPr id="12" name="Gerader Verbinder 11"/>
            <p:cNvCxnSpPr/>
            <p:nvPr/>
          </p:nvCxnSpPr>
          <p:spPr>
            <a:xfrm>
              <a:off x="1234440" y="1524000"/>
              <a:ext cx="75438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feld 12"/>
            <p:cNvSpPr txBox="1"/>
            <p:nvPr/>
          </p:nvSpPr>
          <p:spPr>
            <a:xfrm>
              <a:off x="7746840" y="152335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4</a:t>
              </a:r>
            </a:p>
          </p:txBody>
        </p:sp>
        <p:sp>
          <p:nvSpPr>
            <p:cNvPr id="14" name="Textfeld 13"/>
            <p:cNvSpPr txBox="1"/>
            <p:nvPr/>
          </p:nvSpPr>
          <p:spPr>
            <a:xfrm>
              <a:off x="126746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5</a:t>
              </a:r>
            </a:p>
          </p:txBody>
        </p:sp>
        <p:sp>
          <p:nvSpPr>
            <p:cNvPr id="15" name="Textfeld 14"/>
            <p:cNvSpPr txBox="1"/>
            <p:nvPr/>
          </p:nvSpPr>
          <p:spPr>
            <a:xfrm>
              <a:off x="2347358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6</a:t>
              </a:r>
            </a:p>
          </p:txBody>
        </p:sp>
        <p:sp>
          <p:nvSpPr>
            <p:cNvPr id="16" name="Textfeld 15"/>
            <p:cNvSpPr txBox="1"/>
            <p:nvPr/>
          </p:nvSpPr>
          <p:spPr>
            <a:xfrm>
              <a:off x="3427254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7</a:t>
              </a:r>
            </a:p>
          </p:txBody>
        </p:sp>
        <p:sp>
          <p:nvSpPr>
            <p:cNvPr id="17" name="Textfeld 16"/>
            <p:cNvSpPr txBox="1"/>
            <p:nvPr userDrawn="1"/>
          </p:nvSpPr>
          <p:spPr>
            <a:xfrm>
              <a:off x="450715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8</a:t>
              </a:r>
            </a:p>
          </p:txBody>
        </p:sp>
        <p:sp>
          <p:nvSpPr>
            <p:cNvPr id="18" name="Textfeld 17"/>
            <p:cNvSpPr txBox="1"/>
            <p:nvPr/>
          </p:nvSpPr>
          <p:spPr>
            <a:xfrm>
              <a:off x="5587046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9</a:t>
              </a:r>
            </a:p>
          </p:txBody>
        </p:sp>
        <p:sp>
          <p:nvSpPr>
            <p:cNvPr id="19" name="Textfeld 18"/>
            <p:cNvSpPr txBox="1"/>
            <p:nvPr/>
          </p:nvSpPr>
          <p:spPr>
            <a:xfrm>
              <a:off x="666694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10</a:t>
              </a:r>
            </a:p>
          </p:txBody>
        </p:sp>
        <p:sp>
          <p:nvSpPr>
            <p:cNvPr id="20" name="Textfeld 19"/>
            <p:cNvSpPr txBox="1"/>
            <p:nvPr/>
          </p:nvSpPr>
          <p:spPr>
            <a:xfrm>
              <a:off x="774684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11</a:t>
              </a:r>
            </a:p>
          </p:txBody>
        </p:sp>
        <p:sp>
          <p:nvSpPr>
            <p:cNvPr id="21" name="Textfeld 20"/>
            <p:cNvSpPr txBox="1"/>
            <p:nvPr/>
          </p:nvSpPr>
          <p:spPr>
            <a:xfrm>
              <a:off x="126746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12</a:t>
              </a:r>
            </a:p>
          </p:txBody>
        </p:sp>
        <p:sp>
          <p:nvSpPr>
            <p:cNvPr id="22" name="Textfeld 21"/>
            <p:cNvSpPr txBox="1"/>
            <p:nvPr/>
          </p:nvSpPr>
          <p:spPr>
            <a:xfrm>
              <a:off x="2347358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13</a:t>
              </a:r>
            </a:p>
          </p:txBody>
        </p:sp>
        <p:sp>
          <p:nvSpPr>
            <p:cNvPr id="23" name="Textfeld 22"/>
            <p:cNvSpPr txBox="1"/>
            <p:nvPr/>
          </p:nvSpPr>
          <p:spPr>
            <a:xfrm>
              <a:off x="3427254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14</a:t>
              </a:r>
            </a:p>
          </p:txBody>
        </p:sp>
        <p:sp>
          <p:nvSpPr>
            <p:cNvPr id="24" name="Textfeld 23"/>
            <p:cNvSpPr txBox="1"/>
            <p:nvPr/>
          </p:nvSpPr>
          <p:spPr>
            <a:xfrm>
              <a:off x="450715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15</a:t>
              </a:r>
            </a:p>
          </p:txBody>
        </p:sp>
        <p:sp>
          <p:nvSpPr>
            <p:cNvPr id="25" name="Textfeld 24"/>
            <p:cNvSpPr txBox="1"/>
            <p:nvPr/>
          </p:nvSpPr>
          <p:spPr>
            <a:xfrm>
              <a:off x="5587046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16</a:t>
              </a:r>
            </a:p>
          </p:txBody>
        </p:sp>
        <p:sp>
          <p:nvSpPr>
            <p:cNvPr id="26" name="Textfeld 25"/>
            <p:cNvSpPr txBox="1"/>
            <p:nvPr/>
          </p:nvSpPr>
          <p:spPr>
            <a:xfrm>
              <a:off x="666694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17</a:t>
              </a:r>
            </a:p>
          </p:txBody>
        </p:sp>
        <p:sp>
          <p:nvSpPr>
            <p:cNvPr id="27" name="Textfeld 26"/>
            <p:cNvSpPr txBox="1"/>
            <p:nvPr/>
          </p:nvSpPr>
          <p:spPr>
            <a:xfrm>
              <a:off x="774684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18</a:t>
              </a:r>
            </a:p>
          </p:txBody>
        </p:sp>
        <p:sp>
          <p:nvSpPr>
            <p:cNvPr id="28" name="Textfeld 27"/>
            <p:cNvSpPr txBox="1"/>
            <p:nvPr/>
          </p:nvSpPr>
          <p:spPr>
            <a:xfrm>
              <a:off x="126746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19</a:t>
              </a:r>
            </a:p>
          </p:txBody>
        </p:sp>
        <p:sp>
          <p:nvSpPr>
            <p:cNvPr id="29" name="Textfeld 28"/>
            <p:cNvSpPr txBox="1"/>
            <p:nvPr/>
          </p:nvSpPr>
          <p:spPr>
            <a:xfrm>
              <a:off x="2347358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20</a:t>
              </a:r>
            </a:p>
          </p:txBody>
        </p:sp>
        <p:sp>
          <p:nvSpPr>
            <p:cNvPr id="30" name="Textfeld 29"/>
            <p:cNvSpPr txBox="1"/>
            <p:nvPr/>
          </p:nvSpPr>
          <p:spPr>
            <a:xfrm>
              <a:off x="3427254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21</a:t>
              </a:r>
            </a:p>
          </p:txBody>
        </p:sp>
        <p:sp>
          <p:nvSpPr>
            <p:cNvPr id="31" name="Textfeld 30"/>
            <p:cNvSpPr txBox="1"/>
            <p:nvPr/>
          </p:nvSpPr>
          <p:spPr>
            <a:xfrm>
              <a:off x="450715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22</a:t>
              </a:r>
            </a:p>
          </p:txBody>
        </p:sp>
        <p:sp>
          <p:nvSpPr>
            <p:cNvPr id="32" name="Textfeld 31"/>
            <p:cNvSpPr txBox="1"/>
            <p:nvPr/>
          </p:nvSpPr>
          <p:spPr>
            <a:xfrm>
              <a:off x="5587046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23</a:t>
              </a:r>
            </a:p>
          </p:txBody>
        </p:sp>
        <p:sp>
          <p:nvSpPr>
            <p:cNvPr id="33" name="Textfeld 32"/>
            <p:cNvSpPr txBox="1"/>
            <p:nvPr/>
          </p:nvSpPr>
          <p:spPr>
            <a:xfrm>
              <a:off x="666694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24</a:t>
              </a:r>
            </a:p>
          </p:txBody>
        </p:sp>
        <p:sp>
          <p:nvSpPr>
            <p:cNvPr id="34" name="Textfeld 33"/>
            <p:cNvSpPr txBox="1"/>
            <p:nvPr/>
          </p:nvSpPr>
          <p:spPr>
            <a:xfrm>
              <a:off x="774684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25</a:t>
              </a:r>
            </a:p>
          </p:txBody>
        </p:sp>
        <p:sp>
          <p:nvSpPr>
            <p:cNvPr id="35" name="Textfeld 34"/>
            <p:cNvSpPr txBox="1"/>
            <p:nvPr userDrawn="1"/>
          </p:nvSpPr>
          <p:spPr>
            <a:xfrm>
              <a:off x="1267462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26</a:t>
              </a:r>
            </a:p>
          </p:txBody>
        </p:sp>
        <p:sp>
          <p:nvSpPr>
            <p:cNvPr id="36" name="Textfeld 35"/>
            <p:cNvSpPr txBox="1"/>
            <p:nvPr/>
          </p:nvSpPr>
          <p:spPr>
            <a:xfrm>
              <a:off x="2347358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>
              <a:defPPr>
                <a:defRPr lang="en-US"/>
              </a:defPPr>
              <a:lvl1pPr algn="ctr">
                <a:defRPr sz="1400">
                  <a:solidFill>
                    <a:schemeClr val="accent1"/>
                  </a:solidFill>
                  <a:latin typeface="+mj-lt"/>
                </a:defRPr>
              </a:lvl1pPr>
            </a:lstStyle>
            <a:p>
              <a:pPr lvl="0" rtl="0"/>
              <a:r>
                <a:rPr lang="de-DE" dirty="0">
                  <a:latin typeface="Corbel" panose="020B0503020204020204" pitchFamily="34" charset="0"/>
                </a:rPr>
                <a:t>27</a:t>
              </a:r>
            </a:p>
          </p:txBody>
        </p:sp>
        <p:sp>
          <p:nvSpPr>
            <p:cNvPr id="37" name="Textfeld 36"/>
            <p:cNvSpPr txBox="1"/>
            <p:nvPr/>
          </p:nvSpPr>
          <p:spPr>
            <a:xfrm>
              <a:off x="3427254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28</a:t>
              </a:r>
            </a:p>
          </p:txBody>
        </p:sp>
      </p:grpSp>
      <p:sp>
        <p:nvSpPr>
          <p:cNvPr id="43" name="Textplatzhalter 167"/>
          <p:cNvSpPr>
            <a:spLocks noGrp="1"/>
          </p:cNvSpPr>
          <p:nvPr>
            <p:ph type="body" sz="quarter" idx="23" hasCustomPrompt="1"/>
          </p:nvPr>
        </p:nvSpPr>
        <p:spPr>
          <a:xfrm>
            <a:off x="7907643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44" name="Textplatzhalter 167"/>
          <p:cNvSpPr>
            <a:spLocks noGrp="1"/>
          </p:cNvSpPr>
          <p:nvPr>
            <p:ph type="body" sz="quarter" idx="24" hasCustomPrompt="1"/>
          </p:nvPr>
        </p:nvSpPr>
        <p:spPr>
          <a:xfrm>
            <a:off x="1433514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45" name="Textplatzhalter 167"/>
          <p:cNvSpPr>
            <a:spLocks noGrp="1"/>
          </p:cNvSpPr>
          <p:nvPr>
            <p:ph type="body" sz="quarter" idx="25" hasCustomPrompt="1"/>
          </p:nvPr>
        </p:nvSpPr>
        <p:spPr>
          <a:xfrm>
            <a:off x="2512536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46" name="Textplatzhalter 167"/>
          <p:cNvSpPr>
            <a:spLocks noGrp="1"/>
          </p:cNvSpPr>
          <p:nvPr>
            <p:ph type="body" sz="quarter" idx="26" hasCustomPrompt="1"/>
          </p:nvPr>
        </p:nvSpPr>
        <p:spPr>
          <a:xfrm>
            <a:off x="3591557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47" name="Textplatzhalter 167"/>
          <p:cNvSpPr>
            <a:spLocks noGrp="1"/>
          </p:cNvSpPr>
          <p:nvPr>
            <p:ph type="body" sz="quarter" idx="13" hasCustomPrompt="1"/>
          </p:nvPr>
        </p:nvSpPr>
        <p:spPr>
          <a:xfrm>
            <a:off x="4670579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48" name="Textplatzhalter 167"/>
          <p:cNvSpPr>
            <a:spLocks noGrp="1"/>
          </p:cNvSpPr>
          <p:nvPr>
            <p:ph type="body" sz="quarter" idx="14" hasCustomPrompt="1"/>
          </p:nvPr>
        </p:nvSpPr>
        <p:spPr>
          <a:xfrm>
            <a:off x="5749600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49" name="Textplatzhalter 167"/>
          <p:cNvSpPr>
            <a:spLocks noGrp="1"/>
          </p:cNvSpPr>
          <p:nvPr>
            <p:ph type="body" sz="quarter" idx="15" hasCustomPrompt="1"/>
          </p:nvPr>
        </p:nvSpPr>
        <p:spPr>
          <a:xfrm>
            <a:off x="6828621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50" name="Textplatzhalter 167"/>
          <p:cNvSpPr>
            <a:spLocks noGrp="1"/>
          </p:cNvSpPr>
          <p:nvPr>
            <p:ph type="body" sz="quarter" idx="16" hasCustomPrompt="1"/>
          </p:nvPr>
        </p:nvSpPr>
        <p:spPr>
          <a:xfrm>
            <a:off x="7907643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51" name="Textplatzhalter 167"/>
          <p:cNvSpPr>
            <a:spLocks noGrp="1"/>
          </p:cNvSpPr>
          <p:nvPr>
            <p:ph type="body" sz="quarter" idx="27" hasCustomPrompt="1"/>
          </p:nvPr>
        </p:nvSpPr>
        <p:spPr>
          <a:xfrm>
            <a:off x="1433514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52" name="Textplatzhalter 167"/>
          <p:cNvSpPr>
            <a:spLocks noGrp="1"/>
          </p:cNvSpPr>
          <p:nvPr>
            <p:ph type="body" sz="quarter" idx="28" hasCustomPrompt="1"/>
          </p:nvPr>
        </p:nvSpPr>
        <p:spPr>
          <a:xfrm>
            <a:off x="2512536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53" name="Textplatzhalter 167"/>
          <p:cNvSpPr>
            <a:spLocks noGrp="1"/>
          </p:cNvSpPr>
          <p:nvPr>
            <p:ph type="body" sz="quarter" idx="29" hasCustomPrompt="1"/>
          </p:nvPr>
        </p:nvSpPr>
        <p:spPr>
          <a:xfrm>
            <a:off x="3591557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54" name="Textplatzhalter 167"/>
          <p:cNvSpPr>
            <a:spLocks noGrp="1"/>
          </p:cNvSpPr>
          <p:nvPr>
            <p:ph type="body" sz="quarter" idx="30" hasCustomPrompt="1"/>
          </p:nvPr>
        </p:nvSpPr>
        <p:spPr>
          <a:xfrm>
            <a:off x="4670579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55" name="Textplatzhalter 167"/>
          <p:cNvSpPr>
            <a:spLocks noGrp="1"/>
          </p:cNvSpPr>
          <p:nvPr>
            <p:ph type="body" sz="quarter" idx="31" hasCustomPrompt="1"/>
          </p:nvPr>
        </p:nvSpPr>
        <p:spPr>
          <a:xfrm>
            <a:off x="5749600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56" name="Textplatzhalter 167"/>
          <p:cNvSpPr>
            <a:spLocks noGrp="1"/>
          </p:cNvSpPr>
          <p:nvPr>
            <p:ph type="body" sz="quarter" idx="32" hasCustomPrompt="1"/>
          </p:nvPr>
        </p:nvSpPr>
        <p:spPr>
          <a:xfrm>
            <a:off x="6828621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57" name="Textplatzhalter 167"/>
          <p:cNvSpPr>
            <a:spLocks noGrp="1"/>
          </p:cNvSpPr>
          <p:nvPr>
            <p:ph type="body" sz="quarter" idx="33" hasCustomPrompt="1"/>
          </p:nvPr>
        </p:nvSpPr>
        <p:spPr>
          <a:xfrm>
            <a:off x="7907643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58" name="Textplatzhalter 167"/>
          <p:cNvSpPr>
            <a:spLocks noGrp="1"/>
          </p:cNvSpPr>
          <p:nvPr>
            <p:ph type="body" sz="quarter" idx="34" hasCustomPrompt="1"/>
          </p:nvPr>
        </p:nvSpPr>
        <p:spPr>
          <a:xfrm>
            <a:off x="1433514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59" name="Textplatzhalter 167"/>
          <p:cNvSpPr>
            <a:spLocks noGrp="1"/>
          </p:cNvSpPr>
          <p:nvPr>
            <p:ph type="body" sz="quarter" idx="35" hasCustomPrompt="1"/>
          </p:nvPr>
        </p:nvSpPr>
        <p:spPr>
          <a:xfrm>
            <a:off x="2512536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60" name="Textplatzhalter 167"/>
          <p:cNvSpPr>
            <a:spLocks noGrp="1"/>
          </p:cNvSpPr>
          <p:nvPr>
            <p:ph type="body" sz="quarter" idx="36" hasCustomPrompt="1"/>
          </p:nvPr>
        </p:nvSpPr>
        <p:spPr>
          <a:xfrm>
            <a:off x="3591557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61" name="Textplatzhalter 167"/>
          <p:cNvSpPr>
            <a:spLocks noGrp="1"/>
          </p:cNvSpPr>
          <p:nvPr>
            <p:ph type="body" sz="quarter" idx="37" hasCustomPrompt="1"/>
          </p:nvPr>
        </p:nvSpPr>
        <p:spPr>
          <a:xfrm>
            <a:off x="4670579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62" name="Textplatzhalter 167"/>
          <p:cNvSpPr>
            <a:spLocks noGrp="1"/>
          </p:cNvSpPr>
          <p:nvPr>
            <p:ph type="body" sz="quarter" idx="38" hasCustomPrompt="1"/>
          </p:nvPr>
        </p:nvSpPr>
        <p:spPr>
          <a:xfrm>
            <a:off x="5749600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63" name="Textplatzhalter 167"/>
          <p:cNvSpPr>
            <a:spLocks noGrp="1"/>
          </p:cNvSpPr>
          <p:nvPr>
            <p:ph type="body" sz="quarter" idx="39" hasCustomPrompt="1"/>
          </p:nvPr>
        </p:nvSpPr>
        <p:spPr>
          <a:xfrm>
            <a:off x="6828621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64" name="Textplatzhalter 167"/>
          <p:cNvSpPr>
            <a:spLocks noGrp="1"/>
          </p:cNvSpPr>
          <p:nvPr>
            <p:ph type="body" sz="quarter" idx="40" hasCustomPrompt="1"/>
          </p:nvPr>
        </p:nvSpPr>
        <p:spPr>
          <a:xfrm>
            <a:off x="7907643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65" name="Textplatzhalter 167"/>
          <p:cNvSpPr>
            <a:spLocks noGrp="1"/>
          </p:cNvSpPr>
          <p:nvPr>
            <p:ph type="body" sz="quarter" idx="41" hasCustomPrompt="1"/>
          </p:nvPr>
        </p:nvSpPr>
        <p:spPr>
          <a:xfrm>
            <a:off x="1433514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66" name="Textplatzhalter 167"/>
          <p:cNvSpPr>
            <a:spLocks noGrp="1"/>
          </p:cNvSpPr>
          <p:nvPr>
            <p:ph type="body" sz="quarter" idx="42" hasCustomPrompt="1"/>
          </p:nvPr>
        </p:nvSpPr>
        <p:spPr>
          <a:xfrm>
            <a:off x="2512536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67" name="Textplatzhalter 167"/>
          <p:cNvSpPr>
            <a:spLocks noGrp="1"/>
          </p:cNvSpPr>
          <p:nvPr>
            <p:ph type="body" sz="quarter" idx="43" hasCustomPrompt="1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73" name="Textfeld 72"/>
          <p:cNvSpPr txBox="1"/>
          <p:nvPr userDrawn="1"/>
        </p:nvSpPr>
        <p:spPr>
          <a:xfrm>
            <a:off x="6667818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de-DE" sz="1400" dirty="0">
                <a:solidFill>
                  <a:schemeClr val="accent1"/>
                </a:solidFill>
                <a:latin typeface="Corbel" panose="020B0503020204020204" pitchFamily="34" charset="0"/>
              </a:rPr>
              <a:t>3</a:t>
            </a:r>
          </a:p>
        </p:txBody>
      </p:sp>
      <p:sp>
        <p:nvSpPr>
          <p:cNvPr id="74" name="Textplatzhalter 167"/>
          <p:cNvSpPr>
            <a:spLocks noGrp="1"/>
          </p:cNvSpPr>
          <p:nvPr>
            <p:ph type="body" sz="quarter" idx="47" hasCustomPrompt="1"/>
          </p:nvPr>
        </p:nvSpPr>
        <p:spPr>
          <a:xfrm>
            <a:off x="6828621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80" name="Textfeld 79"/>
          <p:cNvSpPr txBox="1"/>
          <p:nvPr userDrawn="1"/>
        </p:nvSpPr>
        <p:spPr>
          <a:xfrm>
            <a:off x="5584357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de-DE" sz="1400" dirty="0">
                <a:solidFill>
                  <a:schemeClr val="accent1"/>
                </a:solidFill>
                <a:latin typeface="Corbel" panose="020B0503020204020204" pitchFamily="34" charset="0"/>
              </a:rPr>
              <a:t>2</a:t>
            </a:r>
          </a:p>
        </p:txBody>
      </p:sp>
      <p:sp>
        <p:nvSpPr>
          <p:cNvPr id="81" name="Textplatzhalter 167"/>
          <p:cNvSpPr>
            <a:spLocks noGrp="1"/>
          </p:cNvSpPr>
          <p:nvPr>
            <p:ph type="body" sz="quarter" idx="48" hasCustomPrompt="1"/>
          </p:nvPr>
        </p:nvSpPr>
        <p:spPr>
          <a:xfrm>
            <a:off x="5751576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87" name="Textfeld 86"/>
          <p:cNvSpPr txBox="1"/>
          <p:nvPr userDrawn="1"/>
        </p:nvSpPr>
        <p:spPr>
          <a:xfrm>
            <a:off x="450804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de-DE" sz="1400" dirty="0">
                <a:solidFill>
                  <a:schemeClr val="accent1"/>
                </a:solidFill>
                <a:latin typeface="Corbel" panose="020B0503020204020204" pitchFamily="34" charset="0"/>
              </a:rPr>
              <a:t>1</a:t>
            </a:r>
          </a:p>
        </p:txBody>
      </p:sp>
      <p:sp>
        <p:nvSpPr>
          <p:cNvPr id="88" name="Textplatzhalter 167"/>
          <p:cNvSpPr>
            <a:spLocks noGrp="1"/>
          </p:cNvSpPr>
          <p:nvPr>
            <p:ph type="body" sz="quarter" idx="49" hasCustomPrompt="1"/>
          </p:nvPr>
        </p:nvSpPr>
        <p:spPr>
          <a:xfrm>
            <a:off x="466884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96" name="Textfeld 95"/>
          <p:cNvSpPr txBox="1"/>
          <p:nvPr userDrawn="1"/>
        </p:nvSpPr>
        <p:spPr>
          <a:xfrm>
            <a:off x="343333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de-DE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31</a:t>
            </a:r>
          </a:p>
        </p:txBody>
      </p:sp>
      <p:sp>
        <p:nvSpPr>
          <p:cNvPr id="97" name="Textplatzhalter 167"/>
          <p:cNvSpPr>
            <a:spLocks noGrp="1"/>
          </p:cNvSpPr>
          <p:nvPr>
            <p:ph type="body" sz="quarter" idx="50" hasCustomPrompt="1"/>
          </p:nvPr>
        </p:nvSpPr>
        <p:spPr>
          <a:xfrm>
            <a:off x="359413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105" name="Textfeld 104"/>
          <p:cNvSpPr txBox="1"/>
          <p:nvPr userDrawn="1"/>
        </p:nvSpPr>
        <p:spPr>
          <a:xfrm>
            <a:off x="235091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lvl="0"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de-DE" dirty="0">
                <a:latin typeface="Corbel" panose="020B0503020204020204" pitchFamily="34" charset="0"/>
              </a:rPr>
              <a:t>30</a:t>
            </a:r>
          </a:p>
        </p:txBody>
      </p:sp>
      <p:sp>
        <p:nvSpPr>
          <p:cNvPr id="106" name="Textplatzhalter 167"/>
          <p:cNvSpPr>
            <a:spLocks noGrp="1"/>
          </p:cNvSpPr>
          <p:nvPr>
            <p:ph type="body" sz="quarter" idx="51" hasCustomPrompt="1"/>
          </p:nvPr>
        </p:nvSpPr>
        <p:spPr>
          <a:xfrm>
            <a:off x="251171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113" name="Textfeld 112"/>
          <p:cNvSpPr txBox="1"/>
          <p:nvPr userDrawn="1"/>
        </p:nvSpPr>
        <p:spPr>
          <a:xfrm>
            <a:off x="127189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de-DE" dirty="0">
                <a:latin typeface="Corbel" panose="020B0503020204020204" pitchFamily="34" charset="0"/>
              </a:rPr>
              <a:t>29</a:t>
            </a:r>
          </a:p>
        </p:txBody>
      </p:sp>
      <p:sp>
        <p:nvSpPr>
          <p:cNvPr id="114" name="Textplatzhalter 167"/>
          <p:cNvSpPr>
            <a:spLocks noGrp="1"/>
          </p:cNvSpPr>
          <p:nvPr>
            <p:ph type="body" sz="quarter" idx="52" hasCustomPrompt="1"/>
          </p:nvPr>
        </p:nvSpPr>
        <p:spPr>
          <a:xfrm>
            <a:off x="143269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115" name="Textfeld 114"/>
          <p:cNvSpPr txBox="1"/>
          <p:nvPr userDrawn="1"/>
        </p:nvSpPr>
        <p:spPr>
          <a:xfrm>
            <a:off x="770190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de-DE" sz="1600" dirty="0">
                <a:solidFill>
                  <a:schemeClr val="accent1"/>
                </a:solidFill>
                <a:latin typeface="Corbel" panose="020B0503020204020204" pitchFamily="34" charset="0"/>
              </a:rPr>
              <a:t>Sonntag</a:t>
            </a:r>
          </a:p>
        </p:txBody>
      </p:sp>
      <p:sp>
        <p:nvSpPr>
          <p:cNvPr id="116" name="Textfeld 115"/>
          <p:cNvSpPr txBox="1"/>
          <p:nvPr userDrawn="1"/>
        </p:nvSpPr>
        <p:spPr>
          <a:xfrm>
            <a:off x="126585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de-DE" sz="1600" dirty="0">
                <a:solidFill>
                  <a:schemeClr val="accent1"/>
                </a:solidFill>
                <a:latin typeface="Corbel" panose="020B0503020204020204" pitchFamily="34" charset="0"/>
              </a:rPr>
              <a:t>Montag</a:t>
            </a:r>
          </a:p>
        </p:txBody>
      </p:sp>
      <p:sp>
        <p:nvSpPr>
          <p:cNvPr id="117" name="Textfeld 116"/>
          <p:cNvSpPr txBox="1"/>
          <p:nvPr userDrawn="1"/>
        </p:nvSpPr>
        <p:spPr>
          <a:xfrm>
            <a:off x="2341851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de-DE" sz="1600" dirty="0">
                <a:solidFill>
                  <a:schemeClr val="accent1"/>
                </a:solidFill>
                <a:latin typeface="Corbel" panose="020B0503020204020204" pitchFamily="34" charset="0"/>
              </a:rPr>
              <a:t>Dienstag</a:t>
            </a:r>
          </a:p>
        </p:txBody>
      </p:sp>
      <p:sp>
        <p:nvSpPr>
          <p:cNvPr id="118" name="Textfeld 117"/>
          <p:cNvSpPr txBox="1"/>
          <p:nvPr userDrawn="1"/>
        </p:nvSpPr>
        <p:spPr>
          <a:xfrm>
            <a:off x="3417847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de-DE" sz="1600" dirty="0">
                <a:solidFill>
                  <a:schemeClr val="accent1"/>
                </a:solidFill>
                <a:latin typeface="Corbel" panose="020B0503020204020204" pitchFamily="34" charset="0"/>
              </a:rPr>
              <a:t>Mittwoch</a:t>
            </a:r>
          </a:p>
        </p:txBody>
      </p:sp>
      <p:sp>
        <p:nvSpPr>
          <p:cNvPr id="119" name="Textfeld 118"/>
          <p:cNvSpPr txBox="1"/>
          <p:nvPr userDrawn="1"/>
        </p:nvSpPr>
        <p:spPr>
          <a:xfrm>
            <a:off x="449384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de-DE" sz="1600" dirty="0">
                <a:solidFill>
                  <a:schemeClr val="accent1"/>
                </a:solidFill>
                <a:latin typeface="Corbel" panose="020B0503020204020204" pitchFamily="34" charset="0"/>
              </a:rPr>
              <a:t>Donnerstag</a:t>
            </a:r>
          </a:p>
        </p:txBody>
      </p:sp>
      <p:sp>
        <p:nvSpPr>
          <p:cNvPr id="120" name="Textfeld 119"/>
          <p:cNvSpPr txBox="1"/>
          <p:nvPr userDrawn="1"/>
        </p:nvSpPr>
        <p:spPr>
          <a:xfrm>
            <a:off x="5569839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de-DE" sz="1600" dirty="0">
                <a:solidFill>
                  <a:schemeClr val="accent1"/>
                </a:solidFill>
                <a:latin typeface="Corbel" panose="020B0503020204020204" pitchFamily="34" charset="0"/>
              </a:rPr>
              <a:t>Freitag</a:t>
            </a:r>
          </a:p>
        </p:txBody>
      </p:sp>
      <p:sp>
        <p:nvSpPr>
          <p:cNvPr id="121" name="Textfeld 120"/>
          <p:cNvSpPr txBox="1"/>
          <p:nvPr userDrawn="1"/>
        </p:nvSpPr>
        <p:spPr>
          <a:xfrm>
            <a:off x="664583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de-DE" sz="1600" dirty="0">
                <a:solidFill>
                  <a:schemeClr val="accent1"/>
                </a:solidFill>
                <a:latin typeface="Corbel" panose="020B0503020204020204" pitchFamily="34" charset="0"/>
              </a:rPr>
              <a:t>Samstag</a:t>
            </a:r>
          </a:p>
        </p:txBody>
      </p:sp>
      <p:sp>
        <p:nvSpPr>
          <p:cNvPr id="122" name="Textfeld 121"/>
          <p:cNvSpPr txBox="1"/>
          <p:nvPr userDrawn="1"/>
        </p:nvSpPr>
        <p:spPr>
          <a:xfrm>
            <a:off x="774684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de-DE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4</a:t>
            </a:r>
          </a:p>
        </p:txBody>
      </p:sp>
      <p:sp>
        <p:nvSpPr>
          <p:cNvPr id="123" name="Textfeld 122"/>
          <p:cNvSpPr txBox="1"/>
          <p:nvPr userDrawn="1"/>
        </p:nvSpPr>
        <p:spPr>
          <a:xfrm>
            <a:off x="6666942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de-DE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</a:t>
            </a:r>
          </a:p>
        </p:txBody>
      </p:sp>
      <p:sp>
        <p:nvSpPr>
          <p:cNvPr id="124" name="Textplatzhalter 167"/>
          <p:cNvSpPr>
            <a:spLocks noGrp="1"/>
          </p:cNvSpPr>
          <p:nvPr>
            <p:ph type="body" sz="quarter" idx="53" hasCustomPrompt="1"/>
          </p:nvPr>
        </p:nvSpPr>
        <p:spPr>
          <a:xfrm>
            <a:off x="5749600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125" name="Textplatzhalter 167"/>
          <p:cNvSpPr>
            <a:spLocks noGrp="1"/>
          </p:cNvSpPr>
          <p:nvPr>
            <p:ph type="body" sz="quarter" idx="54" hasCustomPrompt="1"/>
          </p:nvPr>
        </p:nvSpPr>
        <p:spPr>
          <a:xfrm>
            <a:off x="6828621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126" name="Textplatzhalter 167"/>
          <p:cNvSpPr>
            <a:spLocks noGrp="1"/>
          </p:cNvSpPr>
          <p:nvPr>
            <p:ph type="body" sz="quarter" idx="44" hasCustomPrompt="1"/>
          </p:nvPr>
        </p:nvSpPr>
        <p:spPr>
          <a:xfrm>
            <a:off x="7907643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127" name="Textfeld 126"/>
          <p:cNvSpPr txBox="1"/>
          <p:nvPr userDrawn="1"/>
        </p:nvSpPr>
        <p:spPr>
          <a:xfrm>
            <a:off x="1267462" y="5737266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de-DE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5</a:t>
            </a:r>
          </a:p>
        </p:txBody>
      </p:sp>
      <p:sp>
        <p:nvSpPr>
          <p:cNvPr id="128" name="Textplatzhalter 167"/>
          <p:cNvSpPr>
            <a:spLocks noGrp="1"/>
          </p:cNvSpPr>
          <p:nvPr>
            <p:ph type="body" sz="quarter" idx="45" hasCustomPrompt="1"/>
          </p:nvPr>
        </p:nvSpPr>
        <p:spPr>
          <a:xfrm>
            <a:off x="143351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129" name="Textfeld 128"/>
          <p:cNvSpPr txBox="1"/>
          <p:nvPr userDrawn="1"/>
        </p:nvSpPr>
        <p:spPr>
          <a:xfrm>
            <a:off x="5587046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de-DE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</a:t>
            </a:r>
          </a:p>
        </p:txBody>
      </p:sp>
      <p:sp>
        <p:nvSpPr>
          <p:cNvPr id="182" name="Textplatzhalter 167"/>
          <p:cNvSpPr>
            <a:spLocks noGrp="1"/>
          </p:cNvSpPr>
          <p:nvPr>
            <p:ph type="body" sz="quarter" idx="55" hasCustomPrompt="1"/>
          </p:nvPr>
        </p:nvSpPr>
        <p:spPr>
          <a:xfrm>
            <a:off x="4670579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184" name="Textfeld 183"/>
          <p:cNvSpPr txBox="1"/>
          <p:nvPr userDrawn="1"/>
        </p:nvSpPr>
        <p:spPr>
          <a:xfrm>
            <a:off x="450715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de-DE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</a:t>
            </a:r>
          </a:p>
        </p:txBody>
      </p:sp>
      <p:sp>
        <p:nvSpPr>
          <p:cNvPr id="198" name="Textfeld 197"/>
          <p:cNvSpPr txBox="1"/>
          <p:nvPr userDrawn="1"/>
        </p:nvSpPr>
        <p:spPr>
          <a:xfrm>
            <a:off x="7023279" y="387330"/>
            <a:ext cx="1197764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 rtl="0"/>
            <a:r>
              <a:rPr lang="de-DE" sz="5400" cap="small" dirty="0">
                <a:solidFill>
                  <a:srgbClr val="58B4FB"/>
                </a:solidFill>
                <a:latin typeface="Corbel" pitchFamily="34" charset="0"/>
              </a:rPr>
              <a:t>2018</a:t>
            </a:r>
          </a:p>
        </p:txBody>
      </p:sp>
      <p:sp>
        <p:nvSpPr>
          <p:cNvPr id="199" name="Textfeld 198"/>
          <p:cNvSpPr txBox="1"/>
          <p:nvPr userDrawn="1"/>
        </p:nvSpPr>
        <p:spPr>
          <a:xfrm>
            <a:off x="3138152" y="364179"/>
            <a:ext cx="3986011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>
            <a:defPPr>
              <a:defRPr/>
            </a:defPPr>
            <a:lvl1pPr algn="r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de-DE" dirty="0">
                <a:latin typeface="Corbel" pitchFamily="34" charset="0"/>
              </a:rPr>
              <a:t>Februar</a:t>
            </a:r>
          </a:p>
        </p:txBody>
      </p:sp>
      <p:sp>
        <p:nvSpPr>
          <p:cNvPr id="197" name="Rechteck 196"/>
          <p:cNvSpPr/>
          <p:nvPr userDrawn="1"/>
        </p:nvSpPr>
        <p:spPr>
          <a:xfrm>
            <a:off x="114300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e-DE" dirty="0">
              <a:latin typeface="Corbel" panose="020B0503020204020204" pitchFamily="34" charset="0"/>
            </a:endParaRPr>
          </a:p>
        </p:txBody>
      </p:sp>
      <p:sp>
        <p:nvSpPr>
          <p:cNvPr id="245" name="Textplatzhalter 167"/>
          <p:cNvSpPr>
            <a:spLocks noGrp="1"/>
          </p:cNvSpPr>
          <p:nvPr>
            <p:ph type="body" sz="quarter" idx="56" hasCustomPrompt="1"/>
          </p:nvPr>
        </p:nvSpPr>
        <p:spPr>
          <a:xfrm>
            <a:off x="3593592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246" name="Textplatzhalter 167"/>
          <p:cNvSpPr>
            <a:spLocks noGrp="1"/>
          </p:cNvSpPr>
          <p:nvPr>
            <p:ph type="body" sz="quarter" idx="57" hasCustomPrompt="1"/>
          </p:nvPr>
        </p:nvSpPr>
        <p:spPr>
          <a:xfrm>
            <a:off x="5751576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247" name="Textplatzhalter 167"/>
          <p:cNvSpPr>
            <a:spLocks noGrp="1"/>
          </p:cNvSpPr>
          <p:nvPr>
            <p:ph type="body" sz="quarter" idx="58" hasCustomPrompt="1"/>
          </p:nvPr>
        </p:nvSpPr>
        <p:spPr>
          <a:xfrm>
            <a:off x="6830568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248" name="Textplatzhalter 167"/>
          <p:cNvSpPr>
            <a:spLocks noGrp="1"/>
          </p:cNvSpPr>
          <p:nvPr>
            <p:ph type="body" sz="quarter" idx="59" hasCustomPrompt="1"/>
          </p:nvPr>
        </p:nvSpPr>
        <p:spPr>
          <a:xfrm>
            <a:off x="790956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249" name="Textplatzhalter 167"/>
          <p:cNvSpPr>
            <a:spLocks noGrp="1"/>
          </p:cNvSpPr>
          <p:nvPr>
            <p:ph type="body" sz="quarter" idx="60" hasCustomPrompt="1"/>
          </p:nvPr>
        </p:nvSpPr>
        <p:spPr>
          <a:xfrm>
            <a:off x="467258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250" name="Textplatzhalter 167"/>
          <p:cNvSpPr>
            <a:spLocks noGrp="1"/>
          </p:cNvSpPr>
          <p:nvPr>
            <p:ph type="body" sz="quarter" idx="61" hasCustomPrompt="1"/>
          </p:nvPr>
        </p:nvSpPr>
        <p:spPr>
          <a:xfrm>
            <a:off x="251460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251" name="Textfeld 250"/>
          <p:cNvSpPr txBox="1"/>
          <p:nvPr userDrawn="1"/>
        </p:nvSpPr>
        <p:spPr>
          <a:xfrm>
            <a:off x="235000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de-DE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6</a:t>
            </a:r>
          </a:p>
        </p:txBody>
      </p:sp>
      <p:sp>
        <p:nvSpPr>
          <p:cNvPr id="252" name="Textfeld 251"/>
          <p:cNvSpPr txBox="1"/>
          <p:nvPr userDrawn="1"/>
        </p:nvSpPr>
        <p:spPr>
          <a:xfrm>
            <a:off x="34290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de-DE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7</a:t>
            </a:r>
          </a:p>
        </p:txBody>
      </p:sp>
      <p:sp>
        <p:nvSpPr>
          <p:cNvPr id="253" name="Textfeld 252"/>
          <p:cNvSpPr txBox="1"/>
          <p:nvPr userDrawn="1"/>
        </p:nvSpPr>
        <p:spPr>
          <a:xfrm>
            <a:off x="4507992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de-DE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8</a:t>
            </a:r>
          </a:p>
        </p:txBody>
      </p:sp>
      <p:sp>
        <p:nvSpPr>
          <p:cNvPr id="254" name="Textfeld 253"/>
          <p:cNvSpPr txBox="1"/>
          <p:nvPr userDrawn="1"/>
        </p:nvSpPr>
        <p:spPr>
          <a:xfrm>
            <a:off x="5586984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de-DE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9</a:t>
            </a:r>
          </a:p>
        </p:txBody>
      </p:sp>
      <p:sp>
        <p:nvSpPr>
          <p:cNvPr id="255" name="Textfeld 254"/>
          <p:cNvSpPr txBox="1"/>
          <p:nvPr userDrawn="1"/>
        </p:nvSpPr>
        <p:spPr>
          <a:xfrm>
            <a:off x="6665976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de-DE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10</a:t>
            </a:r>
          </a:p>
        </p:txBody>
      </p:sp>
      <p:sp>
        <p:nvSpPr>
          <p:cNvPr id="256" name="Textfeld 255"/>
          <p:cNvSpPr txBox="1"/>
          <p:nvPr userDrawn="1"/>
        </p:nvSpPr>
        <p:spPr>
          <a:xfrm>
            <a:off x="774496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de-DE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11</a:t>
            </a:r>
          </a:p>
        </p:txBody>
      </p:sp>
    </p:spTree>
    <p:extLst>
      <p:ext uri="{BB962C8B-B14F-4D97-AF65-F5344CB8AC3E}">
        <p14:creationId xmlns:p14="http://schemas.microsoft.com/office/powerpoint/2010/main" val="3012713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ärz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Gruppieren 153"/>
          <p:cNvGrpSpPr/>
          <p:nvPr userDrawn="1"/>
        </p:nvGrpSpPr>
        <p:grpSpPr>
          <a:xfrm>
            <a:off x="1226981" y="1517254"/>
            <a:ext cx="6478327" cy="4390280"/>
            <a:chOff x="1226981" y="1517254"/>
            <a:chExt cx="6478327" cy="4390280"/>
          </a:xfrm>
        </p:grpSpPr>
        <p:grpSp>
          <p:nvGrpSpPr>
            <p:cNvPr id="155" name="Gruppieren 154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271" name="Gerader Verbinder 270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Gerader Verbinder 271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Gerader Verbinder 27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Gerader Verbinder 273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Gerader Verbinder 274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Gerader Verbinder 275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6" name="Gruppieren 155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65" name="Gerader Verbinder 26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Gerader Verbinder 26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Gerader Verbinder 26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Gerader Verbinder 267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Gerader Verbinder 26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Gerader Verbinder 26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7" name="Gruppieren 156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59" name="Gerader Verbinder 258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Gerader Verbinder 259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Gerader Verbinder 260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Gerader Verbinder 261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Gerader Verbinder 262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Gerader Verbinder 263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8" name="Gruppieren 157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180" name="Gerader Verbinder 179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Gerader Verbinder 180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Gerader Verbinder 18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Gerader Verbinder 184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Gerader Verbinder 256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Gerader Verbinder 257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9" name="Gruppieren 158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174" name="Gerader Verbinder 173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Gerader Verbinder 174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Gerader Verbinder 175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Gerader Verbinder 176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Gerader Verbinder 177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Gerader Verbinder 178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0" name="Gruppieren 159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168" name="Gerader Verbinder 167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Gerader Verbinder 168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Gerader Verbinder 169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Gerader Verbinder 170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Gerader Verbinder 171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Gerader Verbinder 172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1" name="Gruppe 160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162" name="Gerader Verbinder 161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Gerader Verbinder 162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Gerader Verbinder 163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Gerader Verbinder 164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Gerader Verbinder 165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Gerader Verbinder 166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Gruppieren 190"/>
          <p:cNvGrpSpPr/>
          <p:nvPr userDrawn="1"/>
        </p:nvGrpSpPr>
        <p:grpSpPr>
          <a:xfrm>
            <a:off x="12192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Gerader Verbinder 191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Gerader Verbinder 192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Gerader Verbinder 193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Gerader Verbinder 194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Gerader Verbinder 195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uppe 10"/>
          <p:cNvGrpSpPr/>
          <p:nvPr userDrawn="1"/>
        </p:nvGrpSpPr>
        <p:grpSpPr>
          <a:xfrm>
            <a:off x="1234440" y="1523359"/>
            <a:ext cx="7543800" cy="3581585"/>
            <a:chOff x="1234440" y="1523359"/>
            <a:chExt cx="7543800" cy="3581585"/>
          </a:xfrm>
        </p:grpSpPr>
        <p:cxnSp>
          <p:nvCxnSpPr>
            <p:cNvPr id="12" name="Gerader Verbinder 11"/>
            <p:cNvCxnSpPr/>
            <p:nvPr/>
          </p:nvCxnSpPr>
          <p:spPr>
            <a:xfrm>
              <a:off x="1234440" y="1524000"/>
              <a:ext cx="75438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feld 12"/>
            <p:cNvSpPr txBox="1"/>
            <p:nvPr/>
          </p:nvSpPr>
          <p:spPr>
            <a:xfrm>
              <a:off x="7746840" y="152335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4</a:t>
              </a:r>
            </a:p>
          </p:txBody>
        </p:sp>
        <p:sp>
          <p:nvSpPr>
            <p:cNvPr id="14" name="Textfeld 13"/>
            <p:cNvSpPr txBox="1"/>
            <p:nvPr/>
          </p:nvSpPr>
          <p:spPr>
            <a:xfrm>
              <a:off x="126746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5</a:t>
              </a:r>
            </a:p>
          </p:txBody>
        </p:sp>
        <p:sp>
          <p:nvSpPr>
            <p:cNvPr id="15" name="Textfeld 14"/>
            <p:cNvSpPr txBox="1"/>
            <p:nvPr/>
          </p:nvSpPr>
          <p:spPr>
            <a:xfrm>
              <a:off x="2347358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6</a:t>
              </a:r>
            </a:p>
          </p:txBody>
        </p:sp>
        <p:sp>
          <p:nvSpPr>
            <p:cNvPr id="16" name="Textfeld 15"/>
            <p:cNvSpPr txBox="1"/>
            <p:nvPr/>
          </p:nvSpPr>
          <p:spPr>
            <a:xfrm>
              <a:off x="3427254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7</a:t>
              </a:r>
            </a:p>
          </p:txBody>
        </p:sp>
        <p:sp>
          <p:nvSpPr>
            <p:cNvPr id="17" name="Textfeld 16"/>
            <p:cNvSpPr txBox="1"/>
            <p:nvPr/>
          </p:nvSpPr>
          <p:spPr>
            <a:xfrm>
              <a:off x="450715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8</a:t>
              </a:r>
            </a:p>
          </p:txBody>
        </p:sp>
        <p:sp>
          <p:nvSpPr>
            <p:cNvPr id="18" name="Textfeld 17"/>
            <p:cNvSpPr txBox="1"/>
            <p:nvPr/>
          </p:nvSpPr>
          <p:spPr>
            <a:xfrm>
              <a:off x="5587046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9</a:t>
              </a:r>
            </a:p>
          </p:txBody>
        </p:sp>
        <p:sp>
          <p:nvSpPr>
            <p:cNvPr id="19" name="Textfeld 18"/>
            <p:cNvSpPr txBox="1"/>
            <p:nvPr/>
          </p:nvSpPr>
          <p:spPr>
            <a:xfrm>
              <a:off x="666694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10</a:t>
              </a:r>
            </a:p>
          </p:txBody>
        </p:sp>
        <p:sp>
          <p:nvSpPr>
            <p:cNvPr id="20" name="Textfeld 19"/>
            <p:cNvSpPr txBox="1"/>
            <p:nvPr/>
          </p:nvSpPr>
          <p:spPr>
            <a:xfrm>
              <a:off x="774684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11</a:t>
              </a:r>
            </a:p>
          </p:txBody>
        </p:sp>
        <p:sp>
          <p:nvSpPr>
            <p:cNvPr id="21" name="Textfeld 20"/>
            <p:cNvSpPr txBox="1"/>
            <p:nvPr/>
          </p:nvSpPr>
          <p:spPr>
            <a:xfrm>
              <a:off x="126746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12</a:t>
              </a:r>
            </a:p>
          </p:txBody>
        </p:sp>
        <p:sp>
          <p:nvSpPr>
            <p:cNvPr id="22" name="Textfeld 21"/>
            <p:cNvSpPr txBox="1"/>
            <p:nvPr/>
          </p:nvSpPr>
          <p:spPr>
            <a:xfrm>
              <a:off x="2347358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13</a:t>
              </a:r>
            </a:p>
          </p:txBody>
        </p:sp>
        <p:sp>
          <p:nvSpPr>
            <p:cNvPr id="23" name="Textfeld 22"/>
            <p:cNvSpPr txBox="1"/>
            <p:nvPr/>
          </p:nvSpPr>
          <p:spPr>
            <a:xfrm>
              <a:off x="3427254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14</a:t>
              </a:r>
            </a:p>
          </p:txBody>
        </p:sp>
        <p:sp>
          <p:nvSpPr>
            <p:cNvPr id="24" name="Textfeld 23"/>
            <p:cNvSpPr txBox="1"/>
            <p:nvPr/>
          </p:nvSpPr>
          <p:spPr>
            <a:xfrm>
              <a:off x="450715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15</a:t>
              </a:r>
            </a:p>
          </p:txBody>
        </p:sp>
        <p:sp>
          <p:nvSpPr>
            <p:cNvPr id="25" name="Textfeld 24"/>
            <p:cNvSpPr txBox="1"/>
            <p:nvPr/>
          </p:nvSpPr>
          <p:spPr>
            <a:xfrm>
              <a:off x="5587046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16</a:t>
              </a:r>
            </a:p>
          </p:txBody>
        </p:sp>
        <p:sp>
          <p:nvSpPr>
            <p:cNvPr id="26" name="Textfeld 25"/>
            <p:cNvSpPr txBox="1"/>
            <p:nvPr/>
          </p:nvSpPr>
          <p:spPr>
            <a:xfrm>
              <a:off x="666694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17</a:t>
              </a:r>
            </a:p>
          </p:txBody>
        </p:sp>
        <p:sp>
          <p:nvSpPr>
            <p:cNvPr id="27" name="Textfeld 26"/>
            <p:cNvSpPr txBox="1"/>
            <p:nvPr/>
          </p:nvSpPr>
          <p:spPr>
            <a:xfrm>
              <a:off x="774684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18</a:t>
              </a:r>
            </a:p>
          </p:txBody>
        </p:sp>
        <p:sp>
          <p:nvSpPr>
            <p:cNvPr id="28" name="Textfeld 27"/>
            <p:cNvSpPr txBox="1"/>
            <p:nvPr/>
          </p:nvSpPr>
          <p:spPr>
            <a:xfrm>
              <a:off x="126746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19</a:t>
              </a:r>
            </a:p>
          </p:txBody>
        </p:sp>
        <p:sp>
          <p:nvSpPr>
            <p:cNvPr id="29" name="Textfeld 28"/>
            <p:cNvSpPr txBox="1"/>
            <p:nvPr/>
          </p:nvSpPr>
          <p:spPr>
            <a:xfrm>
              <a:off x="2347358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20</a:t>
              </a:r>
            </a:p>
          </p:txBody>
        </p:sp>
        <p:sp>
          <p:nvSpPr>
            <p:cNvPr id="30" name="Textfeld 29"/>
            <p:cNvSpPr txBox="1"/>
            <p:nvPr/>
          </p:nvSpPr>
          <p:spPr>
            <a:xfrm>
              <a:off x="3427254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21</a:t>
              </a:r>
            </a:p>
          </p:txBody>
        </p:sp>
        <p:sp>
          <p:nvSpPr>
            <p:cNvPr id="31" name="Textfeld 30"/>
            <p:cNvSpPr txBox="1"/>
            <p:nvPr/>
          </p:nvSpPr>
          <p:spPr>
            <a:xfrm>
              <a:off x="450715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22</a:t>
              </a:r>
            </a:p>
          </p:txBody>
        </p:sp>
        <p:sp>
          <p:nvSpPr>
            <p:cNvPr id="32" name="Textfeld 31"/>
            <p:cNvSpPr txBox="1"/>
            <p:nvPr/>
          </p:nvSpPr>
          <p:spPr>
            <a:xfrm>
              <a:off x="5587046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23</a:t>
              </a:r>
            </a:p>
          </p:txBody>
        </p:sp>
        <p:sp>
          <p:nvSpPr>
            <p:cNvPr id="33" name="Textfeld 32"/>
            <p:cNvSpPr txBox="1"/>
            <p:nvPr/>
          </p:nvSpPr>
          <p:spPr>
            <a:xfrm>
              <a:off x="666694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24</a:t>
              </a:r>
            </a:p>
          </p:txBody>
        </p:sp>
        <p:sp>
          <p:nvSpPr>
            <p:cNvPr id="34" name="Textfeld 33"/>
            <p:cNvSpPr txBox="1"/>
            <p:nvPr/>
          </p:nvSpPr>
          <p:spPr>
            <a:xfrm>
              <a:off x="774684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25</a:t>
              </a:r>
            </a:p>
          </p:txBody>
        </p:sp>
        <p:sp>
          <p:nvSpPr>
            <p:cNvPr id="35" name="Textfeld 34"/>
            <p:cNvSpPr txBox="1"/>
            <p:nvPr userDrawn="1"/>
          </p:nvSpPr>
          <p:spPr>
            <a:xfrm>
              <a:off x="1267462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26</a:t>
              </a:r>
            </a:p>
          </p:txBody>
        </p:sp>
        <p:sp>
          <p:nvSpPr>
            <p:cNvPr id="36" name="Textfeld 35"/>
            <p:cNvSpPr txBox="1"/>
            <p:nvPr/>
          </p:nvSpPr>
          <p:spPr>
            <a:xfrm>
              <a:off x="2347358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27</a:t>
              </a:r>
            </a:p>
          </p:txBody>
        </p:sp>
        <p:sp>
          <p:nvSpPr>
            <p:cNvPr id="37" name="Textfeld 36"/>
            <p:cNvSpPr txBox="1"/>
            <p:nvPr/>
          </p:nvSpPr>
          <p:spPr>
            <a:xfrm>
              <a:off x="3427254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28</a:t>
              </a:r>
            </a:p>
          </p:txBody>
        </p:sp>
      </p:grpSp>
      <p:sp>
        <p:nvSpPr>
          <p:cNvPr id="43" name="Textplatzhalter 167"/>
          <p:cNvSpPr>
            <a:spLocks noGrp="1"/>
          </p:cNvSpPr>
          <p:nvPr>
            <p:ph type="body" sz="quarter" idx="23" hasCustomPrompt="1"/>
          </p:nvPr>
        </p:nvSpPr>
        <p:spPr>
          <a:xfrm>
            <a:off x="7907643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44" name="Textplatzhalter 167"/>
          <p:cNvSpPr>
            <a:spLocks noGrp="1"/>
          </p:cNvSpPr>
          <p:nvPr>
            <p:ph type="body" sz="quarter" idx="24" hasCustomPrompt="1"/>
          </p:nvPr>
        </p:nvSpPr>
        <p:spPr>
          <a:xfrm>
            <a:off x="1433514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45" name="Textplatzhalter 167"/>
          <p:cNvSpPr>
            <a:spLocks noGrp="1"/>
          </p:cNvSpPr>
          <p:nvPr>
            <p:ph type="body" sz="quarter" idx="25" hasCustomPrompt="1"/>
          </p:nvPr>
        </p:nvSpPr>
        <p:spPr>
          <a:xfrm>
            <a:off x="2512536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46" name="Textplatzhalter 167"/>
          <p:cNvSpPr>
            <a:spLocks noGrp="1"/>
          </p:cNvSpPr>
          <p:nvPr>
            <p:ph type="body" sz="quarter" idx="26" hasCustomPrompt="1"/>
          </p:nvPr>
        </p:nvSpPr>
        <p:spPr>
          <a:xfrm>
            <a:off x="3591557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47" name="Textplatzhalter 167"/>
          <p:cNvSpPr>
            <a:spLocks noGrp="1"/>
          </p:cNvSpPr>
          <p:nvPr>
            <p:ph type="body" sz="quarter" idx="13" hasCustomPrompt="1"/>
          </p:nvPr>
        </p:nvSpPr>
        <p:spPr>
          <a:xfrm>
            <a:off x="4670579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48" name="Textplatzhalter 167"/>
          <p:cNvSpPr>
            <a:spLocks noGrp="1"/>
          </p:cNvSpPr>
          <p:nvPr>
            <p:ph type="body" sz="quarter" idx="14" hasCustomPrompt="1"/>
          </p:nvPr>
        </p:nvSpPr>
        <p:spPr>
          <a:xfrm>
            <a:off x="5749600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49" name="Textplatzhalter 167"/>
          <p:cNvSpPr>
            <a:spLocks noGrp="1"/>
          </p:cNvSpPr>
          <p:nvPr>
            <p:ph type="body" sz="quarter" idx="15" hasCustomPrompt="1"/>
          </p:nvPr>
        </p:nvSpPr>
        <p:spPr>
          <a:xfrm>
            <a:off x="6828621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50" name="Textplatzhalter 167"/>
          <p:cNvSpPr>
            <a:spLocks noGrp="1"/>
          </p:cNvSpPr>
          <p:nvPr>
            <p:ph type="body" sz="quarter" idx="16" hasCustomPrompt="1"/>
          </p:nvPr>
        </p:nvSpPr>
        <p:spPr>
          <a:xfrm>
            <a:off x="7907643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51" name="Textplatzhalter 167"/>
          <p:cNvSpPr>
            <a:spLocks noGrp="1"/>
          </p:cNvSpPr>
          <p:nvPr>
            <p:ph type="body" sz="quarter" idx="27" hasCustomPrompt="1"/>
          </p:nvPr>
        </p:nvSpPr>
        <p:spPr>
          <a:xfrm>
            <a:off x="1433514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52" name="Textplatzhalter 167"/>
          <p:cNvSpPr>
            <a:spLocks noGrp="1"/>
          </p:cNvSpPr>
          <p:nvPr>
            <p:ph type="body" sz="quarter" idx="28" hasCustomPrompt="1"/>
          </p:nvPr>
        </p:nvSpPr>
        <p:spPr>
          <a:xfrm>
            <a:off x="2512536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53" name="Textplatzhalter 167"/>
          <p:cNvSpPr>
            <a:spLocks noGrp="1"/>
          </p:cNvSpPr>
          <p:nvPr>
            <p:ph type="body" sz="quarter" idx="29" hasCustomPrompt="1"/>
          </p:nvPr>
        </p:nvSpPr>
        <p:spPr>
          <a:xfrm>
            <a:off x="3591557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54" name="Textplatzhalter 167"/>
          <p:cNvSpPr>
            <a:spLocks noGrp="1"/>
          </p:cNvSpPr>
          <p:nvPr>
            <p:ph type="body" sz="quarter" idx="30" hasCustomPrompt="1"/>
          </p:nvPr>
        </p:nvSpPr>
        <p:spPr>
          <a:xfrm>
            <a:off x="4670579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55" name="Textplatzhalter 167"/>
          <p:cNvSpPr>
            <a:spLocks noGrp="1"/>
          </p:cNvSpPr>
          <p:nvPr>
            <p:ph type="body" sz="quarter" idx="31" hasCustomPrompt="1"/>
          </p:nvPr>
        </p:nvSpPr>
        <p:spPr>
          <a:xfrm>
            <a:off x="5749600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56" name="Textplatzhalter 167"/>
          <p:cNvSpPr>
            <a:spLocks noGrp="1"/>
          </p:cNvSpPr>
          <p:nvPr>
            <p:ph type="body" sz="quarter" idx="32" hasCustomPrompt="1"/>
          </p:nvPr>
        </p:nvSpPr>
        <p:spPr>
          <a:xfrm>
            <a:off x="6828621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57" name="Textplatzhalter 167"/>
          <p:cNvSpPr>
            <a:spLocks noGrp="1"/>
          </p:cNvSpPr>
          <p:nvPr>
            <p:ph type="body" sz="quarter" idx="33" hasCustomPrompt="1"/>
          </p:nvPr>
        </p:nvSpPr>
        <p:spPr>
          <a:xfrm>
            <a:off x="7907643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58" name="Textplatzhalter 167"/>
          <p:cNvSpPr>
            <a:spLocks noGrp="1"/>
          </p:cNvSpPr>
          <p:nvPr>
            <p:ph type="body" sz="quarter" idx="34" hasCustomPrompt="1"/>
          </p:nvPr>
        </p:nvSpPr>
        <p:spPr>
          <a:xfrm>
            <a:off x="1433514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59" name="Textplatzhalter 167"/>
          <p:cNvSpPr>
            <a:spLocks noGrp="1"/>
          </p:cNvSpPr>
          <p:nvPr>
            <p:ph type="body" sz="quarter" idx="35" hasCustomPrompt="1"/>
          </p:nvPr>
        </p:nvSpPr>
        <p:spPr>
          <a:xfrm>
            <a:off x="2512536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60" name="Textplatzhalter 167"/>
          <p:cNvSpPr>
            <a:spLocks noGrp="1"/>
          </p:cNvSpPr>
          <p:nvPr>
            <p:ph type="body" sz="quarter" idx="36" hasCustomPrompt="1"/>
          </p:nvPr>
        </p:nvSpPr>
        <p:spPr>
          <a:xfrm>
            <a:off x="3591557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61" name="Textplatzhalter 167"/>
          <p:cNvSpPr>
            <a:spLocks noGrp="1"/>
          </p:cNvSpPr>
          <p:nvPr>
            <p:ph type="body" sz="quarter" idx="37" hasCustomPrompt="1"/>
          </p:nvPr>
        </p:nvSpPr>
        <p:spPr>
          <a:xfrm>
            <a:off x="4670579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62" name="Textplatzhalter 167"/>
          <p:cNvSpPr>
            <a:spLocks noGrp="1"/>
          </p:cNvSpPr>
          <p:nvPr>
            <p:ph type="body" sz="quarter" idx="38" hasCustomPrompt="1"/>
          </p:nvPr>
        </p:nvSpPr>
        <p:spPr>
          <a:xfrm>
            <a:off x="5749600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63" name="Textplatzhalter 167"/>
          <p:cNvSpPr>
            <a:spLocks noGrp="1"/>
          </p:cNvSpPr>
          <p:nvPr>
            <p:ph type="body" sz="quarter" idx="39" hasCustomPrompt="1"/>
          </p:nvPr>
        </p:nvSpPr>
        <p:spPr>
          <a:xfrm>
            <a:off x="6828621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64" name="Textplatzhalter 167"/>
          <p:cNvSpPr>
            <a:spLocks noGrp="1"/>
          </p:cNvSpPr>
          <p:nvPr>
            <p:ph type="body" sz="quarter" idx="40" hasCustomPrompt="1"/>
          </p:nvPr>
        </p:nvSpPr>
        <p:spPr>
          <a:xfrm>
            <a:off x="7907643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65" name="Textplatzhalter 167"/>
          <p:cNvSpPr>
            <a:spLocks noGrp="1"/>
          </p:cNvSpPr>
          <p:nvPr>
            <p:ph type="body" sz="quarter" idx="41" hasCustomPrompt="1"/>
          </p:nvPr>
        </p:nvSpPr>
        <p:spPr>
          <a:xfrm>
            <a:off x="1433514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66" name="Textplatzhalter 167"/>
          <p:cNvSpPr>
            <a:spLocks noGrp="1"/>
          </p:cNvSpPr>
          <p:nvPr>
            <p:ph type="body" sz="quarter" idx="42" hasCustomPrompt="1"/>
          </p:nvPr>
        </p:nvSpPr>
        <p:spPr>
          <a:xfrm>
            <a:off x="2512536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67" name="Textplatzhalter 167"/>
          <p:cNvSpPr>
            <a:spLocks noGrp="1"/>
          </p:cNvSpPr>
          <p:nvPr>
            <p:ph type="body" sz="quarter" idx="43" hasCustomPrompt="1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73" name="Textfeld 72"/>
          <p:cNvSpPr txBox="1"/>
          <p:nvPr userDrawn="1"/>
        </p:nvSpPr>
        <p:spPr>
          <a:xfrm>
            <a:off x="6667818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de-DE" sz="1400" dirty="0">
                <a:solidFill>
                  <a:schemeClr val="accent1"/>
                </a:solidFill>
                <a:latin typeface="Corbel" panose="020B0503020204020204" pitchFamily="34" charset="0"/>
              </a:rPr>
              <a:t>3</a:t>
            </a:r>
          </a:p>
        </p:txBody>
      </p:sp>
      <p:sp>
        <p:nvSpPr>
          <p:cNvPr id="74" name="Textplatzhalter 167"/>
          <p:cNvSpPr>
            <a:spLocks noGrp="1"/>
          </p:cNvSpPr>
          <p:nvPr>
            <p:ph type="body" sz="quarter" idx="47" hasCustomPrompt="1"/>
          </p:nvPr>
        </p:nvSpPr>
        <p:spPr>
          <a:xfrm>
            <a:off x="6828621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80" name="Textfeld 79"/>
          <p:cNvSpPr txBox="1"/>
          <p:nvPr userDrawn="1"/>
        </p:nvSpPr>
        <p:spPr>
          <a:xfrm>
            <a:off x="5584357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de-DE" sz="1400" dirty="0">
                <a:solidFill>
                  <a:schemeClr val="accent1"/>
                </a:solidFill>
                <a:latin typeface="Corbel" panose="020B0503020204020204" pitchFamily="34" charset="0"/>
              </a:rPr>
              <a:t>2</a:t>
            </a:r>
          </a:p>
        </p:txBody>
      </p:sp>
      <p:sp>
        <p:nvSpPr>
          <p:cNvPr id="81" name="Textplatzhalter 167"/>
          <p:cNvSpPr>
            <a:spLocks noGrp="1"/>
          </p:cNvSpPr>
          <p:nvPr>
            <p:ph type="body" sz="quarter" idx="48" hasCustomPrompt="1"/>
          </p:nvPr>
        </p:nvSpPr>
        <p:spPr>
          <a:xfrm>
            <a:off x="5751576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87" name="Textfeld 86"/>
          <p:cNvSpPr txBox="1"/>
          <p:nvPr userDrawn="1"/>
        </p:nvSpPr>
        <p:spPr>
          <a:xfrm>
            <a:off x="450804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de-DE" sz="1400" dirty="0">
                <a:solidFill>
                  <a:schemeClr val="accent1"/>
                </a:solidFill>
                <a:latin typeface="Corbel" panose="020B0503020204020204" pitchFamily="34" charset="0"/>
              </a:rPr>
              <a:t>1</a:t>
            </a:r>
          </a:p>
        </p:txBody>
      </p:sp>
      <p:sp>
        <p:nvSpPr>
          <p:cNvPr id="88" name="Textplatzhalter 167"/>
          <p:cNvSpPr>
            <a:spLocks noGrp="1"/>
          </p:cNvSpPr>
          <p:nvPr>
            <p:ph type="body" sz="quarter" idx="49" hasCustomPrompt="1"/>
          </p:nvPr>
        </p:nvSpPr>
        <p:spPr>
          <a:xfrm>
            <a:off x="466884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96" name="Textfeld 95"/>
          <p:cNvSpPr txBox="1"/>
          <p:nvPr userDrawn="1"/>
        </p:nvSpPr>
        <p:spPr>
          <a:xfrm>
            <a:off x="343333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de-DE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28</a:t>
            </a:r>
          </a:p>
        </p:txBody>
      </p:sp>
      <p:sp>
        <p:nvSpPr>
          <p:cNvPr id="97" name="Textplatzhalter 167"/>
          <p:cNvSpPr>
            <a:spLocks noGrp="1"/>
          </p:cNvSpPr>
          <p:nvPr>
            <p:ph type="body" sz="quarter" idx="50" hasCustomPrompt="1"/>
          </p:nvPr>
        </p:nvSpPr>
        <p:spPr>
          <a:xfrm>
            <a:off x="359413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105" name="Textfeld 104"/>
          <p:cNvSpPr txBox="1"/>
          <p:nvPr userDrawn="1"/>
        </p:nvSpPr>
        <p:spPr>
          <a:xfrm>
            <a:off x="235091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de-DE" dirty="0">
                <a:latin typeface="Corbel" panose="020B0503020204020204" pitchFamily="34" charset="0"/>
              </a:rPr>
              <a:t>27</a:t>
            </a:r>
          </a:p>
        </p:txBody>
      </p:sp>
      <p:sp>
        <p:nvSpPr>
          <p:cNvPr id="106" name="Textplatzhalter 167"/>
          <p:cNvSpPr>
            <a:spLocks noGrp="1"/>
          </p:cNvSpPr>
          <p:nvPr>
            <p:ph type="body" sz="quarter" idx="51" hasCustomPrompt="1"/>
          </p:nvPr>
        </p:nvSpPr>
        <p:spPr>
          <a:xfrm>
            <a:off x="251171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113" name="Textfeld 112"/>
          <p:cNvSpPr txBox="1"/>
          <p:nvPr userDrawn="1"/>
        </p:nvSpPr>
        <p:spPr>
          <a:xfrm>
            <a:off x="127189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de-DE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26</a:t>
            </a:r>
          </a:p>
        </p:txBody>
      </p:sp>
      <p:sp>
        <p:nvSpPr>
          <p:cNvPr id="114" name="Textplatzhalter 167"/>
          <p:cNvSpPr>
            <a:spLocks noGrp="1"/>
          </p:cNvSpPr>
          <p:nvPr>
            <p:ph type="body" sz="quarter" idx="52" hasCustomPrompt="1"/>
          </p:nvPr>
        </p:nvSpPr>
        <p:spPr>
          <a:xfrm>
            <a:off x="143269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115" name="Textfeld 114"/>
          <p:cNvSpPr txBox="1"/>
          <p:nvPr userDrawn="1"/>
        </p:nvSpPr>
        <p:spPr>
          <a:xfrm>
            <a:off x="770190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de-DE" sz="1600" dirty="0">
                <a:solidFill>
                  <a:schemeClr val="accent1"/>
                </a:solidFill>
                <a:latin typeface="Corbel" panose="020B0503020204020204" pitchFamily="34" charset="0"/>
              </a:rPr>
              <a:t>Sonntag</a:t>
            </a:r>
          </a:p>
        </p:txBody>
      </p:sp>
      <p:sp>
        <p:nvSpPr>
          <p:cNvPr id="116" name="Textfeld 115"/>
          <p:cNvSpPr txBox="1"/>
          <p:nvPr userDrawn="1"/>
        </p:nvSpPr>
        <p:spPr>
          <a:xfrm>
            <a:off x="126585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de-DE" sz="1600" dirty="0">
                <a:solidFill>
                  <a:schemeClr val="accent1"/>
                </a:solidFill>
                <a:latin typeface="Corbel" panose="020B0503020204020204" pitchFamily="34" charset="0"/>
              </a:rPr>
              <a:t>Montag</a:t>
            </a:r>
          </a:p>
        </p:txBody>
      </p:sp>
      <p:sp>
        <p:nvSpPr>
          <p:cNvPr id="117" name="Textfeld 116"/>
          <p:cNvSpPr txBox="1"/>
          <p:nvPr userDrawn="1"/>
        </p:nvSpPr>
        <p:spPr>
          <a:xfrm>
            <a:off x="2341851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de-DE" sz="1600" dirty="0">
                <a:solidFill>
                  <a:schemeClr val="accent1"/>
                </a:solidFill>
                <a:latin typeface="Corbel" panose="020B0503020204020204" pitchFamily="34" charset="0"/>
              </a:rPr>
              <a:t>Dienstag</a:t>
            </a:r>
          </a:p>
        </p:txBody>
      </p:sp>
      <p:sp>
        <p:nvSpPr>
          <p:cNvPr id="118" name="Textfeld 117"/>
          <p:cNvSpPr txBox="1"/>
          <p:nvPr userDrawn="1"/>
        </p:nvSpPr>
        <p:spPr>
          <a:xfrm>
            <a:off x="3417847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de-DE" sz="1600" dirty="0">
                <a:solidFill>
                  <a:schemeClr val="accent1"/>
                </a:solidFill>
                <a:latin typeface="Corbel" panose="020B0503020204020204" pitchFamily="34" charset="0"/>
              </a:rPr>
              <a:t>Mittwoch</a:t>
            </a:r>
          </a:p>
        </p:txBody>
      </p:sp>
      <p:sp>
        <p:nvSpPr>
          <p:cNvPr id="119" name="Textfeld 118"/>
          <p:cNvSpPr txBox="1"/>
          <p:nvPr userDrawn="1"/>
        </p:nvSpPr>
        <p:spPr>
          <a:xfrm>
            <a:off x="449384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de-DE" sz="1600" dirty="0">
                <a:solidFill>
                  <a:schemeClr val="accent1"/>
                </a:solidFill>
                <a:latin typeface="Corbel" panose="020B0503020204020204" pitchFamily="34" charset="0"/>
              </a:rPr>
              <a:t>Donnerstag</a:t>
            </a:r>
          </a:p>
        </p:txBody>
      </p:sp>
      <p:sp>
        <p:nvSpPr>
          <p:cNvPr id="120" name="Textfeld 119"/>
          <p:cNvSpPr txBox="1"/>
          <p:nvPr userDrawn="1"/>
        </p:nvSpPr>
        <p:spPr>
          <a:xfrm>
            <a:off x="5569839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de-DE" sz="1600" dirty="0">
                <a:solidFill>
                  <a:schemeClr val="accent1"/>
                </a:solidFill>
                <a:latin typeface="Corbel" panose="020B0503020204020204" pitchFamily="34" charset="0"/>
              </a:rPr>
              <a:t>Freitag</a:t>
            </a:r>
          </a:p>
        </p:txBody>
      </p:sp>
      <p:sp>
        <p:nvSpPr>
          <p:cNvPr id="121" name="Textfeld 120"/>
          <p:cNvSpPr txBox="1"/>
          <p:nvPr userDrawn="1"/>
        </p:nvSpPr>
        <p:spPr>
          <a:xfrm>
            <a:off x="664583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de-DE" sz="1600" dirty="0">
                <a:solidFill>
                  <a:schemeClr val="accent1"/>
                </a:solidFill>
                <a:latin typeface="Corbel" panose="020B0503020204020204" pitchFamily="34" charset="0"/>
              </a:rPr>
              <a:t>Samstag</a:t>
            </a:r>
          </a:p>
        </p:txBody>
      </p:sp>
      <p:sp>
        <p:nvSpPr>
          <p:cNvPr id="122" name="Textfeld 121"/>
          <p:cNvSpPr txBox="1"/>
          <p:nvPr userDrawn="1"/>
        </p:nvSpPr>
        <p:spPr>
          <a:xfrm>
            <a:off x="774684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de-DE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</a:t>
            </a:r>
          </a:p>
        </p:txBody>
      </p:sp>
      <p:sp>
        <p:nvSpPr>
          <p:cNvPr id="123" name="Textfeld 122"/>
          <p:cNvSpPr txBox="1"/>
          <p:nvPr userDrawn="1"/>
        </p:nvSpPr>
        <p:spPr>
          <a:xfrm>
            <a:off x="6666942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de-DE" sz="1400" dirty="0">
                <a:solidFill>
                  <a:schemeClr val="accent1"/>
                </a:solidFill>
                <a:latin typeface="Corbel" panose="020B0503020204020204" pitchFamily="34" charset="0"/>
              </a:rPr>
              <a:t>31</a:t>
            </a:r>
          </a:p>
        </p:txBody>
      </p:sp>
      <p:sp>
        <p:nvSpPr>
          <p:cNvPr id="124" name="Textplatzhalter 167"/>
          <p:cNvSpPr>
            <a:spLocks noGrp="1"/>
          </p:cNvSpPr>
          <p:nvPr>
            <p:ph type="body" sz="quarter" idx="53" hasCustomPrompt="1"/>
          </p:nvPr>
        </p:nvSpPr>
        <p:spPr>
          <a:xfrm>
            <a:off x="5749600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125" name="Textplatzhalter 167"/>
          <p:cNvSpPr>
            <a:spLocks noGrp="1"/>
          </p:cNvSpPr>
          <p:nvPr>
            <p:ph type="body" sz="quarter" idx="54" hasCustomPrompt="1"/>
          </p:nvPr>
        </p:nvSpPr>
        <p:spPr>
          <a:xfrm>
            <a:off x="6828621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126" name="Textplatzhalter 167"/>
          <p:cNvSpPr>
            <a:spLocks noGrp="1"/>
          </p:cNvSpPr>
          <p:nvPr>
            <p:ph type="body" sz="quarter" idx="44" hasCustomPrompt="1"/>
          </p:nvPr>
        </p:nvSpPr>
        <p:spPr>
          <a:xfrm>
            <a:off x="7907643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127" name="Textfeld 126"/>
          <p:cNvSpPr txBox="1"/>
          <p:nvPr userDrawn="1"/>
        </p:nvSpPr>
        <p:spPr>
          <a:xfrm>
            <a:off x="1267462" y="5737266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de-DE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</a:t>
            </a:r>
          </a:p>
        </p:txBody>
      </p:sp>
      <p:sp>
        <p:nvSpPr>
          <p:cNvPr id="128" name="Textplatzhalter 167"/>
          <p:cNvSpPr>
            <a:spLocks noGrp="1"/>
          </p:cNvSpPr>
          <p:nvPr>
            <p:ph type="body" sz="quarter" idx="45" hasCustomPrompt="1"/>
          </p:nvPr>
        </p:nvSpPr>
        <p:spPr>
          <a:xfrm>
            <a:off x="143351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129" name="Textfeld 128"/>
          <p:cNvSpPr txBox="1"/>
          <p:nvPr userDrawn="1"/>
        </p:nvSpPr>
        <p:spPr>
          <a:xfrm>
            <a:off x="5587046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de-DE" dirty="0">
                <a:latin typeface="Corbel" panose="020B0503020204020204" pitchFamily="34" charset="0"/>
              </a:rPr>
              <a:t>30</a:t>
            </a:r>
          </a:p>
        </p:txBody>
      </p:sp>
      <p:sp>
        <p:nvSpPr>
          <p:cNvPr id="182" name="Textplatzhalter 167"/>
          <p:cNvSpPr>
            <a:spLocks noGrp="1"/>
          </p:cNvSpPr>
          <p:nvPr>
            <p:ph type="body" sz="quarter" idx="55" hasCustomPrompt="1"/>
          </p:nvPr>
        </p:nvSpPr>
        <p:spPr>
          <a:xfrm>
            <a:off x="4670579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184" name="Textfeld 183"/>
          <p:cNvSpPr txBox="1"/>
          <p:nvPr userDrawn="1"/>
        </p:nvSpPr>
        <p:spPr>
          <a:xfrm>
            <a:off x="450715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de-DE" sz="1400" dirty="0">
                <a:solidFill>
                  <a:schemeClr val="accent1"/>
                </a:solidFill>
                <a:latin typeface="Corbel" panose="020B0503020204020204" pitchFamily="34" charset="0"/>
              </a:rPr>
              <a:t>29</a:t>
            </a:r>
          </a:p>
        </p:txBody>
      </p:sp>
      <p:sp>
        <p:nvSpPr>
          <p:cNvPr id="198" name="Textfeld 197"/>
          <p:cNvSpPr txBox="1"/>
          <p:nvPr userDrawn="1"/>
        </p:nvSpPr>
        <p:spPr>
          <a:xfrm>
            <a:off x="7023279" y="387330"/>
            <a:ext cx="1197764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 rtl="0"/>
            <a:r>
              <a:rPr lang="de-DE" sz="5400" cap="small" dirty="0">
                <a:solidFill>
                  <a:srgbClr val="58B4FB"/>
                </a:solidFill>
                <a:latin typeface="Corbel" pitchFamily="34" charset="0"/>
              </a:rPr>
              <a:t>2018</a:t>
            </a:r>
          </a:p>
        </p:txBody>
      </p:sp>
      <p:sp>
        <p:nvSpPr>
          <p:cNvPr id="199" name="Textfeld 198"/>
          <p:cNvSpPr txBox="1"/>
          <p:nvPr userDrawn="1"/>
        </p:nvSpPr>
        <p:spPr>
          <a:xfrm>
            <a:off x="3138152" y="364179"/>
            <a:ext cx="3986011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>
            <a:defPPr>
              <a:defRPr/>
            </a:defPPr>
            <a:lvl1pPr algn="r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de-DE" dirty="0">
                <a:latin typeface="Corbel" pitchFamily="34" charset="0"/>
              </a:rPr>
              <a:t>März</a:t>
            </a:r>
          </a:p>
        </p:txBody>
      </p:sp>
      <p:sp>
        <p:nvSpPr>
          <p:cNvPr id="197" name="Rechteck 196"/>
          <p:cNvSpPr/>
          <p:nvPr userDrawn="1"/>
        </p:nvSpPr>
        <p:spPr>
          <a:xfrm>
            <a:off x="114300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e-DE" dirty="0">
              <a:latin typeface="Corbel" panose="020B0503020204020204" pitchFamily="34" charset="0"/>
            </a:endParaRPr>
          </a:p>
        </p:txBody>
      </p:sp>
      <p:sp>
        <p:nvSpPr>
          <p:cNvPr id="245" name="Textplatzhalter 167"/>
          <p:cNvSpPr>
            <a:spLocks noGrp="1"/>
          </p:cNvSpPr>
          <p:nvPr>
            <p:ph type="body" sz="quarter" idx="56" hasCustomPrompt="1"/>
          </p:nvPr>
        </p:nvSpPr>
        <p:spPr>
          <a:xfrm>
            <a:off x="3593592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246" name="Textplatzhalter 167"/>
          <p:cNvSpPr>
            <a:spLocks noGrp="1"/>
          </p:cNvSpPr>
          <p:nvPr>
            <p:ph type="body" sz="quarter" idx="57" hasCustomPrompt="1"/>
          </p:nvPr>
        </p:nvSpPr>
        <p:spPr>
          <a:xfrm>
            <a:off x="5751576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247" name="Textplatzhalter 167"/>
          <p:cNvSpPr>
            <a:spLocks noGrp="1"/>
          </p:cNvSpPr>
          <p:nvPr>
            <p:ph type="body" sz="quarter" idx="58" hasCustomPrompt="1"/>
          </p:nvPr>
        </p:nvSpPr>
        <p:spPr>
          <a:xfrm>
            <a:off x="6830568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248" name="Textplatzhalter 167"/>
          <p:cNvSpPr>
            <a:spLocks noGrp="1"/>
          </p:cNvSpPr>
          <p:nvPr>
            <p:ph type="body" sz="quarter" idx="59" hasCustomPrompt="1"/>
          </p:nvPr>
        </p:nvSpPr>
        <p:spPr>
          <a:xfrm>
            <a:off x="790956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249" name="Textplatzhalter 167"/>
          <p:cNvSpPr>
            <a:spLocks noGrp="1"/>
          </p:cNvSpPr>
          <p:nvPr>
            <p:ph type="body" sz="quarter" idx="60" hasCustomPrompt="1"/>
          </p:nvPr>
        </p:nvSpPr>
        <p:spPr>
          <a:xfrm>
            <a:off x="467258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250" name="Textplatzhalter 167"/>
          <p:cNvSpPr>
            <a:spLocks noGrp="1"/>
          </p:cNvSpPr>
          <p:nvPr>
            <p:ph type="body" sz="quarter" idx="61" hasCustomPrompt="1"/>
          </p:nvPr>
        </p:nvSpPr>
        <p:spPr>
          <a:xfrm>
            <a:off x="251460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251" name="Textfeld 250"/>
          <p:cNvSpPr txBox="1"/>
          <p:nvPr userDrawn="1"/>
        </p:nvSpPr>
        <p:spPr>
          <a:xfrm>
            <a:off x="235000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de-DE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</a:t>
            </a:r>
          </a:p>
        </p:txBody>
      </p:sp>
      <p:sp>
        <p:nvSpPr>
          <p:cNvPr id="252" name="Textfeld 251"/>
          <p:cNvSpPr txBox="1"/>
          <p:nvPr userDrawn="1"/>
        </p:nvSpPr>
        <p:spPr>
          <a:xfrm>
            <a:off x="34290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de-DE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4</a:t>
            </a:r>
          </a:p>
        </p:txBody>
      </p:sp>
      <p:sp>
        <p:nvSpPr>
          <p:cNvPr id="253" name="Textfeld 252"/>
          <p:cNvSpPr txBox="1"/>
          <p:nvPr userDrawn="1"/>
        </p:nvSpPr>
        <p:spPr>
          <a:xfrm>
            <a:off x="4507992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de-DE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5</a:t>
            </a:r>
          </a:p>
        </p:txBody>
      </p:sp>
      <p:sp>
        <p:nvSpPr>
          <p:cNvPr id="254" name="Textfeld 253"/>
          <p:cNvSpPr txBox="1"/>
          <p:nvPr userDrawn="1"/>
        </p:nvSpPr>
        <p:spPr>
          <a:xfrm>
            <a:off x="5586984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de-DE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6</a:t>
            </a:r>
          </a:p>
        </p:txBody>
      </p:sp>
      <p:sp>
        <p:nvSpPr>
          <p:cNvPr id="255" name="Textfeld 254"/>
          <p:cNvSpPr txBox="1"/>
          <p:nvPr userDrawn="1"/>
        </p:nvSpPr>
        <p:spPr>
          <a:xfrm>
            <a:off x="6665976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de-DE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7</a:t>
            </a:r>
          </a:p>
        </p:txBody>
      </p:sp>
      <p:sp>
        <p:nvSpPr>
          <p:cNvPr id="256" name="Textfeld 255"/>
          <p:cNvSpPr txBox="1"/>
          <p:nvPr userDrawn="1"/>
        </p:nvSpPr>
        <p:spPr>
          <a:xfrm>
            <a:off x="774496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de-DE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3947022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pril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Gruppieren 153"/>
          <p:cNvGrpSpPr/>
          <p:nvPr userDrawn="1"/>
        </p:nvGrpSpPr>
        <p:grpSpPr>
          <a:xfrm>
            <a:off x="1226981" y="1517254"/>
            <a:ext cx="6478327" cy="4390280"/>
            <a:chOff x="1226981" y="1517254"/>
            <a:chExt cx="6478327" cy="4390280"/>
          </a:xfrm>
        </p:grpSpPr>
        <p:grpSp>
          <p:nvGrpSpPr>
            <p:cNvPr id="155" name="Gruppieren 154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271" name="Gerader Verbinder 270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Gerader Verbinder 271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Gerader Verbinder 27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Gerader Verbinder 273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Gerader Verbinder 274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Gerader Verbinder 275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6" name="Gruppieren 155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65" name="Gerader Verbinder 26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Gerader Verbinder 26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Gerader Verbinder 26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Gerader Verbinder 267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Gerader Verbinder 26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Gerader Verbinder 26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7" name="Gruppieren 156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59" name="Gerader Verbinder 258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Gerader Verbinder 259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Gerader Verbinder 260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Gerader Verbinder 261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Gerader Verbinder 262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Gerader Verbinder 263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8" name="Gruppieren 157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180" name="Gerader Verbinder 179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Gerader Verbinder 180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Gerader Verbinder 18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Gerader Verbinder 184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Gerader Verbinder 256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Gerader Verbinder 257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9" name="Gruppieren 158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174" name="Gerader Verbinder 173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Gerader Verbinder 174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Gerader Verbinder 175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Gerader Verbinder 176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Gerader Verbinder 177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Gerader Verbinder 178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0" name="Gruppieren 159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168" name="Gerader Verbinder 167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Gerader Verbinder 168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Gerader Verbinder 169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Gerader Verbinder 170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Gerader Verbinder 171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Gerader Verbinder 172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1" name="Gruppe 160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162" name="Gerader Verbinder 161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Gerader Verbinder 162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Gerader Verbinder 163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Gerader Verbinder 164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Gerader Verbinder 165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Gerader Verbinder 166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Gruppieren 190"/>
          <p:cNvGrpSpPr/>
          <p:nvPr userDrawn="1"/>
        </p:nvGrpSpPr>
        <p:grpSpPr>
          <a:xfrm>
            <a:off x="12192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Gerader Verbinder 191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Gerader Verbinder 192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Gerader Verbinder 193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Gerader Verbinder 194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Gerader Verbinder 195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uppe 10"/>
          <p:cNvGrpSpPr/>
          <p:nvPr userDrawn="1"/>
        </p:nvGrpSpPr>
        <p:grpSpPr>
          <a:xfrm>
            <a:off x="1234440" y="1523359"/>
            <a:ext cx="7543800" cy="3581585"/>
            <a:chOff x="1234440" y="1523359"/>
            <a:chExt cx="7543800" cy="3581585"/>
          </a:xfrm>
        </p:grpSpPr>
        <p:cxnSp>
          <p:nvCxnSpPr>
            <p:cNvPr id="12" name="Gerader Verbinder 11"/>
            <p:cNvCxnSpPr/>
            <p:nvPr/>
          </p:nvCxnSpPr>
          <p:spPr>
            <a:xfrm>
              <a:off x="1234440" y="1524000"/>
              <a:ext cx="75438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feld 12"/>
            <p:cNvSpPr txBox="1"/>
            <p:nvPr/>
          </p:nvSpPr>
          <p:spPr>
            <a:xfrm>
              <a:off x="7746840" y="152335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</a:t>
              </a:r>
            </a:p>
          </p:txBody>
        </p:sp>
        <p:sp>
          <p:nvSpPr>
            <p:cNvPr id="14" name="Textfeld 13"/>
            <p:cNvSpPr txBox="1"/>
            <p:nvPr/>
          </p:nvSpPr>
          <p:spPr>
            <a:xfrm>
              <a:off x="126746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</a:t>
              </a:r>
            </a:p>
          </p:txBody>
        </p:sp>
        <p:sp>
          <p:nvSpPr>
            <p:cNvPr id="15" name="Textfeld 14"/>
            <p:cNvSpPr txBox="1"/>
            <p:nvPr/>
          </p:nvSpPr>
          <p:spPr>
            <a:xfrm>
              <a:off x="2347358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3</a:t>
              </a:r>
            </a:p>
          </p:txBody>
        </p:sp>
        <p:sp>
          <p:nvSpPr>
            <p:cNvPr id="16" name="Textfeld 15"/>
            <p:cNvSpPr txBox="1"/>
            <p:nvPr/>
          </p:nvSpPr>
          <p:spPr>
            <a:xfrm>
              <a:off x="3427254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4</a:t>
              </a:r>
            </a:p>
          </p:txBody>
        </p:sp>
        <p:sp>
          <p:nvSpPr>
            <p:cNvPr id="17" name="Textfeld 16"/>
            <p:cNvSpPr txBox="1"/>
            <p:nvPr/>
          </p:nvSpPr>
          <p:spPr>
            <a:xfrm>
              <a:off x="450715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5</a:t>
              </a:r>
            </a:p>
          </p:txBody>
        </p:sp>
        <p:sp>
          <p:nvSpPr>
            <p:cNvPr id="18" name="Textfeld 17"/>
            <p:cNvSpPr txBox="1"/>
            <p:nvPr/>
          </p:nvSpPr>
          <p:spPr>
            <a:xfrm>
              <a:off x="5587046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6</a:t>
              </a:r>
            </a:p>
          </p:txBody>
        </p:sp>
        <p:sp>
          <p:nvSpPr>
            <p:cNvPr id="19" name="Textfeld 18"/>
            <p:cNvSpPr txBox="1"/>
            <p:nvPr/>
          </p:nvSpPr>
          <p:spPr>
            <a:xfrm>
              <a:off x="666694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7</a:t>
              </a:r>
            </a:p>
          </p:txBody>
        </p:sp>
        <p:sp>
          <p:nvSpPr>
            <p:cNvPr id="20" name="Textfeld 19"/>
            <p:cNvSpPr txBox="1"/>
            <p:nvPr/>
          </p:nvSpPr>
          <p:spPr>
            <a:xfrm>
              <a:off x="774684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8</a:t>
              </a:r>
            </a:p>
          </p:txBody>
        </p:sp>
        <p:sp>
          <p:nvSpPr>
            <p:cNvPr id="21" name="Textfeld 20"/>
            <p:cNvSpPr txBox="1"/>
            <p:nvPr/>
          </p:nvSpPr>
          <p:spPr>
            <a:xfrm>
              <a:off x="126746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9</a:t>
              </a:r>
            </a:p>
          </p:txBody>
        </p:sp>
        <p:sp>
          <p:nvSpPr>
            <p:cNvPr id="22" name="Textfeld 21"/>
            <p:cNvSpPr txBox="1"/>
            <p:nvPr/>
          </p:nvSpPr>
          <p:spPr>
            <a:xfrm>
              <a:off x="2347358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10</a:t>
              </a:r>
            </a:p>
          </p:txBody>
        </p:sp>
        <p:sp>
          <p:nvSpPr>
            <p:cNvPr id="23" name="Textfeld 22"/>
            <p:cNvSpPr txBox="1"/>
            <p:nvPr/>
          </p:nvSpPr>
          <p:spPr>
            <a:xfrm>
              <a:off x="3427254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11</a:t>
              </a:r>
            </a:p>
          </p:txBody>
        </p:sp>
        <p:sp>
          <p:nvSpPr>
            <p:cNvPr id="24" name="Textfeld 23"/>
            <p:cNvSpPr txBox="1"/>
            <p:nvPr/>
          </p:nvSpPr>
          <p:spPr>
            <a:xfrm>
              <a:off x="450715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12</a:t>
              </a:r>
            </a:p>
          </p:txBody>
        </p:sp>
        <p:sp>
          <p:nvSpPr>
            <p:cNvPr id="25" name="Textfeld 24"/>
            <p:cNvSpPr txBox="1"/>
            <p:nvPr/>
          </p:nvSpPr>
          <p:spPr>
            <a:xfrm>
              <a:off x="5587046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13</a:t>
              </a:r>
            </a:p>
          </p:txBody>
        </p:sp>
        <p:sp>
          <p:nvSpPr>
            <p:cNvPr id="26" name="Textfeld 25"/>
            <p:cNvSpPr txBox="1"/>
            <p:nvPr/>
          </p:nvSpPr>
          <p:spPr>
            <a:xfrm>
              <a:off x="666694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14</a:t>
              </a:r>
            </a:p>
          </p:txBody>
        </p:sp>
        <p:sp>
          <p:nvSpPr>
            <p:cNvPr id="27" name="Textfeld 26"/>
            <p:cNvSpPr txBox="1"/>
            <p:nvPr/>
          </p:nvSpPr>
          <p:spPr>
            <a:xfrm>
              <a:off x="774684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15</a:t>
              </a:r>
            </a:p>
          </p:txBody>
        </p:sp>
        <p:sp>
          <p:nvSpPr>
            <p:cNvPr id="28" name="Textfeld 27"/>
            <p:cNvSpPr txBox="1"/>
            <p:nvPr/>
          </p:nvSpPr>
          <p:spPr>
            <a:xfrm>
              <a:off x="126746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16</a:t>
              </a:r>
            </a:p>
          </p:txBody>
        </p:sp>
        <p:sp>
          <p:nvSpPr>
            <p:cNvPr id="29" name="Textfeld 28"/>
            <p:cNvSpPr txBox="1"/>
            <p:nvPr/>
          </p:nvSpPr>
          <p:spPr>
            <a:xfrm>
              <a:off x="2347358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17</a:t>
              </a:r>
            </a:p>
          </p:txBody>
        </p:sp>
        <p:sp>
          <p:nvSpPr>
            <p:cNvPr id="30" name="Textfeld 29"/>
            <p:cNvSpPr txBox="1"/>
            <p:nvPr/>
          </p:nvSpPr>
          <p:spPr>
            <a:xfrm>
              <a:off x="3427254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18</a:t>
              </a:r>
            </a:p>
          </p:txBody>
        </p:sp>
        <p:sp>
          <p:nvSpPr>
            <p:cNvPr id="31" name="Textfeld 30"/>
            <p:cNvSpPr txBox="1"/>
            <p:nvPr/>
          </p:nvSpPr>
          <p:spPr>
            <a:xfrm>
              <a:off x="450715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19</a:t>
              </a:r>
            </a:p>
          </p:txBody>
        </p:sp>
        <p:sp>
          <p:nvSpPr>
            <p:cNvPr id="32" name="Textfeld 31"/>
            <p:cNvSpPr txBox="1"/>
            <p:nvPr/>
          </p:nvSpPr>
          <p:spPr>
            <a:xfrm>
              <a:off x="5587046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20</a:t>
              </a:r>
            </a:p>
          </p:txBody>
        </p:sp>
        <p:sp>
          <p:nvSpPr>
            <p:cNvPr id="33" name="Textfeld 32"/>
            <p:cNvSpPr txBox="1"/>
            <p:nvPr/>
          </p:nvSpPr>
          <p:spPr>
            <a:xfrm>
              <a:off x="666694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21</a:t>
              </a:r>
            </a:p>
          </p:txBody>
        </p:sp>
        <p:sp>
          <p:nvSpPr>
            <p:cNvPr id="34" name="Textfeld 33"/>
            <p:cNvSpPr txBox="1"/>
            <p:nvPr/>
          </p:nvSpPr>
          <p:spPr>
            <a:xfrm>
              <a:off x="774684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22</a:t>
              </a:r>
            </a:p>
          </p:txBody>
        </p:sp>
        <p:sp>
          <p:nvSpPr>
            <p:cNvPr id="35" name="Textfeld 34"/>
            <p:cNvSpPr txBox="1"/>
            <p:nvPr userDrawn="1"/>
          </p:nvSpPr>
          <p:spPr>
            <a:xfrm>
              <a:off x="1267462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23</a:t>
              </a:r>
            </a:p>
          </p:txBody>
        </p:sp>
        <p:sp>
          <p:nvSpPr>
            <p:cNvPr id="36" name="Textfeld 35"/>
            <p:cNvSpPr txBox="1"/>
            <p:nvPr/>
          </p:nvSpPr>
          <p:spPr>
            <a:xfrm>
              <a:off x="2347358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24</a:t>
              </a:r>
            </a:p>
          </p:txBody>
        </p:sp>
        <p:sp>
          <p:nvSpPr>
            <p:cNvPr id="37" name="Textfeld 36"/>
            <p:cNvSpPr txBox="1"/>
            <p:nvPr/>
          </p:nvSpPr>
          <p:spPr>
            <a:xfrm>
              <a:off x="3427254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25</a:t>
              </a:r>
            </a:p>
          </p:txBody>
        </p:sp>
      </p:grpSp>
      <p:sp>
        <p:nvSpPr>
          <p:cNvPr id="43" name="Textplatzhalter 167"/>
          <p:cNvSpPr>
            <a:spLocks noGrp="1"/>
          </p:cNvSpPr>
          <p:nvPr>
            <p:ph type="body" sz="quarter" idx="23" hasCustomPrompt="1"/>
          </p:nvPr>
        </p:nvSpPr>
        <p:spPr>
          <a:xfrm>
            <a:off x="7907643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44" name="Textplatzhalter 167"/>
          <p:cNvSpPr>
            <a:spLocks noGrp="1"/>
          </p:cNvSpPr>
          <p:nvPr>
            <p:ph type="body" sz="quarter" idx="24" hasCustomPrompt="1"/>
          </p:nvPr>
        </p:nvSpPr>
        <p:spPr>
          <a:xfrm>
            <a:off x="1433514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45" name="Textplatzhalter 167"/>
          <p:cNvSpPr>
            <a:spLocks noGrp="1"/>
          </p:cNvSpPr>
          <p:nvPr>
            <p:ph type="body" sz="quarter" idx="25" hasCustomPrompt="1"/>
          </p:nvPr>
        </p:nvSpPr>
        <p:spPr>
          <a:xfrm>
            <a:off x="2512536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46" name="Textplatzhalter 167"/>
          <p:cNvSpPr>
            <a:spLocks noGrp="1"/>
          </p:cNvSpPr>
          <p:nvPr>
            <p:ph type="body" sz="quarter" idx="26" hasCustomPrompt="1"/>
          </p:nvPr>
        </p:nvSpPr>
        <p:spPr>
          <a:xfrm>
            <a:off x="3591557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47" name="Textplatzhalter 167"/>
          <p:cNvSpPr>
            <a:spLocks noGrp="1"/>
          </p:cNvSpPr>
          <p:nvPr>
            <p:ph type="body" sz="quarter" idx="13" hasCustomPrompt="1"/>
          </p:nvPr>
        </p:nvSpPr>
        <p:spPr>
          <a:xfrm>
            <a:off x="4670579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48" name="Textplatzhalter 167"/>
          <p:cNvSpPr>
            <a:spLocks noGrp="1"/>
          </p:cNvSpPr>
          <p:nvPr>
            <p:ph type="body" sz="quarter" idx="14" hasCustomPrompt="1"/>
          </p:nvPr>
        </p:nvSpPr>
        <p:spPr>
          <a:xfrm>
            <a:off x="5749600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49" name="Textplatzhalter 167"/>
          <p:cNvSpPr>
            <a:spLocks noGrp="1"/>
          </p:cNvSpPr>
          <p:nvPr>
            <p:ph type="body" sz="quarter" idx="15" hasCustomPrompt="1"/>
          </p:nvPr>
        </p:nvSpPr>
        <p:spPr>
          <a:xfrm>
            <a:off x="6828621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50" name="Textplatzhalter 167"/>
          <p:cNvSpPr>
            <a:spLocks noGrp="1"/>
          </p:cNvSpPr>
          <p:nvPr>
            <p:ph type="body" sz="quarter" idx="16" hasCustomPrompt="1"/>
          </p:nvPr>
        </p:nvSpPr>
        <p:spPr>
          <a:xfrm>
            <a:off x="7907643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51" name="Textplatzhalter 167"/>
          <p:cNvSpPr>
            <a:spLocks noGrp="1"/>
          </p:cNvSpPr>
          <p:nvPr>
            <p:ph type="body" sz="quarter" idx="27" hasCustomPrompt="1"/>
          </p:nvPr>
        </p:nvSpPr>
        <p:spPr>
          <a:xfrm>
            <a:off x="1433514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52" name="Textplatzhalter 167"/>
          <p:cNvSpPr>
            <a:spLocks noGrp="1"/>
          </p:cNvSpPr>
          <p:nvPr>
            <p:ph type="body" sz="quarter" idx="28" hasCustomPrompt="1"/>
          </p:nvPr>
        </p:nvSpPr>
        <p:spPr>
          <a:xfrm>
            <a:off x="2512536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53" name="Textplatzhalter 167"/>
          <p:cNvSpPr>
            <a:spLocks noGrp="1"/>
          </p:cNvSpPr>
          <p:nvPr>
            <p:ph type="body" sz="quarter" idx="29" hasCustomPrompt="1"/>
          </p:nvPr>
        </p:nvSpPr>
        <p:spPr>
          <a:xfrm>
            <a:off x="3591557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54" name="Textplatzhalter 167"/>
          <p:cNvSpPr>
            <a:spLocks noGrp="1"/>
          </p:cNvSpPr>
          <p:nvPr>
            <p:ph type="body" sz="quarter" idx="30" hasCustomPrompt="1"/>
          </p:nvPr>
        </p:nvSpPr>
        <p:spPr>
          <a:xfrm>
            <a:off x="4670579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55" name="Textplatzhalter 167"/>
          <p:cNvSpPr>
            <a:spLocks noGrp="1"/>
          </p:cNvSpPr>
          <p:nvPr>
            <p:ph type="body" sz="quarter" idx="31" hasCustomPrompt="1"/>
          </p:nvPr>
        </p:nvSpPr>
        <p:spPr>
          <a:xfrm>
            <a:off x="5749600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56" name="Textplatzhalter 167"/>
          <p:cNvSpPr>
            <a:spLocks noGrp="1"/>
          </p:cNvSpPr>
          <p:nvPr>
            <p:ph type="body" sz="quarter" idx="32" hasCustomPrompt="1"/>
          </p:nvPr>
        </p:nvSpPr>
        <p:spPr>
          <a:xfrm>
            <a:off x="6828621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57" name="Textplatzhalter 167"/>
          <p:cNvSpPr>
            <a:spLocks noGrp="1"/>
          </p:cNvSpPr>
          <p:nvPr>
            <p:ph type="body" sz="quarter" idx="33" hasCustomPrompt="1"/>
          </p:nvPr>
        </p:nvSpPr>
        <p:spPr>
          <a:xfrm>
            <a:off x="7907643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58" name="Textplatzhalter 167"/>
          <p:cNvSpPr>
            <a:spLocks noGrp="1"/>
          </p:cNvSpPr>
          <p:nvPr>
            <p:ph type="body" sz="quarter" idx="34" hasCustomPrompt="1"/>
          </p:nvPr>
        </p:nvSpPr>
        <p:spPr>
          <a:xfrm>
            <a:off x="1433514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59" name="Textplatzhalter 167"/>
          <p:cNvSpPr>
            <a:spLocks noGrp="1"/>
          </p:cNvSpPr>
          <p:nvPr>
            <p:ph type="body" sz="quarter" idx="35" hasCustomPrompt="1"/>
          </p:nvPr>
        </p:nvSpPr>
        <p:spPr>
          <a:xfrm>
            <a:off x="2512536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60" name="Textplatzhalter 167"/>
          <p:cNvSpPr>
            <a:spLocks noGrp="1"/>
          </p:cNvSpPr>
          <p:nvPr>
            <p:ph type="body" sz="quarter" idx="36" hasCustomPrompt="1"/>
          </p:nvPr>
        </p:nvSpPr>
        <p:spPr>
          <a:xfrm>
            <a:off x="3591557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61" name="Textplatzhalter 167"/>
          <p:cNvSpPr>
            <a:spLocks noGrp="1"/>
          </p:cNvSpPr>
          <p:nvPr>
            <p:ph type="body" sz="quarter" idx="37" hasCustomPrompt="1"/>
          </p:nvPr>
        </p:nvSpPr>
        <p:spPr>
          <a:xfrm>
            <a:off x="4670579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62" name="Textplatzhalter 167"/>
          <p:cNvSpPr>
            <a:spLocks noGrp="1"/>
          </p:cNvSpPr>
          <p:nvPr>
            <p:ph type="body" sz="quarter" idx="38" hasCustomPrompt="1"/>
          </p:nvPr>
        </p:nvSpPr>
        <p:spPr>
          <a:xfrm>
            <a:off x="5749600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63" name="Textplatzhalter 167"/>
          <p:cNvSpPr>
            <a:spLocks noGrp="1"/>
          </p:cNvSpPr>
          <p:nvPr>
            <p:ph type="body" sz="quarter" idx="39" hasCustomPrompt="1"/>
          </p:nvPr>
        </p:nvSpPr>
        <p:spPr>
          <a:xfrm>
            <a:off x="6828621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64" name="Textplatzhalter 167"/>
          <p:cNvSpPr>
            <a:spLocks noGrp="1"/>
          </p:cNvSpPr>
          <p:nvPr>
            <p:ph type="body" sz="quarter" idx="40" hasCustomPrompt="1"/>
          </p:nvPr>
        </p:nvSpPr>
        <p:spPr>
          <a:xfrm>
            <a:off x="7907643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65" name="Textplatzhalter 167"/>
          <p:cNvSpPr>
            <a:spLocks noGrp="1"/>
          </p:cNvSpPr>
          <p:nvPr>
            <p:ph type="body" sz="quarter" idx="41" hasCustomPrompt="1"/>
          </p:nvPr>
        </p:nvSpPr>
        <p:spPr>
          <a:xfrm>
            <a:off x="1433514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66" name="Textplatzhalter 167"/>
          <p:cNvSpPr>
            <a:spLocks noGrp="1"/>
          </p:cNvSpPr>
          <p:nvPr>
            <p:ph type="body" sz="quarter" idx="42" hasCustomPrompt="1"/>
          </p:nvPr>
        </p:nvSpPr>
        <p:spPr>
          <a:xfrm>
            <a:off x="2512536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67" name="Textplatzhalter 167"/>
          <p:cNvSpPr>
            <a:spLocks noGrp="1"/>
          </p:cNvSpPr>
          <p:nvPr>
            <p:ph type="body" sz="quarter" idx="43" hasCustomPrompt="1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73" name="Textfeld 72"/>
          <p:cNvSpPr txBox="1"/>
          <p:nvPr userDrawn="1"/>
        </p:nvSpPr>
        <p:spPr>
          <a:xfrm>
            <a:off x="6667818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de-DE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31</a:t>
            </a:r>
          </a:p>
        </p:txBody>
      </p:sp>
      <p:sp>
        <p:nvSpPr>
          <p:cNvPr id="74" name="Textplatzhalter 167"/>
          <p:cNvSpPr>
            <a:spLocks noGrp="1"/>
          </p:cNvSpPr>
          <p:nvPr>
            <p:ph type="body" sz="quarter" idx="47" hasCustomPrompt="1"/>
          </p:nvPr>
        </p:nvSpPr>
        <p:spPr>
          <a:xfrm>
            <a:off x="6828621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80" name="Textfeld 79"/>
          <p:cNvSpPr txBox="1"/>
          <p:nvPr userDrawn="1"/>
        </p:nvSpPr>
        <p:spPr>
          <a:xfrm>
            <a:off x="5584357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de-DE" sz="1400" kern="12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  <a:ea typeface="+mn-ea"/>
                <a:cs typeface="+mn-cs"/>
              </a:rPr>
              <a:t>30</a:t>
            </a:r>
          </a:p>
        </p:txBody>
      </p:sp>
      <p:sp>
        <p:nvSpPr>
          <p:cNvPr id="81" name="Textplatzhalter 167"/>
          <p:cNvSpPr>
            <a:spLocks noGrp="1"/>
          </p:cNvSpPr>
          <p:nvPr>
            <p:ph type="body" sz="quarter" idx="48" hasCustomPrompt="1"/>
          </p:nvPr>
        </p:nvSpPr>
        <p:spPr>
          <a:xfrm>
            <a:off x="5751576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87" name="Textfeld 86"/>
          <p:cNvSpPr txBox="1"/>
          <p:nvPr userDrawn="1"/>
        </p:nvSpPr>
        <p:spPr>
          <a:xfrm>
            <a:off x="450804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de-DE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29</a:t>
            </a:r>
          </a:p>
        </p:txBody>
      </p:sp>
      <p:sp>
        <p:nvSpPr>
          <p:cNvPr id="88" name="Textplatzhalter 167"/>
          <p:cNvSpPr>
            <a:spLocks noGrp="1"/>
          </p:cNvSpPr>
          <p:nvPr>
            <p:ph type="body" sz="quarter" idx="49" hasCustomPrompt="1"/>
          </p:nvPr>
        </p:nvSpPr>
        <p:spPr>
          <a:xfrm>
            <a:off x="466884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96" name="Textfeld 95"/>
          <p:cNvSpPr txBox="1"/>
          <p:nvPr userDrawn="1"/>
        </p:nvSpPr>
        <p:spPr>
          <a:xfrm>
            <a:off x="343333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de-DE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28</a:t>
            </a:r>
          </a:p>
        </p:txBody>
      </p:sp>
      <p:sp>
        <p:nvSpPr>
          <p:cNvPr id="97" name="Textplatzhalter 167"/>
          <p:cNvSpPr>
            <a:spLocks noGrp="1"/>
          </p:cNvSpPr>
          <p:nvPr>
            <p:ph type="body" sz="quarter" idx="50" hasCustomPrompt="1"/>
          </p:nvPr>
        </p:nvSpPr>
        <p:spPr>
          <a:xfrm>
            <a:off x="359413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105" name="Textfeld 104"/>
          <p:cNvSpPr txBox="1"/>
          <p:nvPr userDrawn="1"/>
        </p:nvSpPr>
        <p:spPr>
          <a:xfrm>
            <a:off x="235091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de-DE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27</a:t>
            </a:r>
          </a:p>
        </p:txBody>
      </p:sp>
      <p:sp>
        <p:nvSpPr>
          <p:cNvPr id="106" name="Textplatzhalter 167"/>
          <p:cNvSpPr>
            <a:spLocks noGrp="1"/>
          </p:cNvSpPr>
          <p:nvPr>
            <p:ph type="body" sz="quarter" idx="51" hasCustomPrompt="1"/>
          </p:nvPr>
        </p:nvSpPr>
        <p:spPr>
          <a:xfrm>
            <a:off x="251171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113" name="Textfeld 112"/>
          <p:cNvSpPr txBox="1"/>
          <p:nvPr userDrawn="1"/>
        </p:nvSpPr>
        <p:spPr>
          <a:xfrm>
            <a:off x="127189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de-DE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26</a:t>
            </a:r>
          </a:p>
        </p:txBody>
      </p:sp>
      <p:sp>
        <p:nvSpPr>
          <p:cNvPr id="114" name="Textplatzhalter 167"/>
          <p:cNvSpPr>
            <a:spLocks noGrp="1"/>
          </p:cNvSpPr>
          <p:nvPr>
            <p:ph type="body" sz="quarter" idx="52" hasCustomPrompt="1"/>
          </p:nvPr>
        </p:nvSpPr>
        <p:spPr>
          <a:xfrm>
            <a:off x="143269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115" name="Textfeld 114"/>
          <p:cNvSpPr txBox="1"/>
          <p:nvPr userDrawn="1"/>
        </p:nvSpPr>
        <p:spPr>
          <a:xfrm>
            <a:off x="770190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de-DE" sz="1600" dirty="0">
                <a:solidFill>
                  <a:schemeClr val="accent1"/>
                </a:solidFill>
                <a:latin typeface="Corbel" panose="020B0503020204020204" pitchFamily="34" charset="0"/>
              </a:rPr>
              <a:t>Sonntag</a:t>
            </a:r>
          </a:p>
        </p:txBody>
      </p:sp>
      <p:sp>
        <p:nvSpPr>
          <p:cNvPr id="116" name="Textfeld 115"/>
          <p:cNvSpPr txBox="1"/>
          <p:nvPr userDrawn="1"/>
        </p:nvSpPr>
        <p:spPr>
          <a:xfrm>
            <a:off x="126585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de-DE" sz="1600" dirty="0">
                <a:solidFill>
                  <a:schemeClr val="accent1"/>
                </a:solidFill>
                <a:latin typeface="Corbel" panose="020B0503020204020204" pitchFamily="34" charset="0"/>
              </a:rPr>
              <a:t>Montag</a:t>
            </a:r>
          </a:p>
        </p:txBody>
      </p:sp>
      <p:sp>
        <p:nvSpPr>
          <p:cNvPr id="117" name="Textfeld 116"/>
          <p:cNvSpPr txBox="1"/>
          <p:nvPr userDrawn="1"/>
        </p:nvSpPr>
        <p:spPr>
          <a:xfrm>
            <a:off x="2341851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de-DE" sz="1600" dirty="0">
                <a:solidFill>
                  <a:schemeClr val="accent1"/>
                </a:solidFill>
                <a:latin typeface="Corbel" panose="020B0503020204020204" pitchFamily="34" charset="0"/>
              </a:rPr>
              <a:t>Dienstag</a:t>
            </a:r>
          </a:p>
        </p:txBody>
      </p:sp>
      <p:sp>
        <p:nvSpPr>
          <p:cNvPr id="118" name="Textfeld 117"/>
          <p:cNvSpPr txBox="1"/>
          <p:nvPr userDrawn="1"/>
        </p:nvSpPr>
        <p:spPr>
          <a:xfrm>
            <a:off x="3417847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de-DE" sz="1600" dirty="0">
                <a:solidFill>
                  <a:schemeClr val="accent1"/>
                </a:solidFill>
                <a:latin typeface="Corbel" panose="020B0503020204020204" pitchFamily="34" charset="0"/>
              </a:rPr>
              <a:t>Mittwoch</a:t>
            </a:r>
          </a:p>
        </p:txBody>
      </p:sp>
      <p:sp>
        <p:nvSpPr>
          <p:cNvPr id="119" name="Textfeld 118"/>
          <p:cNvSpPr txBox="1"/>
          <p:nvPr userDrawn="1"/>
        </p:nvSpPr>
        <p:spPr>
          <a:xfrm>
            <a:off x="449384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de-DE" sz="1600" dirty="0">
                <a:solidFill>
                  <a:schemeClr val="accent1"/>
                </a:solidFill>
                <a:latin typeface="Corbel" panose="020B0503020204020204" pitchFamily="34" charset="0"/>
              </a:rPr>
              <a:t>Donnerstag</a:t>
            </a:r>
          </a:p>
        </p:txBody>
      </p:sp>
      <p:sp>
        <p:nvSpPr>
          <p:cNvPr id="120" name="Textfeld 119"/>
          <p:cNvSpPr txBox="1"/>
          <p:nvPr userDrawn="1"/>
        </p:nvSpPr>
        <p:spPr>
          <a:xfrm>
            <a:off x="5569839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de-DE" sz="1600" dirty="0">
                <a:solidFill>
                  <a:schemeClr val="accent1"/>
                </a:solidFill>
                <a:latin typeface="Corbel" panose="020B0503020204020204" pitchFamily="34" charset="0"/>
              </a:rPr>
              <a:t>Freitag</a:t>
            </a:r>
          </a:p>
        </p:txBody>
      </p:sp>
      <p:sp>
        <p:nvSpPr>
          <p:cNvPr id="121" name="Textfeld 120"/>
          <p:cNvSpPr txBox="1"/>
          <p:nvPr userDrawn="1"/>
        </p:nvSpPr>
        <p:spPr>
          <a:xfrm>
            <a:off x="664583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de-DE" sz="1600" dirty="0">
                <a:solidFill>
                  <a:schemeClr val="accent1"/>
                </a:solidFill>
                <a:latin typeface="Corbel" panose="020B0503020204020204" pitchFamily="34" charset="0"/>
              </a:rPr>
              <a:t>Samstag</a:t>
            </a:r>
          </a:p>
        </p:txBody>
      </p:sp>
      <p:sp>
        <p:nvSpPr>
          <p:cNvPr id="122" name="Textfeld 121"/>
          <p:cNvSpPr txBox="1"/>
          <p:nvPr userDrawn="1"/>
        </p:nvSpPr>
        <p:spPr>
          <a:xfrm>
            <a:off x="774684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de-DE" dirty="0">
                <a:latin typeface="Corbel" panose="020B0503020204020204" pitchFamily="34" charset="0"/>
              </a:rPr>
              <a:t>29</a:t>
            </a:r>
          </a:p>
        </p:txBody>
      </p:sp>
      <p:sp>
        <p:nvSpPr>
          <p:cNvPr id="123" name="Textfeld 122"/>
          <p:cNvSpPr txBox="1"/>
          <p:nvPr userDrawn="1"/>
        </p:nvSpPr>
        <p:spPr>
          <a:xfrm>
            <a:off x="6666942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de-DE" sz="1400" dirty="0">
                <a:solidFill>
                  <a:schemeClr val="accent1"/>
                </a:solidFill>
                <a:latin typeface="Corbel" panose="020B0503020204020204" pitchFamily="34" charset="0"/>
              </a:rPr>
              <a:t>28</a:t>
            </a:r>
          </a:p>
        </p:txBody>
      </p:sp>
      <p:sp>
        <p:nvSpPr>
          <p:cNvPr id="124" name="Textplatzhalter 167"/>
          <p:cNvSpPr>
            <a:spLocks noGrp="1"/>
          </p:cNvSpPr>
          <p:nvPr>
            <p:ph type="body" sz="quarter" idx="53" hasCustomPrompt="1"/>
          </p:nvPr>
        </p:nvSpPr>
        <p:spPr>
          <a:xfrm>
            <a:off x="5749600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125" name="Textplatzhalter 167"/>
          <p:cNvSpPr>
            <a:spLocks noGrp="1"/>
          </p:cNvSpPr>
          <p:nvPr>
            <p:ph type="body" sz="quarter" idx="54" hasCustomPrompt="1"/>
          </p:nvPr>
        </p:nvSpPr>
        <p:spPr>
          <a:xfrm>
            <a:off x="6828621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126" name="Textplatzhalter 167"/>
          <p:cNvSpPr>
            <a:spLocks noGrp="1"/>
          </p:cNvSpPr>
          <p:nvPr>
            <p:ph type="body" sz="quarter" idx="44" hasCustomPrompt="1"/>
          </p:nvPr>
        </p:nvSpPr>
        <p:spPr>
          <a:xfrm>
            <a:off x="7907643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127" name="Textfeld 126"/>
          <p:cNvSpPr txBox="1"/>
          <p:nvPr userDrawn="1"/>
        </p:nvSpPr>
        <p:spPr>
          <a:xfrm>
            <a:off x="1267462" y="5737266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de-DE" sz="1400" dirty="0">
                <a:solidFill>
                  <a:schemeClr val="accent1"/>
                </a:solidFill>
                <a:latin typeface="Corbel" panose="020B0503020204020204" pitchFamily="34" charset="0"/>
              </a:rPr>
              <a:t>30</a:t>
            </a:r>
          </a:p>
        </p:txBody>
      </p:sp>
      <p:sp>
        <p:nvSpPr>
          <p:cNvPr id="128" name="Textplatzhalter 167"/>
          <p:cNvSpPr>
            <a:spLocks noGrp="1"/>
          </p:cNvSpPr>
          <p:nvPr>
            <p:ph type="body" sz="quarter" idx="45" hasCustomPrompt="1"/>
          </p:nvPr>
        </p:nvSpPr>
        <p:spPr>
          <a:xfrm>
            <a:off x="143351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129" name="Textfeld 128"/>
          <p:cNvSpPr txBox="1"/>
          <p:nvPr userDrawn="1"/>
        </p:nvSpPr>
        <p:spPr>
          <a:xfrm>
            <a:off x="5587046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de-DE" sz="1400" dirty="0">
                <a:solidFill>
                  <a:schemeClr val="accent1"/>
                </a:solidFill>
                <a:latin typeface="Corbel" panose="020B0503020204020204" pitchFamily="34" charset="0"/>
              </a:rPr>
              <a:t>27</a:t>
            </a:r>
          </a:p>
        </p:txBody>
      </p:sp>
      <p:sp>
        <p:nvSpPr>
          <p:cNvPr id="182" name="Textplatzhalter 167"/>
          <p:cNvSpPr>
            <a:spLocks noGrp="1"/>
          </p:cNvSpPr>
          <p:nvPr>
            <p:ph type="body" sz="quarter" idx="55" hasCustomPrompt="1"/>
          </p:nvPr>
        </p:nvSpPr>
        <p:spPr>
          <a:xfrm>
            <a:off x="4670579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184" name="Textfeld 183"/>
          <p:cNvSpPr txBox="1"/>
          <p:nvPr userDrawn="1"/>
        </p:nvSpPr>
        <p:spPr>
          <a:xfrm>
            <a:off x="450715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de-DE" sz="1400" dirty="0">
                <a:solidFill>
                  <a:schemeClr val="accent1"/>
                </a:solidFill>
                <a:latin typeface="Corbel" panose="020B0503020204020204" pitchFamily="34" charset="0"/>
              </a:rPr>
              <a:t>26</a:t>
            </a:r>
          </a:p>
        </p:txBody>
      </p:sp>
      <p:sp>
        <p:nvSpPr>
          <p:cNvPr id="198" name="Textfeld 197"/>
          <p:cNvSpPr txBox="1"/>
          <p:nvPr userDrawn="1"/>
        </p:nvSpPr>
        <p:spPr>
          <a:xfrm>
            <a:off x="7023279" y="387330"/>
            <a:ext cx="1197764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 rtl="0"/>
            <a:r>
              <a:rPr lang="de-DE" sz="5400" cap="small" dirty="0">
                <a:solidFill>
                  <a:srgbClr val="58B4FB"/>
                </a:solidFill>
                <a:latin typeface="Corbel" pitchFamily="34" charset="0"/>
              </a:rPr>
              <a:t>2018</a:t>
            </a:r>
          </a:p>
        </p:txBody>
      </p:sp>
      <p:sp>
        <p:nvSpPr>
          <p:cNvPr id="199" name="Textfeld 198"/>
          <p:cNvSpPr txBox="1"/>
          <p:nvPr userDrawn="1"/>
        </p:nvSpPr>
        <p:spPr>
          <a:xfrm>
            <a:off x="3138152" y="364179"/>
            <a:ext cx="3986011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>
            <a:defPPr>
              <a:defRPr/>
            </a:defPPr>
            <a:lvl1pPr algn="r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de-DE" dirty="0">
                <a:latin typeface="Corbel" pitchFamily="34" charset="0"/>
              </a:rPr>
              <a:t>April</a:t>
            </a:r>
          </a:p>
        </p:txBody>
      </p:sp>
      <p:sp>
        <p:nvSpPr>
          <p:cNvPr id="197" name="Rechteck 196"/>
          <p:cNvSpPr/>
          <p:nvPr userDrawn="1"/>
        </p:nvSpPr>
        <p:spPr>
          <a:xfrm>
            <a:off x="114300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e-DE" dirty="0">
              <a:latin typeface="Corbel" panose="020B0503020204020204" pitchFamily="34" charset="0"/>
            </a:endParaRPr>
          </a:p>
        </p:txBody>
      </p:sp>
      <p:sp>
        <p:nvSpPr>
          <p:cNvPr id="246" name="Textplatzhalter 167"/>
          <p:cNvSpPr>
            <a:spLocks noGrp="1"/>
          </p:cNvSpPr>
          <p:nvPr>
            <p:ph type="body" sz="quarter" idx="57" hasCustomPrompt="1"/>
          </p:nvPr>
        </p:nvSpPr>
        <p:spPr>
          <a:xfrm>
            <a:off x="5751576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247" name="Textplatzhalter 167"/>
          <p:cNvSpPr>
            <a:spLocks noGrp="1"/>
          </p:cNvSpPr>
          <p:nvPr>
            <p:ph type="body" sz="quarter" idx="58" hasCustomPrompt="1"/>
          </p:nvPr>
        </p:nvSpPr>
        <p:spPr>
          <a:xfrm>
            <a:off x="6830568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248" name="Textplatzhalter 167"/>
          <p:cNvSpPr>
            <a:spLocks noGrp="1"/>
          </p:cNvSpPr>
          <p:nvPr>
            <p:ph type="body" sz="quarter" idx="59" hasCustomPrompt="1"/>
          </p:nvPr>
        </p:nvSpPr>
        <p:spPr>
          <a:xfrm>
            <a:off x="790956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249" name="Textplatzhalter 167"/>
          <p:cNvSpPr>
            <a:spLocks noGrp="1"/>
          </p:cNvSpPr>
          <p:nvPr>
            <p:ph type="body" sz="quarter" idx="60" hasCustomPrompt="1"/>
          </p:nvPr>
        </p:nvSpPr>
        <p:spPr>
          <a:xfrm>
            <a:off x="467258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250" name="Textplatzhalter 167"/>
          <p:cNvSpPr>
            <a:spLocks noGrp="1"/>
          </p:cNvSpPr>
          <p:nvPr>
            <p:ph type="body" sz="quarter" idx="61" hasCustomPrompt="1"/>
          </p:nvPr>
        </p:nvSpPr>
        <p:spPr>
          <a:xfrm>
            <a:off x="251460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251" name="Textfeld 250"/>
          <p:cNvSpPr txBox="1"/>
          <p:nvPr userDrawn="1"/>
        </p:nvSpPr>
        <p:spPr>
          <a:xfrm>
            <a:off x="235000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de-DE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</a:t>
            </a:r>
          </a:p>
        </p:txBody>
      </p:sp>
      <p:sp>
        <p:nvSpPr>
          <p:cNvPr id="252" name="Textfeld 251"/>
          <p:cNvSpPr txBox="1"/>
          <p:nvPr userDrawn="1"/>
        </p:nvSpPr>
        <p:spPr>
          <a:xfrm>
            <a:off x="34290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de-DE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</a:t>
            </a:r>
          </a:p>
        </p:txBody>
      </p:sp>
      <p:sp>
        <p:nvSpPr>
          <p:cNvPr id="253" name="Textfeld 252"/>
          <p:cNvSpPr txBox="1"/>
          <p:nvPr userDrawn="1"/>
        </p:nvSpPr>
        <p:spPr>
          <a:xfrm>
            <a:off x="4507992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de-DE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</a:t>
            </a:r>
          </a:p>
        </p:txBody>
      </p:sp>
      <p:sp>
        <p:nvSpPr>
          <p:cNvPr id="254" name="Textfeld 253"/>
          <p:cNvSpPr txBox="1"/>
          <p:nvPr userDrawn="1"/>
        </p:nvSpPr>
        <p:spPr>
          <a:xfrm>
            <a:off x="5586984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de-DE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4</a:t>
            </a:r>
          </a:p>
        </p:txBody>
      </p:sp>
      <p:sp>
        <p:nvSpPr>
          <p:cNvPr id="255" name="Textfeld 254"/>
          <p:cNvSpPr txBox="1"/>
          <p:nvPr userDrawn="1"/>
        </p:nvSpPr>
        <p:spPr>
          <a:xfrm>
            <a:off x="6665976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de-DE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5</a:t>
            </a:r>
          </a:p>
        </p:txBody>
      </p:sp>
      <p:sp>
        <p:nvSpPr>
          <p:cNvPr id="256" name="Textfeld 255"/>
          <p:cNvSpPr txBox="1"/>
          <p:nvPr userDrawn="1"/>
        </p:nvSpPr>
        <p:spPr>
          <a:xfrm>
            <a:off x="774496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de-DE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6</a:t>
            </a:r>
          </a:p>
        </p:txBody>
      </p:sp>
      <p:sp>
        <p:nvSpPr>
          <p:cNvPr id="186" name="Textplatzhalter 167">
            <a:extLst>
              <a:ext uri="{FF2B5EF4-FFF2-40B4-BE49-F238E27FC236}">
                <a16:creationId xmlns:a16="http://schemas.microsoft.com/office/drawing/2014/main" id="{734D8DC8-1DEA-4D6E-B014-7E287349067B}"/>
              </a:ext>
            </a:extLst>
          </p:cNvPr>
          <p:cNvSpPr>
            <a:spLocks noGrp="1"/>
          </p:cNvSpPr>
          <p:nvPr>
            <p:ph type="body" sz="quarter" idx="56" hasCustomPrompt="1"/>
          </p:nvPr>
        </p:nvSpPr>
        <p:spPr>
          <a:xfrm>
            <a:off x="3593592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</p:spTree>
    <p:extLst>
      <p:ext uri="{BB962C8B-B14F-4D97-AF65-F5344CB8AC3E}">
        <p14:creationId xmlns:p14="http://schemas.microsoft.com/office/powerpoint/2010/main" val="1847264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Gruppieren 153"/>
          <p:cNvGrpSpPr/>
          <p:nvPr userDrawn="1"/>
        </p:nvGrpSpPr>
        <p:grpSpPr>
          <a:xfrm>
            <a:off x="1226981" y="1517254"/>
            <a:ext cx="6478327" cy="4390280"/>
            <a:chOff x="1226981" y="1517254"/>
            <a:chExt cx="6478327" cy="4390280"/>
          </a:xfrm>
        </p:grpSpPr>
        <p:grpSp>
          <p:nvGrpSpPr>
            <p:cNvPr id="155" name="Gruppieren 154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271" name="Gerader Verbinder 270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Gerader Verbinder 271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Gerader Verbinder 27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Gerader Verbinder 273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Gerader Verbinder 274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Gerader Verbinder 275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6" name="Gruppieren 155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65" name="Gerader Verbinder 26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Gerader Verbinder 26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Gerader Verbinder 26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Gerader Verbinder 267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Gerader Verbinder 26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Gerader Verbinder 26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7" name="Gruppieren 156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59" name="Gerader Verbinder 258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Gerader Verbinder 259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Gerader Verbinder 260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Gerader Verbinder 261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Gerader Verbinder 262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Gerader Verbinder 263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8" name="Gruppieren 157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180" name="Gerader Verbinder 179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Gerader Verbinder 180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Gerader Verbinder 18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Gerader Verbinder 184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Gerader Verbinder 256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Gerader Verbinder 257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9" name="Gruppieren 158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174" name="Gerader Verbinder 173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Gerader Verbinder 174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Gerader Verbinder 175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Gerader Verbinder 176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Gerader Verbinder 177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Gerader Verbinder 178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0" name="Gruppieren 159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168" name="Gerader Verbinder 167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Gerader Verbinder 168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Gerader Verbinder 169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Gerader Verbinder 170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Gerader Verbinder 171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Gerader Verbinder 172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1" name="Gruppe 160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162" name="Gerader Verbinder 161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Gerader Verbinder 162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Gerader Verbinder 163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Gerader Verbinder 164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Gerader Verbinder 165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Gerader Verbinder 166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Gruppieren 190"/>
          <p:cNvGrpSpPr/>
          <p:nvPr userDrawn="1"/>
        </p:nvGrpSpPr>
        <p:grpSpPr>
          <a:xfrm>
            <a:off x="12192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Gerader Verbinder 191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Gerader Verbinder 192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Gerader Verbinder 193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Gerader Verbinder 194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Gerader Verbinder 195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uppe 10"/>
          <p:cNvGrpSpPr/>
          <p:nvPr userDrawn="1"/>
        </p:nvGrpSpPr>
        <p:grpSpPr>
          <a:xfrm>
            <a:off x="1234440" y="1523359"/>
            <a:ext cx="7543800" cy="3581585"/>
            <a:chOff x="1234440" y="1523359"/>
            <a:chExt cx="7543800" cy="3581585"/>
          </a:xfrm>
        </p:grpSpPr>
        <p:cxnSp>
          <p:nvCxnSpPr>
            <p:cNvPr id="12" name="Gerader Verbinder 11"/>
            <p:cNvCxnSpPr/>
            <p:nvPr/>
          </p:nvCxnSpPr>
          <p:spPr>
            <a:xfrm>
              <a:off x="1234440" y="1524000"/>
              <a:ext cx="75438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feld 12"/>
            <p:cNvSpPr txBox="1"/>
            <p:nvPr/>
          </p:nvSpPr>
          <p:spPr>
            <a:xfrm>
              <a:off x="7746840" y="152335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6</a:t>
              </a:r>
            </a:p>
          </p:txBody>
        </p:sp>
        <p:sp>
          <p:nvSpPr>
            <p:cNvPr id="14" name="Textfeld 13"/>
            <p:cNvSpPr txBox="1"/>
            <p:nvPr/>
          </p:nvSpPr>
          <p:spPr>
            <a:xfrm>
              <a:off x="126746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7</a:t>
              </a:r>
            </a:p>
          </p:txBody>
        </p:sp>
        <p:sp>
          <p:nvSpPr>
            <p:cNvPr id="15" name="Textfeld 14"/>
            <p:cNvSpPr txBox="1"/>
            <p:nvPr/>
          </p:nvSpPr>
          <p:spPr>
            <a:xfrm>
              <a:off x="2347358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8</a:t>
              </a:r>
            </a:p>
          </p:txBody>
        </p:sp>
        <p:sp>
          <p:nvSpPr>
            <p:cNvPr id="16" name="Textfeld 15"/>
            <p:cNvSpPr txBox="1"/>
            <p:nvPr/>
          </p:nvSpPr>
          <p:spPr>
            <a:xfrm>
              <a:off x="3427254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9</a:t>
              </a:r>
            </a:p>
          </p:txBody>
        </p:sp>
        <p:sp>
          <p:nvSpPr>
            <p:cNvPr id="17" name="Textfeld 16"/>
            <p:cNvSpPr txBox="1"/>
            <p:nvPr/>
          </p:nvSpPr>
          <p:spPr>
            <a:xfrm>
              <a:off x="450715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10</a:t>
              </a:r>
            </a:p>
          </p:txBody>
        </p:sp>
        <p:sp>
          <p:nvSpPr>
            <p:cNvPr id="18" name="Textfeld 17"/>
            <p:cNvSpPr txBox="1"/>
            <p:nvPr/>
          </p:nvSpPr>
          <p:spPr>
            <a:xfrm>
              <a:off x="5587046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11</a:t>
              </a:r>
            </a:p>
          </p:txBody>
        </p:sp>
        <p:sp>
          <p:nvSpPr>
            <p:cNvPr id="19" name="Textfeld 18"/>
            <p:cNvSpPr txBox="1"/>
            <p:nvPr/>
          </p:nvSpPr>
          <p:spPr>
            <a:xfrm>
              <a:off x="666694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12</a:t>
              </a:r>
            </a:p>
          </p:txBody>
        </p:sp>
        <p:sp>
          <p:nvSpPr>
            <p:cNvPr id="20" name="Textfeld 19"/>
            <p:cNvSpPr txBox="1"/>
            <p:nvPr/>
          </p:nvSpPr>
          <p:spPr>
            <a:xfrm>
              <a:off x="774684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13</a:t>
              </a:r>
            </a:p>
          </p:txBody>
        </p:sp>
        <p:sp>
          <p:nvSpPr>
            <p:cNvPr id="21" name="Textfeld 20"/>
            <p:cNvSpPr txBox="1"/>
            <p:nvPr/>
          </p:nvSpPr>
          <p:spPr>
            <a:xfrm>
              <a:off x="126746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14</a:t>
              </a:r>
            </a:p>
          </p:txBody>
        </p:sp>
        <p:sp>
          <p:nvSpPr>
            <p:cNvPr id="22" name="Textfeld 21"/>
            <p:cNvSpPr txBox="1"/>
            <p:nvPr/>
          </p:nvSpPr>
          <p:spPr>
            <a:xfrm>
              <a:off x="2347358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15</a:t>
              </a:r>
            </a:p>
          </p:txBody>
        </p:sp>
        <p:sp>
          <p:nvSpPr>
            <p:cNvPr id="23" name="Textfeld 22"/>
            <p:cNvSpPr txBox="1"/>
            <p:nvPr/>
          </p:nvSpPr>
          <p:spPr>
            <a:xfrm>
              <a:off x="3427254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16</a:t>
              </a:r>
            </a:p>
          </p:txBody>
        </p:sp>
        <p:sp>
          <p:nvSpPr>
            <p:cNvPr id="24" name="Textfeld 23"/>
            <p:cNvSpPr txBox="1"/>
            <p:nvPr/>
          </p:nvSpPr>
          <p:spPr>
            <a:xfrm>
              <a:off x="450715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17</a:t>
              </a:r>
            </a:p>
          </p:txBody>
        </p:sp>
        <p:sp>
          <p:nvSpPr>
            <p:cNvPr id="25" name="Textfeld 24"/>
            <p:cNvSpPr txBox="1"/>
            <p:nvPr/>
          </p:nvSpPr>
          <p:spPr>
            <a:xfrm>
              <a:off x="5587046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18</a:t>
              </a:r>
            </a:p>
          </p:txBody>
        </p:sp>
        <p:sp>
          <p:nvSpPr>
            <p:cNvPr id="26" name="Textfeld 25"/>
            <p:cNvSpPr txBox="1"/>
            <p:nvPr/>
          </p:nvSpPr>
          <p:spPr>
            <a:xfrm>
              <a:off x="666694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19</a:t>
              </a:r>
            </a:p>
          </p:txBody>
        </p:sp>
        <p:sp>
          <p:nvSpPr>
            <p:cNvPr id="27" name="Textfeld 26"/>
            <p:cNvSpPr txBox="1"/>
            <p:nvPr/>
          </p:nvSpPr>
          <p:spPr>
            <a:xfrm>
              <a:off x="774684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20</a:t>
              </a:r>
            </a:p>
          </p:txBody>
        </p:sp>
        <p:sp>
          <p:nvSpPr>
            <p:cNvPr id="28" name="Textfeld 27"/>
            <p:cNvSpPr txBox="1"/>
            <p:nvPr/>
          </p:nvSpPr>
          <p:spPr>
            <a:xfrm>
              <a:off x="126746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21</a:t>
              </a:r>
            </a:p>
          </p:txBody>
        </p:sp>
        <p:sp>
          <p:nvSpPr>
            <p:cNvPr id="29" name="Textfeld 28"/>
            <p:cNvSpPr txBox="1"/>
            <p:nvPr/>
          </p:nvSpPr>
          <p:spPr>
            <a:xfrm>
              <a:off x="2347358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22</a:t>
              </a:r>
            </a:p>
          </p:txBody>
        </p:sp>
        <p:sp>
          <p:nvSpPr>
            <p:cNvPr id="30" name="Textfeld 29"/>
            <p:cNvSpPr txBox="1"/>
            <p:nvPr/>
          </p:nvSpPr>
          <p:spPr>
            <a:xfrm>
              <a:off x="3427254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23</a:t>
              </a:r>
            </a:p>
          </p:txBody>
        </p:sp>
        <p:sp>
          <p:nvSpPr>
            <p:cNvPr id="31" name="Textfeld 30"/>
            <p:cNvSpPr txBox="1"/>
            <p:nvPr/>
          </p:nvSpPr>
          <p:spPr>
            <a:xfrm>
              <a:off x="450715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24</a:t>
              </a:r>
            </a:p>
          </p:txBody>
        </p:sp>
        <p:sp>
          <p:nvSpPr>
            <p:cNvPr id="32" name="Textfeld 31"/>
            <p:cNvSpPr txBox="1"/>
            <p:nvPr/>
          </p:nvSpPr>
          <p:spPr>
            <a:xfrm>
              <a:off x="5587046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25</a:t>
              </a:r>
            </a:p>
          </p:txBody>
        </p:sp>
        <p:sp>
          <p:nvSpPr>
            <p:cNvPr id="33" name="Textfeld 32"/>
            <p:cNvSpPr txBox="1"/>
            <p:nvPr/>
          </p:nvSpPr>
          <p:spPr>
            <a:xfrm>
              <a:off x="666694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26</a:t>
              </a:r>
            </a:p>
          </p:txBody>
        </p:sp>
        <p:sp>
          <p:nvSpPr>
            <p:cNvPr id="34" name="Textfeld 33"/>
            <p:cNvSpPr txBox="1"/>
            <p:nvPr/>
          </p:nvSpPr>
          <p:spPr>
            <a:xfrm>
              <a:off x="774684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27</a:t>
              </a:r>
            </a:p>
          </p:txBody>
        </p:sp>
        <p:sp>
          <p:nvSpPr>
            <p:cNvPr id="35" name="Textfeld 34"/>
            <p:cNvSpPr txBox="1"/>
            <p:nvPr userDrawn="1"/>
          </p:nvSpPr>
          <p:spPr>
            <a:xfrm>
              <a:off x="1267462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28</a:t>
              </a:r>
            </a:p>
          </p:txBody>
        </p:sp>
        <p:sp>
          <p:nvSpPr>
            <p:cNvPr id="36" name="Textfeld 35"/>
            <p:cNvSpPr txBox="1"/>
            <p:nvPr/>
          </p:nvSpPr>
          <p:spPr>
            <a:xfrm>
              <a:off x="2347358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29</a:t>
              </a:r>
            </a:p>
          </p:txBody>
        </p:sp>
        <p:sp>
          <p:nvSpPr>
            <p:cNvPr id="37" name="Textfeld 36"/>
            <p:cNvSpPr txBox="1"/>
            <p:nvPr/>
          </p:nvSpPr>
          <p:spPr>
            <a:xfrm>
              <a:off x="3427254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30</a:t>
              </a:r>
            </a:p>
          </p:txBody>
        </p:sp>
      </p:grpSp>
      <p:sp>
        <p:nvSpPr>
          <p:cNvPr id="43" name="Textplatzhalter 167"/>
          <p:cNvSpPr>
            <a:spLocks noGrp="1"/>
          </p:cNvSpPr>
          <p:nvPr>
            <p:ph type="body" sz="quarter" idx="23" hasCustomPrompt="1"/>
          </p:nvPr>
        </p:nvSpPr>
        <p:spPr>
          <a:xfrm>
            <a:off x="7907643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44" name="Textplatzhalter 167"/>
          <p:cNvSpPr>
            <a:spLocks noGrp="1"/>
          </p:cNvSpPr>
          <p:nvPr>
            <p:ph type="body" sz="quarter" idx="24" hasCustomPrompt="1"/>
          </p:nvPr>
        </p:nvSpPr>
        <p:spPr>
          <a:xfrm>
            <a:off x="1433514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45" name="Textplatzhalter 167"/>
          <p:cNvSpPr>
            <a:spLocks noGrp="1"/>
          </p:cNvSpPr>
          <p:nvPr>
            <p:ph type="body" sz="quarter" idx="25" hasCustomPrompt="1"/>
          </p:nvPr>
        </p:nvSpPr>
        <p:spPr>
          <a:xfrm>
            <a:off x="2512536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46" name="Textplatzhalter 167"/>
          <p:cNvSpPr>
            <a:spLocks noGrp="1"/>
          </p:cNvSpPr>
          <p:nvPr>
            <p:ph type="body" sz="quarter" idx="26" hasCustomPrompt="1"/>
          </p:nvPr>
        </p:nvSpPr>
        <p:spPr>
          <a:xfrm>
            <a:off x="3591557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47" name="Textplatzhalter 167"/>
          <p:cNvSpPr>
            <a:spLocks noGrp="1"/>
          </p:cNvSpPr>
          <p:nvPr>
            <p:ph type="body" sz="quarter" idx="13" hasCustomPrompt="1"/>
          </p:nvPr>
        </p:nvSpPr>
        <p:spPr>
          <a:xfrm>
            <a:off x="4670579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48" name="Textplatzhalter 167"/>
          <p:cNvSpPr>
            <a:spLocks noGrp="1"/>
          </p:cNvSpPr>
          <p:nvPr>
            <p:ph type="body" sz="quarter" idx="14" hasCustomPrompt="1"/>
          </p:nvPr>
        </p:nvSpPr>
        <p:spPr>
          <a:xfrm>
            <a:off x="5749600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49" name="Textplatzhalter 167"/>
          <p:cNvSpPr>
            <a:spLocks noGrp="1"/>
          </p:cNvSpPr>
          <p:nvPr>
            <p:ph type="body" sz="quarter" idx="15" hasCustomPrompt="1"/>
          </p:nvPr>
        </p:nvSpPr>
        <p:spPr>
          <a:xfrm>
            <a:off x="6828621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50" name="Textplatzhalter 167"/>
          <p:cNvSpPr>
            <a:spLocks noGrp="1"/>
          </p:cNvSpPr>
          <p:nvPr>
            <p:ph type="body" sz="quarter" idx="16" hasCustomPrompt="1"/>
          </p:nvPr>
        </p:nvSpPr>
        <p:spPr>
          <a:xfrm>
            <a:off x="7907643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51" name="Textplatzhalter 167"/>
          <p:cNvSpPr>
            <a:spLocks noGrp="1"/>
          </p:cNvSpPr>
          <p:nvPr>
            <p:ph type="body" sz="quarter" idx="27" hasCustomPrompt="1"/>
          </p:nvPr>
        </p:nvSpPr>
        <p:spPr>
          <a:xfrm>
            <a:off x="1433514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52" name="Textplatzhalter 167"/>
          <p:cNvSpPr>
            <a:spLocks noGrp="1"/>
          </p:cNvSpPr>
          <p:nvPr>
            <p:ph type="body" sz="quarter" idx="28" hasCustomPrompt="1"/>
          </p:nvPr>
        </p:nvSpPr>
        <p:spPr>
          <a:xfrm>
            <a:off x="2512536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53" name="Textplatzhalter 167"/>
          <p:cNvSpPr>
            <a:spLocks noGrp="1"/>
          </p:cNvSpPr>
          <p:nvPr>
            <p:ph type="body" sz="quarter" idx="29" hasCustomPrompt="1"/>
          </p:nvPr>
        </p:nvSpPr>
        <p:spPr>
          <a:xfrm>
            <a:off x="3591557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54" name="Textplatzhalter 167"/>
          <p:cNvSpPr>
            <a:spLocks noGrp="1"/>
          </p:cNvSpPr>
          <p:nvPr>
            <p:ph type="body" sz="quarter" idx="30" hasCustomPrompt="1"/>
          </p:nvPr>
        </p:nvSpPr>
        <p:spPr>
          <a:xfrm>
            <a:off x="4670579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55" name="Textplatzhalter 167"/>
          <p:cNvSpPr>
            <a:spLocks noGrp="1"/>
          </p:cNvSpPr>
          <p:nvPr>
            <p:ph type="body" sz="quarter" idx="31" hasCustomPrompt="1"/>
          </p:nvPr>
        </p:nvSpPr>
        <p:spPr>
          <a:xfrm>
            <a:off x="5749600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56" name="Textplatzhalter 167"/>
          <p:cNvSpPr>
            <a:spLocks noGrp="1"/>
          </p:cNvSpPr>
          <p:nvPr>
            <p:ph type="body" sz="quarter" idx="32" hasCustomPrompt="1"/>
          </p:nvPr>
        </p:nvSpPr>
        <p:spPr>
          <a:xfrm>
            <a:off x="6828621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57" name="Textplatzhalter 167"/>
          <p:cNvSpPr>
            <a:spLocks noGrp="1"/>
          </p:cNvSpPr>
          <p:nvPr>
            <p:ph type="body" sz="quarter" idx="33" hasCustomPrompt="1"/>
          </p:nvPr>
        </p:nvSpPr>
        <p:spPr>
          <a:xfrm>
            <a:off x="7907643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58" name="Textplatzhalter 167"/>
          <p:cNvSpPr>
            <a:spLocks noGrp="1"/>
          </p:cNvSpPr>
          <p:nvPr>
            <p:ph type="body" sz="quarter" idx="34" hasCustomPrompt="1"/>
          </p:nvPr>
        </p:nvSpPr>
        <p:spPr>
          <a:xfrm>
            <a:off x="1433514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59" name="Textplatzhalter 167"/>
          <p:cNvSpPr>
            <a:spLocks noGrp="1"/>
          </p:cNvSpPr>
          <p:nvPr>
            <p:ph type="body" sz="quarter" idx="35" hasCustomPrompt="1"/>
          </p:nvPr>
        </p:nvSpPr>
        <p:spPr>
          <a:xfrm>
            <a:off x="2512536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60" name="Textplatzhalter 167"/>
          <p:cNvSpPr>
            <a:spLocks noGrp="1"/>
          </p:cNvSpPr>
          <p:nvPr>
            <p:ph type="body" sz="quarter" idx="36" hasCustomPrompt="1"/>
          </p:nvPr>
        </p:nvSpPr>
        <p:spPr>
          <a:xfrm>
            <a:off x="3591557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61" name="Textplatzhalter 167"/>
          <p:cNvSpPr>
            <a:spLocks noGrp="1"/>
          </p:cNvSpPr>
          <p:nvPr>
            <p:ph type="body" sz="quarter" idx="37" hasCustomPrompt="1"/>
          </p:nvPr>
        </p:nvSpPr>
        <p:spPr>
          <a:xfrm>
            <a:off x="4670579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62" name="Textplatzhalter 167"/>
          <p:cNvSpPr>
            <a:spLocks noGrp="1"/>
          </p:cNvSpPr>
          <p:nvPr>
            <p:ph type="body" sz="quarter" idx="38" hasCustomPrompt="1"/>
          </p:nvPr>
        </p:nvSpPr>
        <p:spPr>
          <a:xfrm>
            <a:off x="5749600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63" name="Textplatzhalter 167"/>
          <p:cNvSpPr>
            <a:spLocks noGrp="1"/>
          </p:cNvSpPr>
          <p:nvPr>
            <p:ph type="body" sz="quarter" idx="39" hasCustomPrompt="1"/>
          </p:nvPr>
        </p:nvSpPr>
        <p:spPr>
          <a:xfrm>
            <a:off x="6828621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64" name="Textplatzhalter 167"/>
          <p:cNvSpPr>
            <a:spLocks noGrp="1"/>
          </p:cNvSpPr>
          <p:nvPr>
            <p:ph type="body" sz="quarter" idx="40" hasCustomPrompt="1"/>
          </p:nvPr>
        </p:nvSpPr>
        <p:spPr>
          <a:xfrm>
            <a:off x="7907643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65" name="Textplatzhalter 167"/>
          <p:cNvSpPr>
            <a:spLocks noGrp="1"/>
          </p:cNvSpPr>
          <p:nvPr>
            <p:ph type="body" sz="quarter" idx="41" hasCustomPrompt="1"/>
          </p:nvPr>
        </p:nvSpPr>
        <p:spPr>
          <a:xfrm>
            <a:off x="1433514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66" name="Textplatzhalter 167"/>
          <p:cNvSpPr>
            <a:spLocks noGrp="1"/>
          </p:cNvSpPr>
          <p:nvPr>
            <p:ph type="body" sz="quarter" idx="42" hasCustomPrompt="1"/>
          </p:nvPr>
        </p:nvSpPr>
        <p:spPr>
          <a:xfrm>
            <a:off x="2512536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67" name="Textplatzhalter 167"/>
          <p:cNvSpPr>
            <a:spLocks noGrp="1"/>
          </p:cNvSpPr>
          <p:nvPr>
            <p:ph type="body" sz="quarter" idx="43" hasCustomPrompt="1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73" name="Textfeld 72"/>
          <p:cNvSpPr txBox="1"/>
          <p:nvPr userDrawn="1"/>
        </p:nvSpPr>
        <p:spPr>
          <a:xfrm>
            <a:off x="6667818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lvl="0"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de-DE" dirty="0">
                <a:latin typeface="Corbel" panose="020B0503020204020204" pitchFamily="34" charset="0"/>
              </a:rPr>
              <a:t>5</a:t>
            </a:r>
          </a:p>
        </p:txBody>
      </p:sp>
      <p:sp>
        <p:nvSpPr>
          <p:cNvPr id="74" name="Textplatzhalter 167"/>
          <p:cNvSpPr>
            <a:spLocks noGrp="1"/>
          </p:cNvSpPr>
          <p:nvPr>
            <p:ph type="body" sz="quarter" idx="47" hasCustomPrompt="1"/>
          </p:nvPr>
        </p:nvSpPr>
        <p:spPr>
          <a:xfrm>
            <a:off x="6828621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80" name="Textfeld 79"/>
          <p:cNvSpPr txBox="1"/>
          <p:nvPr userDrawn="1"/>
        </p:nvSpPr>
        <p:spPr>
          <a:xfrm>
            <a:off x="5584357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lvl="0"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de-DE" dirty="0">
                <a:latin typeface="Corbel" panose="020B0503020204020204" pitchFamily="34" charset="0"/>
              </a:rPr>
              <a:t>4</a:t>
            </a:r>
          </a:p>
        </p:txBody>
      </p:sp>
      <p:sp>
        <p:nvSpPr>
          <p:cNvPr id="81" name="Textplatzhalter 167"/>
          <p:cNvSpPr>
            <a:spLocks noGrp="1"/>
          </p:cNvSpPr>
          <p:nvPr>
            <p:ph type="body" sz="quarter" idx="48" hasCustomPrompt="1"/>
          </p:nvPr>
        </p:nvSpPr>
        <p:spPr>
          <a:xfrm>
            <a:off x="5751576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87" name="Textfeld 86"/>
          <p:cNvSpPr txBox="1"/>
          <p:nvPr userDrawn="1"/>
        </p:nvSpPr>
        <p:spPr>
          <a:xfrm>
            <a:off x="450804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lvl="0"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de-DE" dirty="0">
                <a:latin typeface="Corbel" panose="020B0503020204020204" pitchFamily="34" charset="0"/>
              </a:rPr>
              <a:t>3</a:t>
            </a:r>
          </a:p>
        </p:txBody>
      </p:sp>
      <p:sp>
        <p:nvSpPr>
          <p:cNvPr id="88" name="Textplatzhalter 167"/>
          <p:cNvSpPr>
            <a:spLocks noGrp="1"/>
          </p:cNvSpPr>
          <p:nvPr>
            <p:ph type="body" sz="quarter" idx="49" hasCustomPrompt="1"/>
          </p:nvPr>
        </p:nvSpPr>
        <p:spPr>
          <a:xfrm>
            <a:off x="466884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96" name="Textfeld 95"/>
          <p:cNvSpPr txBox="1"/>
          <p:nvPr userDrawn="1"/>
        </p:nvSpPr>
        <p:spPr>
          <a:xfrm>
            <a:off x="343333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lvl="0"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de-DE" dirty="0">
                <a:latin typeface="Corbel" panose="020B0503020204020204" pitchFamily="34" charset="0"/>
              </a:rPr>
              <a:t>2</a:t>
            </a:r>
          </a:p>
        </p:txBody>
      </p:sp>
      <p:sp>
        <p:nvSpPr>
          <p:cNvPr id="97" name="Textplatzhalter 167"/>
          <p:cNvSpPr>
            <a:spLocks noGrp="1"/>
          </p:cNvSpPr>
          <p:nvPr>
            <p:ph type="body" sz="quarter" idx="50" hasCustomPrompt="1"/>
          </p:nvPr>
        </p:nvSpPr>
        <p:spPr>
          <a:xfrm>
            <a:off x="359413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105" name="Textfeld 104"/>
          <p:cNvSpPr txBox="1"/>
          <p:nvPr userDrawn="1"/>
        </p:nvSpPr>
        <p:spPr>
          <a:xfrm>
            <a:off x="235091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lvl="0"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de-DE" dirty="0">
                <a:latin typeface="Corbel" panose="020B0503020204020204" pitchFamily="34" charset="0"/>
              </a:rPr>
              <a:t>1</a:t>
            </a:r>
          </a:p>
        </p:txBody>
      </p:sp>
      <p:sp>
        <p:nvSpPr>
          <p:cNvPr id="106" name="Textplatzhalter 167"/>
          <p:cNvSpPr>
            <a:spLocks noGrp="1"/>
          </p:cNvSpPr>
          <p:nvPr>
            <p:ph type="body" sz="quarter" idx="51" hasCustomPrompt="1"/>
          </p:nvPr>
        </p:nvSpPr>
        <p:spPr>
          <a:xfrm>
            <a:off x="251171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113" name="Textfeld 112"/>
          <p:cNvSpPr txBox="1"/>
          <p:nvPr userDrawn="1"/>
        </p:nvSpPr>
        <p:spPr>
          <a:xfrm>
            <a:off x="127189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de-DE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30</a:t>
            </a:r>
          </a:p>
        </p:txBody>
      </p:sp>
      <p:sp>
        <p:nvSpPr>
          <p:cNvPr id="114" name="Textplatzhalter 167"/>
          <p:cNvSpPr>
            <a:spLocks noGrp="1"/>
          </p:cNvSpPr>
          <p:nvPr>
            <p:ph type="body" sz="quarter" idx="52" hasCustomPrompt="1"/>
          </p:nvPr>
        </p:nvSpPr>
        <p:spPr>
          <a:xfrm>
            <a:off x="143269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115" name="Textfeld 114"/>
          <p:cNvSpPr txBox="1"/>
          <p:nvPr userDrawn="1"/>
        </p:nvSpPr>
        <p:spPr>
          <a:xfrm>
            <a:off x="770190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de-DE" sz="1600" dirty="0">
                <a:solidFill>
                  <a:schemeClr val="accent1"/>
                </a:solidFill>
                <a:latin typeface="Corbel" panose="020B0503020204020204" pitchFamily="34" charset="0"/>
              </a:rPr>
              <a:t>Sonntag</a:t>
            </a:r>
          </a:p>
        </p:txBody>
      </p:sp>
      <p:sp>
        <p:nvSpPr>
          <p:cNvPr id="116" name="Textfeld 115"/>
          <p:cNvSpPr txBox="1"/>
          <p:nvPr userDrawn="1"/>
        </p:nvSpPr>
        <p:spPr>
          <a:xfrm>
            <a:off x="126585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de-DE" sz="1600" dirty="0">
                <a:solidFill>
                  <a:schemeClr val="accent1"/>
                </a:solidFill>
                <a:latin typeface="Corbel" panose="020B0503020204020204" pitchFamily="34" charset="0"/>
              </a:rPr>
              <a:t>Montag</a:t>
            </a:r>
          </a:p>
        </p:txBody>
      </p:sp>
      <p:sp>
        <p:nvSpPr>
          <p:cNvPr id="117" name="Textfeld 116"/>
          <p:cNvSpPr txBox="1"/>
          <p:nvPr userDrawn="1"/>
        </p:nvSpPr>
        <p:spPr>
          <a:xfrm>
            <a:off x="2341851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de-DE" sz="1600" dirty="0">
                <a:solidFill>
                  <a:schemeClr val="accent1"/>
                </a:solidFill>
                <a:latin typeface="Corbel" panose="020B0503020204020204" pitchFamily="34" charset="0"/>
              </a:rPr>
              <a:t>Dienstag</a:t>
            </a:r>
          </a:p>
        </p:txBody>
      </p:sp>
      <p:sp>
        <p:nvSpPr>
          <p:cNvPr id="118" name="Textfeld 117"/>
          <p:cNvSpPr txBox="1"/>
          <p:nvPr userDrawn="1"/>
        </p:nvSpPr>
        <p:spPr>
          <a:xfrm>
            <a:off x="3417847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de-DE" sz="1600" dirty="0">
                <a:solidFill>
                  <a:schemeClr val="accent1"/>
                </a:solidFill>
                <a:latin typeface="Corbel" panose="020B0503020204020204" pitchFamily="34" charset="0"/>
              </a:rPr>
              <a:t>Mittwoch</a:t>
            </a:r>
          </a:p>
        </p:txBody>
      </p:sp>
      <p:sp>
        <p:nvSpPr>
          <p:cNvPr id="119" name="Textfeld 118"/>
          <p:cNvSpPr txBox="1"/>
          <p:nvPr userDrawn="1"/>
        </p:nvSpPr>
        <p:spPr>
          <a:xfrm>
            <a:off x="449384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de-DE" sz="1600" dirty="0">
                <a:solidFill>
                  <a:schemeClr val="accent1"/>
                </a:solidFill>
                <a:latin typeface="Corbel" panose="020B0503020204020204" pitchFamily="34" charset="0"/>
              </a:rPr>
              <a:t>Donnerstag</a:t>
            </a:r>
          </a:p>
        </p:txBody>
      </p:sp>
      <p:sp>
        <p:nvSpPr>
          <p:cNvPr id="120" name="Textfeld 119"/>
          <p:cNvSpPr txBox="1"/>
          <p:nvPr userDrawn="1"/>
        </p:nvSpPr>
        <p:spPr>
          <a:xfrm>
            <a:off x="5569839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de-DE" sz="1600" dirty="0">
                <a:solidFill>
                  <a:schemeClr val="accent1"/>
                </a:solidFill>
                <a:latin typeface="Corbel" panose="020B0503020204020204" pitchFamily="34" charset="0"/>
              </a:rPr>
              <a:t>Freitag</a:t>
            </a:r>
          </a:p>
        </p:txBody>
      </p:sp>
      <p:sp>
        <p:nvSpPr>
          <p:cNvPr id="121" name="Textfeld 120"/>
          <p:cNvSpPr txBox="1"/>
          <p:nvPr userDrawn="1"/>
        </p:nvSpPr>
        <p:spPr>
          <a:xfrm>
            <a:off x="664583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de-DE" sz="1600" dirty="0">
                <a:solidFill>
                  <a:schemeClr val="accent1"/>
                </a:solidFill>
                <a:latin typeface="Corbel" panose="020B0503020204020204" pitchFamily="34" charset="0"/>
              </a:rPr>
              <a:t>Samstag</a:t>
            </a:r>
          </a:p>
        </p:txBody>
      </p:sp>
      <p:sp>
        <p:nvSpPr>
          <p:cNvPr id="122" name="Textfeld 121"/>
          <p:cNvSpPr txBox="1"/>
          <p:nvPr userDrawn="1"/>
        </p:nvSpPr>
        <p:spPr>
          <a:xfrm>
            <a:off x="774684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lvl="0"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de-DE" dirty="0">
                <a:latin typeface="Corbel" panose="020B0503020204020204" pitchFamily="34" charset="0"/>
              </a:rPr>
              <a:t>3</a:t>
            </a:r>
          </a:p>
        </p:txBody>
      </p:sp>
      <p:sp>
        <p:nvSpPr>
          <p:cNvPr id="123" name="Textfeld 122"/>
          <p:cNvSpPr txBox="1"/>
          <p:nvPr userDrawn="1"/>
        </p:nvSpPr>
        <p:spPr>
          <a:xfrm>
            <a:off x="6666942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lvl="0"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de-DE" dirty="0">
                <a:latin typeface="Corbel" panose="020B0503020204020204" pitchFamily="34" charset="0"/>
              </a:rPr>
              <a:t>2</a:t>
            </a:r>
          </a:p>
        </p:txBody>
      </p:sp>
      <p:sp>
        <p:nvSpPr>
          <p:cNvPr id="124" name="Textplatzhalter 167"/>
          <p:cNvSpPr>
            <a:spLocks noGrp="1"/>
          </p:cNvSpPr>
          <p:nvPr>
            <p:ph type="body" sz="quarter" idx="53" hasCustomPrompt="1"/>
          </p:nvPr>
        </p:nvSpPr>
        <p:spPr>
          <a:xfrm>
            <a:off x="5749600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125" name="Textplatzhalter 167"/>
          <p:cNvSpPr>
            <a:spLocks noGrp="1"/>
          </p:cNvSpPr>
          <p:nvPr>
            <p:ph type="body" sz="quarter" idx="54" hasCustomPrompt="1"/>
          </p:nvPr>
        </p:nvSpPr>
        <p:spPr>
          <a:xfrm>
            <a:off x="6828621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126" name="Textplatzhalter 167"/>
          <p:cNvSpPr>
            <a:spLocks noGrp="1"/>
          </p:cNvSpPr>
          <p:nvPr>
            <p:ph type="body" sz="quarter" idx="44" hasCustomPrompt="1"/>
          </p:nvPr>
        </p:nvSpPr>
        <p:spPr>
          <a:xfrm>
            <a:off x="7907643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127" name="Textfeld 126"/>
          <p:cNvSpPr txBox="1"/>
          <p:nvPr userDrawn="1"/>
        </p:nvSpPr>
        <p:spPr>
          <a:xfrm>
            <a:off x="1267462" y="5737266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lvl="0"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de-DE" dirty="0">
                <a:latin typeface="Corbel" panose="020B0503020204020204" pitchFamily="34" charset="0"/>
              </a:rPr>
              <a:t>4</a:t>
            </a:r>
          </a:p>
        </p:txBody>
      </p:sp>
      <p:sp>
        <p:nvSpPr>
          <p:cNvPr id="128" name="Textplatzhalter 167"/>
          <p:cNvSpPr>
            <a:spLocks noGrp="1"/>
          </p:cNvSpPr>
          <p:nvPr>
            <p:ph type="body" sz="quarter" idx="45" hasCustomPrompt="1"/>
          </p:nvPr>
        </p:nvSpPr>
        <p:spPr>
          <a:xfrm>
            <a:off x="143351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129" name="Textfeld 128"/>
          <p:cNvSpPr txBox="1"/>
          <p:nvPr userDrawn="1"/>
        </p:nvSpPr>
        <p:spPr>
          <a:xfrm>
            <a:off x="5587046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lvl="0"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de-DE" dirty="0">
                <a:latin typeface="Corbel" panose="020B0503020204020204" pitchFamily="34" charset="0"/>
              </a:rPr>
              <a:t>1</a:t>
            </a:r>
          </a:p>
        </p:txBody>
      </p:sp>
      <p:sp>
        <p:nvSpPr>
          <p:cNvPr id="182" name="Textplatzhalter 167"/>
          <p:cNvSpPr>
            <a:spLocks noGrp="1"/>
          </p:cNvSpPr>
          <p:nvPr>
            <p:ph type="body" sz="quarter" idx="55" hasCustomPrompt="1"/>
          </p:nvPr>
        </p:nvSpPr>
        <p:spPr>
          <a:xfrm>
            <a:off x="4670579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184" name="Textfeld 183"/>
          <p:cNvSpPr txBox="1"/>
          <p:nvPr userDrawn="1"/>
        </p:nvSpPr>
        <p:spPr>
          <a:xfrm>
            <a:off x="450715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lvl="0"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de-DE" dirty="0">
                <a:solidFill>
                  <a:schemeClr val="accent1"/>
                </a:solidFill>
                <a:latin typeface="Corbel" panose="020B0503020204020204" pitchFamily="34" charset="0"/>
              </a:rPr>
              <a:t>31</a:t>
            </a:r>
          </a:p>
        </p:txBody>
      </p:sp>
      <p:sp>
        <p:nvSpPr>
          <p:cNvPr id="198" name="Textfeld 197"/>
          <p:cNvSpPr txBox="1"/>
          <p:nvPr userDrawn="1"/>
        </p:nvSpPr>
        <p:spPr>
          <a:xfrm>
            <a:off x="7023279" y="387330"/>
            <a:ext cx="1197764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 rtl="0"/>
            <a:r>
              <a:rPr lang="de-DE" sz="5400" cap="small" dirty="0">
                <a:solidFill>
                  <a:srgbClr val="58B4FB"/>
                </a:solidFill>
                <a:latin typeface="Corbel" pitchFamily="34" charset="0"/>
              </a:rPr>
              <a:t>2018</a:t>
            </a:r>
          </a:p>
        </p:txBody>
      </p:sp>
      <p:sp>
        <p:nvSpPr>
          <p:cNvPr id="199" name="Textfeld 198"/>
          <p:cNvSpPr txBox="1"/>
          <p:nvPr userDrawn="1"/>
        </p:nvSpPr>
        <p:spPr>
          <a:xfrm>
            <a:off x="3138152" y="364179"/>
            <a:ext cx="3986011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>
            <a:defPPr>
              <a:defRPr/>
            </a:defPPr>
            <a:lvl1pPr algn="r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de-DE" dirty="0">
                <a:latin typeface="Corbel" pitchFamily="34" charset="0"/>
              </a:rPr>
              <a:t>Mai</a:t>
            </a:r>
          </a:p>
        </p:txBody>
      </p:sp>
      <p:sp>
        <p:nvSpPr>
          <p:cNvPr id="197" name="Rechteck 196"/>
          <p:cNvSpPr/>
          <p:nvPr userDrawn="1"/>
        </p:nvSpPr>
        <p:spPr>
          <a:xfrm>
            <a:off x="114300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e-DE" dirty="0">
              <a:latin typeface="Corbel" panose="020B0503020204020204" pitchFamily="34" charset="0"/>
            </a:endParaRPr>
          </a:p>
        </p:txBody>
      </p:sp>
      <p:sp>
        <p:nvSpPr>
          <p:cNvPr id="245" name="Textplatzhalter 167"/>
          <p:cNvSpPr>
            <a:spLocks noGrp="1"/>
          </p:cNvSpPr>
          <p:nvPr>
            <p:ph type="body" sz="quarter" idx="56" hasCustomPrompt="1"/>
          </p:nvPr>
        </p:nvSpPr>
        <p:spPr>
          <a:xfrm>
            <a:off x="3593592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246" name="Textplatzhalter 167"/>
          <p:cNvSpPr>
            <a:spLocks noGrp="1"/>
          </p:cNvSpPr>
          <p:nvPr>
            <p:ph type="body" sz="quarter" idx="57" hasCustomPrompt="1"/>
          </p:nvPr>
        </p:nvSpPr>
        <p:spPr>
          <a:xfrm>
            <a:off x="5751576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247" name="Textplatzhalter 167"/>
          <p:cNvSpPr>
            <a:spLocks noGrp="1"/>
          </p:cNvSpPr>
          <p:nvPr>
            <p:ph type="body" sz="quarter" idx="58" hasCustomPrompt="1"/>
          </p:nvPr>
        </p:nvSpPr>
        <p:spPr>
          <a:xfrm>
            <a:off x="6830568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248" name="Textplatzhalter 167"/>
          <p:cNvSpPr>
            <a:spLocks noGrp="1"/>
          </p:cNvSpPr>
          <p:nvPr>
            <p:ph type="body" sz="quarter" idx="59" hasCustomPrompt="1"/>
          </p:nvPr>
        </p:nvSpPr>
        <p:spPr>
          <a:xfrm>
            <a:off x="790956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249" name="Textplatzhalter 167"/>
          <p:cNvSpPr>
            <a:spLocks noGrp="1"/>
          </p:cNvSpPr>
          <p:nvPr>
            <p:ph type="body" sz="quarter" idx="60" hasCustomPrompt="1"/>
          </p:nvPr>
        </p:nvSpPr>
        <p:spPr>
          <a:xfrm>
            <a:off x="467258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250" name="Textplatzhalter 167"/>
          <p:cNvSpPr>
            <a:spLocks noGrp="1"/>
          </p:cNvSpPr>
          <p:nvPr>
            <p:ph type="body" sz="quarter" idx="61" hasCustomPrompt="1"/>
          </p:nvPr>
        </p:nvSpPr>
        <p:spPr>
          <a:xfrm>
            <a:off x="251460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251" name="Textfeld 250"/>
          <p:cNvSpPr txBox="1"/>
          <p:nvPr userDrawn="1"/>
        </p:nvSpPr>
        <p:spPr>
          <a:xfrm>
            <a:off x="235000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de-DE" dirty="0">
                <a:latin typeface="Corbel" panose="020B0503020204020204" pitchFamily="34" charset="0"/>
              </a:rPr>
              <a:t>5</a:t>
            </a:r>
          </a:p>
        </p:txBody>
      </p:sp>
      <p:sp>
        <p:nvSpPr>
          <p:cNvPr id="252" name="Textfeld 251"/>
          <p:cNvSpPr txBox="1"/>
          <p:nvPr userDrawn="1"/>
        </p:nvSpPr>
        <p:spPr>
          <a:xfrm>
            <a:off x="34290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de-DE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6</a:t>
            </a:r>
          </a:p>
        </p:txBody>
      </p:sp>
      <p:sp>
        <p:nvSpPr>
          <p:cNvPr id="253" name="Textfeld 252"/>
          <p:cNvSpPr txBox="1"/>
          <p:nvPr userDrawn="1"/>
        </p:nvSpPr>
        <p:spPr>
          <a:xfrm>
            <a:off x="4507992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de-DE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7</a:t>
            </a:r>
          </a:p>
        </p:txBody>
      </p:sp>
      <p:sp>
        <p:nvSpPr>
          <p:cNvPr id="254" name="Textfeld 253"/>
          <p:cNvSpPr txBox="1"/>
          <p:nvPr userDrawn="1"/>
        </p:nvSpPr>
        <p:spPr>
          <a:xfrm>
            <a:off x="5586984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de-DE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8</a:t>
            </a:r>
          </a:p>
        </p:txBody>
      </p:sp>
      <p:sp>
        <p:nvSpPr>
          <p:cNvPr id="255" name="Textfeld 254"/>
          <p:cNvSpPr txBox="1"/>
          <p:nvPr userDrawn="1"/>
        </p:nvSpPr>
        <p:spPr>
          <a:xfrm>
            <a:off x="6665976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de-DE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9</a:t>
            </a:r>
          </a:p>
        </p:txBody>
      </p:sp>
      <p:sp>
        <p:nvSpPr>
          <p:cNvPr id="256" name="Textfeld 255"/>
          <p:cNvSpPr txBox="1"/>
          <p:nvPr userDrawn="1"/>
        </p:nvSpPr>
        <p:spPr>
          <a:xfrm>
            <a:off x="774496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de-DE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2704772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uni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Gruppieren 153"/>
          <p:cNvGrpSpPr/>
          <p:nvPr userDrawn="1"/>
        </p:nvGrpSpPr>
        <p:grpSpPr>
          <a:xfrm>
            <a:off x="1226981" y="1517254"/>
            <a:ext cx="6478327" cy="4390280"/>
            <a:chOff x="1226981" y="1517254"/>
            <a:chExt cx="6478327" cy="4390280"/>
          </a:xfrm>
        </p:grpSpPr>
        <p:grpSp>
          <p:nvGrpSpPr>
            <p:cNvPr id="155" name="Gruppieren 154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271" name="Gerader Verbinder 270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Gerader Verbinder 271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Gerader Verbinder 27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Gerader Verbinder 273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Gerader Verbinder 274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Gerader Verbinder 275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6" name="Gruppieren 155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65" name="Gerader Verbinder 26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Gerader Verbinder 26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Gerader Verbinder 26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Gerader Verbinder 267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Gerader Verbinder 26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Gerader Verbinder 26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7" name="Gruppieren 156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59" name="Gerader Verbinder 258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Gerader Verbinder 259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Gerader Verbinder 260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Gerader Verbinder 261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Gerader Verbinder 262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Gerader Verbinder 263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8" name="Gruppieren 157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180" name="Gerader Verbinder 179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Gerader Verbinder 180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Gerader Verbinder 18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Gerader Verbinder 184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Gerader Verbinder 256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Gerader Verbinder 257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9" name="Gruppieren 158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174" name="Gerader Verbinder 173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Gerader Verbinder 174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Gerader Verbinder 175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Gerader Verbinder 176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Gerader Verbinder 177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Gerader Verbinder 178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0" name="Gruppieren 159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168" name="Gerader Verbinder 167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Gerader Verbinder 168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Gerader Verbinder 169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Gerader Verbinder 170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Gerader Verbinder 171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Gerader Verbinder 172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1" name="Gruppe 160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162" name="Gerader Verbinder 161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Gerader Verbinder 162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Gerader Verbinder 163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Gerader Verbinder 164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Gerader Verbinder 165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Gerader Verbinder 166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Gruppieren 190"/>
          <p:cNvGrpSpPr/>
          <p:nvPr userDrawn="1"/>
        </p:nvGrpSpPr>
        <p:grpSpPr>
          <a:xfrm>
            <a:off x="12192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Gerader Verbinder 191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Gerader Verbinder 192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Gerader Verbinder 193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Gerader Verbinder 194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Gerader Verbinder 195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uppe 10"/>
          <p:cNvGrpSpPr/>
          <p:nvPr userDrawn="1"/>
        </p:nvGrpSpPr>
        <p:grpSpPr>
          <a:xfrm>
            <a:off x="1234440" y="1523359"/>
            <a:ext cx="7543800" cy="3581585"/>
            <a:chOff x="1234440" y="1523359"/>
            <a:chExt cx="7543800" cy="3581585"/>
          </a:xfrm>
        </p:grpSpPr>
        <p:cxnSp>
          <p:nvCxnSpPr>
            <p:cNvPr id="12" name="Gerader Verbinder 11"/>
            <p:cNvCxnSpPr/>
            <p:nvPr/>
          </p:nvCxnSpPr>
          <p:spPr>
            <a:xfrm>
              <a:off x="1234440" y="1524000"/>
              <a:ext cx="75438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feld 12"/>
            <p:cNvSpPr txBox="1"/>
            <p:nvPr/>
          </p:nvSpPr>
          <p:spPr>
            <a:xfrm>
              <a:off x="7746840" y="152335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3</a:t>
              </a:r>
            </a:p>
          </p:txBody>
        </p:sp>
        <p:sp>
          <p:nvSpPr>
            <p:cNvPr id="14" name="Textfeld 13"/>
            <p:cNvSpPr txBox="1"/>
            <p:nvPr/>
          </p:nvSpPr>
          <p:spPr>
            <a:xfrm>
              <a:off x="126746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4</a:t>
              </a:r>
            </a:p>
          </p:txBody>
        </p:sp>
        <p:sp>
          <p:nvSpPr>
            <p:cNvPr id="15" name="Textfeld 14"/>
            <p:cNvSpPr txBox="1"/>
            <p:nvPr/>
          </p:nvSpPr>
          <p:spPr>
            <a:xfrm>
              <a:off x="2347358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5</a:t>
              </a:r>
            </a:p>
          </p:txBody>
        </p:sp>
        <p:sp>
          <p:nvSpPr>
            <p:cNvPr id="16" name="Textfeld 15"/>
            <p:cNvSpPr txBox="1"/>
            <p:nvPr/>
          </p:nvSpPr>
          <p:spPr>
            <a:xfrm>
              <a:off x="3427254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6</a:t>
              </a:r>
            </a:p>
          </p:txBody>
        </p:sp>
        <p:sp>
          <p:nvSpPr>
            <p:cNvPr id="17" name="Textfeld 16"/>
            <p:cNvSpPr txBox="1"/>
            <p:nvPr/>
          </p:nvSpPr>
          <p:spPr>
            <a:xfrm>
              <a:off x="450715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7</a:t>
              </a:r>
            </a:p>
          </p:txBody>
        </p:sp>
        <p:sp>
          <p:nvSpPr>
            <p:cNvPr id="18" name="Textfeld 17"/>
            <p:cNvSpPr txBox="1"/>
            <p:nvPr/>
          </p:nvSpPr>
          <p:spPr>
            <a:xfrm>
              <a:off x="5587046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8</a:t>
              </a:r>
            </a:p>
          </p:txBody>
        </p:sp>
        <p:sp>
          <p:nvSpPr>
            <p:cNvPr id="19" name="Textfeld 18"/>
            <p:cNvSpPr txBox="1"/>
            <p:nvPr/>
          </p:nvSpPr>
          <p:spPr>
            <a:xfrm>
              <a:off x="666694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9</a:t>
              </a:r>
            </a:p>
          </p:txBody>
        </p:sp>
        <p:sp>
          <p:nvSpPr>
            <p:cNvPr id="20" name="Textfeld 19"/>
            <p:cNvSpPr txBox="1"/>
            <p:nvPr/>
          </p:nvSpPr>
          <p:spPr>
            <a:xfrm>
              <a:off x="774684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10</a:t>
              </a:r>
            </a:p>
          </p:txBody>
        </p:sp>
        <p:sp>
          <p:nvSpPr>
            <p:cNvPr id="21" name="Textfeld 20"/>
            <p:cNvSpPr txBox="1"/>
            <p:nvPr/>
          </p:nvSpPr>
          <p:spPr>
            <a:xfrm>
              <a:off x="126746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11</a:t>
              </a:r>
            </a:p>
          </p:txBody>
        </p:sp>
        <p:sp>
          <p:nvSpPr>
            <p:cNvPr id="22" name="Textfeld 21"/>
            <p:cNvSpPr txBox="1"/>
            <p:nvPr/>
          </p:nvSpPr>
          <p:spPr>
            <a:xfrm>
              <a:off x="2347358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12</a:t>
              </a:r>
            </a:p>
          </p:txBody>
        </p:sp>
        <p:sp>
          <p:nvSpPr>
            <p:cNvPr id="23" name="Textfeld 22"/>
            <p:cNvSpPr txBox="1"/>
            <p:nvPr/>
          </p:nvSpPr>
          <p:spPr>
            <a:xfrm>
              <a:off x="3427254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13</a:t>
              </a:r>
            </a:p>
          </p:txBody>
        </p:sp>
        <p:sp>
          <p:nvSpPr>
            <p:cNvPr id="24" name="Textfeld 23"/>
            <p:cNvSpPr txBox="1"/>
            <p:nvPr/>
          </p:nvSpPr>
          <p:spPr>
            <a:xfrm>
              <a:off x="450715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14</a:t>
              </a:r>
            </a:p>
          </p:txBody>
        </p:sp>
        <p:sp>
          <p:nvSpPr>
            <p:cNvPr id="25" name="Textfeld 24"/>
            <p:cNvSpPr txBox="1"/>
            <p:nvPr/>
          </p:nvSpPr>
          <p:spPr>
            <a:xfrm>
              <a:off x="5587046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15</a:t>
              </a:r>
            </a:p>
          </p:txBody>
        </p:sp>
        <p:sp>
          <p:nvSpPr>
            <p:cNvPr id="26" name="Textfeld 25"/>
            <p:cNvSpPr txBox="1"/>
            <p:nvPr/>
          </p:nvSpPr>
          <p:spPr>
            <a:xfrm>
              <a:off x="666694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16</a:t>
              </a:r>
            </a:p>
          </p:txBody>
        </p:sp>
        <p:sp>
          <p:nvSpPr>
            <p:cNvPr id="27" name="Textfeld 26"/>
            <p:cNvSpPr txBox="1"/>
            <p:nvPr/>
          </p:nvSpPr>
          <p:spPr>
            <a:xfrm>
              <a:off x="774684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17</a:t>
              </a:r>
            </a:p>
          </p:txBody>
        </p:sp>
        <p:sp>
          <p:nvSpPr>
            <p:cNvPr id="28" name="Textfeld 27"/>
            <p:cNvSpPr txBox="1"/>
            <p:nvPr/>
          </p:nvSpPr>
          <p:spPr>
            <a:xfrm>
              <a:off x="126746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18</a:t>
              </a:r>
            </a:p>
          </p:txBody>
        </p:sp>
        <p:sp>
          <p:nvSpPr>
            <p:cNvPr id="29" name="Textfeld 28"/>
            <p:cNvSpPr txBox="1"/>
            <p:nvPr/>
          </p:nvSpPr>
          <p:spPr>
            <a:xfrm>
              <a:off x="2347358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19</a:t>
              </a:r>
            </a:p>
          </p:txBody>
        </p:sp>
        <p:sp>
          <p:nvSpPr>
            <p:cNvPr id="30" name="Textfeld 29"/>
            <p:cNvSpPr txBox="1"/>
            <p:nvPr/>
          </p:nvSpPr>
          <p:spPr>
            <a:xfrm>
              <a:off x="3427254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20</a:t>
              </a:r>
            </a:p>
          </p:txBody>
        </p:sp>
        <p:sp>
          <p:nvSpPr>
            <p:cNvPr id="31" name="Textfeld 30"/>
            <p:cNvSpPr txBox="1"/>
            <p:nvPr/>
          </p:nvSpPr>
          <p:spPr>
            <a:xfrm>
              <a:off x="450715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21</a:t>
              </a:r>
            </a:p>
          </p:txBody>
        </p:sp>
        <p:sp>
          <p:nvSpPr>
            <p:cNvPr id="32" name="Textfeld 31"/>
            <p:cNvSpPr txBox="1"/>
            <p:nvPr/>
          </p:nvSpPr>
          <p:spPr>
            <a:xfrm>
              <a:off x="5587046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22</a:t>
              </a:r>
            </a:p>
          </p:txBody>
        </p:sp>
        <p:sp>
          <p:nvSpPr>
            <p:cNvPr id="33" name="Textfeld 32"/>
            <p:cNvSpPr txBox="1"/>
            <p:nvPr/>
          </p:nvSpPr>
          <p:spPr>
            <a:xfrm>
              <a:off x="666694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23</a:t>
              </a:r>
            </a:p>
          </p:txBody>
        </p:sp>
        <p:sp>
          <p:nvSpPr>
            <p:cNvPr id="34" name="Textfeld 33"/>
            <p:cNvSpPr txBox="1"/>
            <p:nvPr/>
          </p:nvSpPr>
          <p:spPr>
            <a:xfrm>
              <a:off x="774684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24</a:t>
              </a:r>
            </a:p>
          </p:txBody>
        </p:sp>
        <p:sp>
          <p:nvSpPr>
            <p:cNvPr id="35" name="Textfeld 34"/>
            <p:cNvSpPr txBox="1"/>
            <p:nvPr userDrawn="1"/>
          </p:nvSpPr>
          <p:spPr>
            <a:xfrm>
              <a:off x="1267462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25</a:t>
              </a:r>
            </a:p>
          </p:txBody>
        </p:sp>
        <p:sp>
          <p:nvSpPr>
            <p:cNvPr id="36" name="Textfeld 35"/>
            <p:cNvSpPr txBox="1"/>
            <p:nvPr/>
          </p:nvSpPr>
          <p:spPr>
            <a:xfrm>
              <a:off x="2347358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26</a:t>
              </a:r>
            </a:p>
          </p:txBody>
        </p:sp>
        <p:sp>
          <p:nvSpPr>
            <p:cNvPr id="37" name="Textfeld 36"/>
            <p:cNvSpPr txBox="1"/>
            <p:nvPr/>
          </p:nvSpPr>
          <p:spPr>
            <a:xfrm>
              <a:off x="3427254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27</a:t>
              </a:r>
            </a:p>
          </p:txBody>
        </p:sp>
      </p:grpSp>
      <p:sp>
        <p:nvSpPr>
          <p:cNvPr id="43" name="Textplatzhalter 167"/>
          <p:cNvSpPr>
            <a:spLocks noGrp="1"/>
          </p:cNvSpPr>
          <p:nvPr>
            <p:ph type="body" sz="quarter" idx="23" hasCustomPrompt="1"/>
          </p:nvPr>
        </p:nvSpPr>
        <p:spPr>
          <a:xfrm>
            <a:off x="7907643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44" name="Textplatzhalter 167"/>
          <p:cNvSpPr>
            <a:spLocks noGrp="1"/>
          </p:cNvSpPr>
          <p:nvPr>
            <p:ph type="body" sz="quarter" idx="24" hasCustomPrompt="1"/>
          </p:nvPr>
        </p:nvSpPr>
        <p:spPr>
          <a:xfrm>
            <a:off x="1433514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45" name="Textplatzhalter 167"/>
          <p:cNvSpPr>
            <a:spLocks noGrp="1"/>
          </p:cNvSpPr>
          <p:nvPr>
            <p:ph type="body" sz="quarter" idx="25" hasCustomPrompt="1"/>
          </p:nvPr>
        </p:nvSpPr>
        <p:spPr>
          <a:xfrm>
            <a:off x="2512536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46" name="Textplatzhalter 167"/>
          <p:cNvSpPr>
            <a:spLocks noGrp="1"/>
          </p:cNvSpPr>
          <p:nvPr>
            <p:ph type="body" sz="quarter" idx="26" hasCustomPrompt="1"/>
          </p:nvPr>
        </p:nvSpPr>
        <p:spPr>
          <a:xfrm>
            <a:off x="3591557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47" name="Textplatzhalter 167"/>
          <p:cNvSpPr>
            <a:spLocks noGrp="1"/>
          </p:cNvSpPr>
          <p:nvPr>
            <p:ph type="body" sz="quarter" idx="13" hasCustomPrompt="1"/>
          </p:nvPr>
        </p:nvSpPr>
        <p:spPr>
          <a:xfrm>
            <a:off x="4670579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48" name="Textplatzhalter 167"/>
          <p:cNvSpPr>
            <a:spLocks noGrp="1"/>
          </p:cNvSpPr>
          <p:nvPr>
            <p:ph type="body" sz="quarter" idx="14" hasCustomPrompt="1"/>
          </p:nvPr>
        </p:nvSpPr>
        <p:spPr>
          <a:xfrm>
            <a:off x="5749600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49" name="Textplatzhalter 167"/>
          <p:cNvSpPr>
            <a:spLocks noGrp="1"/>
          </p:cNvSpPr>
          <p:nvPr>
            <p:ph type="body" sz="quarter" idx="15" hasCustomPrompt="1"/>
          </p:nvPr>
        </p:nvSpPr>
        <p:spPr>
          <a:xfrm>
            <a:off x="6828621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50" name="Textplatzhalter 167"/>
          <p:cNvSpPr>
            <a:spLocks noGrp="1"/>
          </p:cNvSpPr>
          <p:nvPr>
            <p:ph type="body" sz="quarter" idx="16" hasCustomPrompt="1"/>
          </p:nvPr>
        </p:nvSpPr>
        <p:spPr>
          <a:xfrm>
            <a:off x="7907643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51" name="Textplatzhalter 167"/>
          <p:cNvSpPr>
            <a:spLocks noGrp="1"/>
          </p:cNvSpPr>
          <p:nvPr>
            <p:ph type="body" sz="quarter" idx="27" hasCustomPrompt="1"/>
          </p:nvPr>
        </p:nvSpPr>
        <p:spPr>
          <a:xfrm>
            <a:off x="1433514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52" name="Textplatzhalter 167"/>
          <p:cNvSpPr>
            <a:spLocks noGrp="1"/>
          </p:cNvSpPr>
          <p:nvPr>
            <p:ph type="body" sz="quarter" idx="28" hasCustomPrompt="1"/>
          </p:nvPr>
        </p:nvSpPr>
        <p:spPr>
          <a:xfrm>
            <a:off x="2512536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53" name="Textplatzhalter 167"/>
          <p:cNvSpPr>
            <a:spLocks noGrp="1"/>
          </p:cNvSpPr>
          <p:nvPr>
            <p:ph type="body" sz="quarter" idx="29" hasCustomPrompt="1"/>
          </p:nvPr>
        </p:nvSpPr>
        <p:spPr>
          <a:xfrm>
            <a:off x="3591557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54" name="Textplatzhalter 167"/>
          <p:cNvSpPr>
            <a:spLocks noGrp="1"/>
          </p:cNvSpPr>
          <p:nvPr>
            <p:ph type="body" sz="quarter" idx="30" hasCustomPrompt="1"/>
          </p:nvPr>
        </p:nvSpPr>
        <p:spPr>
          <a:xfrm>
            <a:off x="4670579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55" name="Textplatzhalter 167"/>
          <p:cNvSpPr>
            <a:spLocks noGrp="1"/>
          </p:cNvSpPr>
          <p:nvPr>
            <p:ph type="body" sz="quarter" idx="31" hasCustomPrompt="1"/>
          </p:nvPr>
        </p:nvSpPr>
        <p:spPr>
          <a:xfrm>
            <a:off x="5749600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56" name="Textplatzhalter 167"/>
          <p:cNvSpPr>
            <a:spLocks noGrp="1"/>
          </p:cNvSpPr>
          <p:nvPr>
            <p:ph type="body" sz="quarter" idx="32" hasCustomPrompt="1"/>
          </p:nvPr>
        </p:nvSpPr>
        <p:spPr>
          <a:xfrm>
            <a:off x="6828621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57" name="Textplatzhalter 167"/>
          <p:cNvSpPr>
            <a:spLocks noGrp="1"/>
          </p:cNvSpPr>
          <p:nvPr>
            <p:ph type="body" sz="quarter" idx="33" hasCustomPrompt="1"/>
          </p:nvPr>
        </p:nvSpPr>
        <p:spPr>
          <a:xfrm>
            <a:off x="7907643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58" name="Textplatzhalter 167"/>
          <p:cNvSpPr>
            <a:spLocks noGrp="1"/>
          </p:cNvSpPr>
          <p:nvPr>
            <p:ph type="body" sz="quarter" idx="34" hasCustomPrompt="1"/>
          </p:nvPr>
        </p:nvSpPr>
        <p:spPr>
          <a:xfrm>
            <a:off x="1433514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59" name="Textplatzhalter 167"/>
          <p:cNvSpPr>
            <a:spLocks noGrp="1"/>
          </p:cNvSpPr>
          <p:nvPr>
            <p:ph type="body" sz="quarter" idx="35" hasCustomPrompt="1"/>
          </p:nvPr>
        </p:nvSpPr>
        <p:spPr>
          <a:xfrm>
            <a:off x="2512536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60" name="Textplatzhalter 167"/>
          <p:cNvSpPr>
            <a:spLocks noGrp="1"/>
          </p:cNvSpPr>
          <p:nvPr>
            <p:ph type="body" sz="quarter" idx="36" hasCustomPrompt="1"/>
          </p:nvPr>
        </p:nvSpPr>
        <p:spPr>
          <a:xfrm>
            <a:off x="3591557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61" name="Textplatzhalter 167"/>
          <p:cNvSpPr>
            <a:spLocks noGrp="1"/>
          </p:cNvSpPr>
          <p:nvPr>
            <p:ph type="body" sz="quarter" idx="37" hasCustomPrompt="1"/>
          </p:nvPr>
        </p:nvSpPr>
        <p:spPr>
          <a:xfrm>
            <a:off x="4670579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62" name="Textplatzhalter 167"/>
          <p:cNvSpPr>
            <a:spLocks noGrp="1"/>
          </p:cNvSpPr>
          <p:nvPr>
            <p:ph type="body" sz="quarter" idx="38" hasCustomPrompt="1"/>
          </p:nvPr>
        </p:nvSpPr>
        <p:spPr>
          <a:xfrm>
            <a:off x="5749600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63" name="Textplatzhalter 167"/>
          <p:cNvSpPr>
            <a:spLocks noGrp="1"/>
          </p:cNvSpPr>
          <p:nvPr>
            <p:ph type="body" sz="quarter" idx="39" hasCustomPrompt="1"/>
          </p:nvPr>
        </p:nvSpPr>
        <p:spPr>
          <a:xfrm>
            <a:off x="6828621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64" name="Textplatzhalter 167"/>
          <p:cNvSpPr>
            <a:spLocks noGrp="1"/>
          </p:cNvSpPr>
          <p:nvPr>
            <p:ph type="body" sz="quarter" idx="40" hasCustomPrompt="1"/>
          </p:nvPr>
        </p:nvSpPr>
        <p:spPr>
          <a:xfrm>
            <a:off x="7907643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65" name="Textplatzhalter 167"/>
          <p:cNvSpPr>
            <a:spLocks noGrp="1"/>
          </p:cNvSpPr>
          <p:nvPr>
            <p:ph type="body" sz="quarter" idx="41" hasCustomPrompt="1"/>
          </p:nvPr>
        </p:nvSpPr>
        <p:spPr>
          <a:xfrm>
            <a:off x="1433514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66" name="Textplatzhalter 167"/>
          <p:cNvSpPr>
            <a:spLocks noGrp="1"/>
          </p:cNvSpPr>
          <p:nvPr>
            <p:ph type="body" sz="quarter" idx="42" hasCustomPrompt="1"/>
          </p:nvPr>
        </p:nvSpPr>
        <p:spPr>
          <a:xfrm>
            <a:off x="2512536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67" name="Textplatzhalter 167"/>
          <p:cNvSpPr>
            <a:spLocks noGrp="1"/>
          </p:cNvSpPr>
          <p:nvPr>
            <p:ph type="body" sz="quarter" idx="43" hasCustomPrompt="1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73" name="Textfeld 72"/>
          <p:cNvSpPr txBox="1"/>
          <p:nvPr userDrawn="1"/>
        </p:nvSpPr>
        <p:spPr>
          <a:xfrm>
            <a:off x="6667818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de-DE" sz="1400" dirty="0">
                <a:solidFill>
                  <a:schemeClr val="accent1"/>
                </a:solidFill>
                <a:latin typeface="Corbel" panose="020B0503020204020204" pitchFamily="34" charset="0"/>
              </a:rPr>
              <a:t>2</a:t>
            </a:r>
          </a:p>
        </p:txBody>
      </p:sp>
      <p:sp>
        <p:nvSpPr>
          <p:cNvPr id="74" name="Textplatzhalter 167"/>
          <p:cNvSpPr>
            <a:spLocks noGrp="1"/>
          </p:cNvSpPr>
          <p:nvPr>
            <p:ph type="body" sz="quarter" idx="47" hasCustomPrompt="1"/>
          </p:nvPr>
        </p:nvSpPr>
        <p:spPr>
          <a:xfrm>
            <a:off x="6828621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80" name="Textfeld 79"/>
          <p:cNvSpPr txBox="1"/>
          <p:nvPr userDrawn="1"/>
        </p:nvSpPr>
        <p:spPr>
          <a:xfrm>
            <a:off x="5584357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de-DE" sz="1400" dirty="0">
                <a:solidFill>
                  <a:schemeClr val="accent1"/>
                </a:solidFill>
                <a:latin typeface="Corbel" panose="020B0503020204020204" pitchFamily="34" charset="0"/>
              </a:rPr>
              <a:t>1</a:t>
            </a:r>
          </a:p>
        </p:txBody>
      </p:sp>
      <p:sp>
        <p:nvSpPr>
          <p:cNvPr id="81" name="Textplatzhalter 167"/>
          <p:cNvSpPr>
            <a:spLocks noGrp="1"/>
          </p:cNvSpPr>
          <p:nvPr>
            <p:ph type="body" sz="quarter" idx="48" hasCustomPrompt="1"/>
          </p:nvPr>
        </p:nvSpPr>
        <p:spPr>
          <a:xfrm>
            <a:off x="5751576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87" name="Textfeld 86"/>
          <p:cNvSpPr txBox="1"/>
          <p:nvPr userDrawn="1"/>
        </p:nvSpPr>
        <p:spPr>
          <a:xfrm>
            <a:off x="450804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de-DE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31</a:t>
            </a:r>
          </a:p>
        </p:txBody>
      </p:sp>
      <p:sp>
        <p:nvSpPr>
          <p:cNvPr id="88" name="Textplatzhalter 167"/>
          <p:cNvSpPr>
            <a:spLocks noGrp="1"/>
          </p:cNvSpPr>
          <p:nvPr>
            <p:ph type="body" sz="quarter" idx="49" hasCustomPrompt="1"/>
          </p:nvPr>
        </p:nvSpPr>
        <p:spPr>
          <a:xfrm>
            <a:off x="466884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96" name="Textfeld 95"/>
          <p:cNvSpPr txBox="1"/>
          <p:nvPr userDrawn="1"/>
        </p:nvSpPr>
        <p:spPr>
          <a:xfrm>
            <a:off x="343333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de-DE" dirty="0">
                <a:latin typeface="Corbel" panose="020B0503020204020204" pitchFamily="34" charset="0"/>
              </a:rPr>
              <a:t>30</a:t>
            </a:r>
          </a:p>
        </p:txBody>
      </p:sp>
      <p:sp>
        <p:nvSpPr>
          <p:cNvPr id="97" name="Textplatzhalter 167"/>
          <p:cNvSpPr>
            <a:spLocks noGrp="1"/>
          </p:cNvSpPr>
          <p:nvPr>
            <p:ph type="body" sz="quarter" idx="50" hasCustomPrompt="1"/>
          </p:nvPr>
        </p:nvSpPr>
        <p:spPr>
          <a:xfrm>
            <a:off x="359413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105" name="Textfeld 104"/>
          <p:cNvSpPr txBox="1"/>
          <p:nvPr userDrawn="1"/>
        </p:nvSpPr>
        <p:spPr>
          <a:xfrm>
            <a:off x="235091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de-DE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29</a:t>
            </a:r>
          </a:p>
        </p:txBody>
      </p:sp>
      <p:sp>
        <p:nvSpPr>
          <p:cNvPr id="106" name="Textplatzhalter 167"/>
          <p:cNvSpPr>
            <a:spLocks noGrp="1"/>
          </p:cNvSpPr>
          <p:nvPr>
            <p:ph type="body" sz="quarter" idx="51" hasCustomPrompt="1"/>
          </p:nvPr>
        </p:nvSpPr>
        <p:spPr>
          <a:xfrm>
            <a:off x="251171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113" name="Textfeld 112"/>
          <p:cNvSpPr txBox="1"/>
          <p:nvPr userDrawn="1"/>
        </p:nvSpPr>
        <p:spPr>
          <a:xfrm>
            <a:off x="127189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de-DE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28</a:t>
            </a:r>
          </a:p>
        </p:txBody>
      </p:sp>
      <p:sp>
        <p:nvSpPr>
          <p:cNvPr id="114" name="Textplatzhalter 167"/>
          <p:cNvSpPr>
            <a:spLocks noGrp="1"/>
          </p:cNvSpPr>
          <p:nvPr>
            <p:ph type="body" sz="quarter" idx="52" hasCustomPrompt="1"/>
          </p:nvPr>
        </p:nvSpPr>
        <p:spPr>
          <a:xfrm>
            <a:off x="143269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115" name="Textfeld 114"/>
          <p:cNvSpPr txBox="1"/>
          <p:nvPr userDrawn="1"/>
        </p:nvSpPr>
        <p:spPr>
          <a:xfrm>
            <a:off x="770190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de-DE" sz="1600" dirty="0">
                <a:solidFill>
                  <a:schemeClr val="accent1"/>
                </a:solidFill>
                <a:latin typeface="Corbel" panose="020B0503020204020204" pitchFamily="34" charset="0"/>
              </a:rPr>
              <a:t>Sonntag</a:t>
            </a:r>
          </a:p>
        </p:txBody>
      </p:sp>
      <p:sp>
        <p:nvSpPr>
          <p:cNvPr id="116" name="Textfeld 115"/>
          <p:cNvSpPr txBox="1"/>
          <p:nvPr userDrawn="1"/>
        </p:nvSpPr>
        <p:spPr>
          <a:xfrm>
            <a:off x="126585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de-DE" sz="1600" dirty="0">
                <a:solidFill>
                  <a:schemeClr val="accent1"/>
                </a:solidFill>
                <a:latin typeface="Corbel" panose="020B0503020204020204" pitchFamily="34" charset="0"/>
              </a:rPr>
              <a:t>Montag</a:t>
            </a:r>
          </a:p>
        </p:txBody>
      </p:sp>
      <p:sp>
        <p:nvSpPr>
          <p:cNvPr id="117" name="Textfeld 116"/>
          <p:cNvSpPr txBox="1"/>
          <p:nvPr userDrawn="1"/>
        </p:nvSpPr>
        <p:spPr>
          <a:xfrm>
            <a:off x="2341851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de-DE" sz="1600" dirty="0">
                <a:solidFill>
                  <a:schemeClr val="accent1"/>
                </a:solidFill>
                <a:latin typeface="Corbel" panose="020B0503020204020204" pitchFamily="34" charset="0"/>
              </a:rPr>
              <a:t>Dienstag</a:t>
            </a:r>
          </a:p>
        </p:txBody>
      </p:sp>
      <p:sp>
        <p:nvSpPr>
          <p:cNvPr id="118" name="Textfeld 117"/>
          <p:cNvSpPr txBox="1"/>
          <p:nvPr userDrawn="1"/>
        </p:nvSpPr>
        <p:spPr>
          <a:xfrm>
            <a:off x="3417847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de-DE" sz="1600" dirty="0">
                <a:solidFill>
                  <a:schemeClr val="accent1"/>
                </a:solidFill>
                <a:latin typeface="Corbel" panose="020B0503020204020204" pitchFamily="34" charset="0"/>
              </a:rPr>
              <a:t>Mittwoch</a:t>
            </a:r>
          </a:p>
        </p:txBody>
      </p:sp>
      <p:sp>
        <p:nvSpPr>
          <p:cNvPr id="119" name="Textfeld 118"/>
          <p:cNvSpPr txBox="1"/>
          <p:nvPr userDrawn="1"/>
        </p:nvSpPr>
        <p:spPr>
          <a:xfrm>
            <a:off x="449384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de-DE" sz="1600" dirty="0">
                <a:solidFill>
                  <a:schemeClr val="accent1"/>
                </a:solidFill>
                <a:latin typeface="Corbel" panose="020B0503020204020204" pitchFamily="34" charset="0"/>
              </a:rPr>
              <a:t>Donnerstag</a:t>
            </a:r>
          </a:p>
        </p:txBody>
      </p:sp>
      <p:sp>
        <p:nvSpPr>
          <p:cNvPr id="120" name="Textfeld 119"/>
          <p:cNvSpPr txBox="1"/>
          <p:nvPr userDrawn="1"/>
        </p:nvSpPr>
        <p:spPr>
          <a:xfrm>
            <a:off x="5569839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de-DE" sz="1600" dirty="0">
                <a:solidFill>
                  <a:schemeClr val="accent1"/>
                </a:solidFill>
                <a:latin typeface="Corbel" panose="020B0503020204020204" pitchFamily="34" charset="0"/>
              </a:rPr>
              <a:t>Freitag</a:t>
            </a:r>
          </a:p>
        </p:txBody>
      </p:sp>
      <p:sp>
        <p:nvSpPr>
          <p:cNvPr id="121" name="Textfeld 120"/>
          <p:cNvSpPr txBox="1"/>
          <p:nvPr userDrawn="1"/>
        </p:nvSpPr>
        <p:spPr>
          <a:xfrm>
            <a:off x="664583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de-DE" sz="1600" dirty="0">
                <a:solidFill>
                  <a:schemeClr val="accent1"/>
                </a:solidFill>
                <a:latin typeface="Corbel" panose="020B0503020204020204" pitchFamily="34" charset="0"/>
              </a:rPr>
              <a:t>Samstag</a:t>
            </a:r>
          </a:p>
        </p:txBody>
      </p:sp>
      <p:sp>
        <p:nvSpPr>
          <p:cNvPr id="122" name="Textfeld 121"/>
          <p:cNvSpPr txBox="1"/>
          <p:nvPr userDrawn="1"/>
        </p:nvSpPr>
        <p:spPr>
          <a:xfrm>
            <a:off x="774684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de-DE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</a:t>
            </a:r>
          </a:p>
        </p:txBody>
      </p:sp>
      <p:sp>
        <p:nvSpPr>
          <p:cNvPr id="123" name="Textfeld 122"/>
          <p:cNvSpPr txBox="1"/>
          <p:nvPr userDrawn="1"/>
        </p:nvSpPr>
        <p:spPr>
          <a:xfrm>
            <a:off x="6666942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de-DE" sz="1400" dirty="0">
                <a:solidFill>
                  <a:schemeClr val="accent1"/>
                </a:solidFill>
                <a:latin typeface="Corbel" panose="020B0503020204020204" pitchFamily="34" charset="0"/>
              </a:rPr>
              <a:t>30</a:t>
            </a:r>
          </a:p>
        </p:txBody>
      </p:sp>
      <p:sp>
        <p:nvSpPr>
          <p:cNvPr id="124" name="Textplatzhalter 167"/>
          <p:cNvSpPr>
            <a:spLocks noGrp="1"/>
          </p:cNvSpPr>
          <p:nvPr>
            <p:ph type="body" sz="quarter" idx="53" hasCustomPrompt="1"/>
          </p:nvPr>
        </p:nvSpPr>
        <p:spPr>
          <a:xfrm>
            <a:off x="5749600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125" name="Textplatzhalter 167"/>
          <p:cNvSpPr>
            <a:spLocks noGrp="1"/>
          </p:cNvSpPr>
          <p:nvPr>
            <p:ph type="body" sz="quarter" idx="54" hasCustomPrompt="1"/>
          </p:nvPr>
        </p:nvSpPr>
        <p:spPr>
          <a:xfrm>
            <a:off x="6828621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126" name="Textplatzhalter 167"/>
          <p:cNvSpPr>
            <a:spLocks noGrp="1"/>
          </p:cNvSpPr>
          <p:nvPr>
            <p:ph type="body" sz="quarter" idx="44" hasCustomPrompt="1"/>
          </p:nvPr>
        </p:nvSpPr>
        <p:spPr>
          <a:xfrm>
            <a:off x="7907643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127" name="Textfeld 126"/>
          <p:cNvSpPr txBox="1"/>
          <p:nvPr userDrawn="1"/>
        </p:nvSpPr>
        <p:spPr>
          <a:xfrm>
            <a:off x="1267462" y="5737266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de-DE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</a:t>
            </a:r>
          </a:p>
        </p:txBody>
      </p:sp>
      <p:sp>
        <p:nvSpPr>
          <p:cNvPr id="128" name="Textplatzhalter 167"/>
          <p:cNvSpPr>
            <a:spLocks noGrp="1"/>
          </p:cNvSpPr>
          <p:nvPr>
            <p:ph type="body" sz="quarter" idx="45" hasCustomPrompt="1"/>
          </p:nvPr>
        </p:nvSpPr>
        <p:spPr>
          <a:xfrm>
            <a:off x="143351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129" name="Textfeld 128"/>
          <p:cNvSpPr txBox="1"/>
          <p:nvPr userDrawn="1"/>
        </p:nvSpPr>
        <p:spPr>
          <a:xfrm>
            <a:off x="5587046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de-DE" dirty="0">
                <a:latin typeface="Corbel" panose="020B0503020204020204" pitchFamily="34" charset="0"/>
              </a:rPr>
              <a:t>29</a:t>
            </a:r>
          </a:p>
        </p:txBody>
      </p:sp>
      <p:sp>
        <p:nvSpPr>
          <p:cNvPr id="182" name="Textplatzhalter 167"/>
          <p:cNvSpPr>
            <a:spLocks noGrp="1"/>
          </p:cNvSpPr>
          <p:nvPr>
            <p:ph type="body" sz="quarter" idx="55" hasCustomPrompt="1"/>
          </p:nvPr>
        </p:nvSpPr>
        <p:spPr>
          <a:xfrm>
            <a:off x="4670579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184" name="Textfeld 183"/>
          <p:cNvSpPr txBox="1"/>
          <p:nvPr userDrawn="1"/>
        </p:nvSpPr>
        <p:spPr>
          <a:xfrm>
            <a:off x="450715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de-DE" sz="1400" dirty="0">
                <a:solidFill>
                  <a:schemeClr val="accent1"/>
                </a:solidFill>
                <a:latin typeface="Corbel" panose="020B0503020204020204" pitchFamily="34" charset="0"/>
              </a:rPr>
              <a:t>28</a:t>
            </a:r>
          </a:p>
        </p:txBody>
      </p:sp>
      <p:sp>
        <p:nvSpPr>
          <p:cNvPr id="198" name="Textfeld 197"/>
          <p:cNvSpPr txBox="1"/>
          <p:nvPr userDrawn="1"/>
        </p:nvSpPr>
        <p:spPr>
          <a:xfrm>
            <a:off x="7023279" y="387330"/>
            <a:ext cx="1197764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 rtl="0"/>
            <a:r>
              <a:rPr lang="de-DE" sz="5400" cap="small" dirty="0">
                <a:solidFill>
                  <a:srgbClr val="58B4FB"/>
                </a:solidFill>
                <a:latin typeface="Corbel" pitchFamily="34" charset="0"/>
              </a:rPr>
              <a:t>2018</a:t>
            </a:r>
          </a:p>
        </p:txBody>
      </p:sp>
      <p:sp>
        <p:nvSpPr>
          <p:cNvPr id="199" name="Textfeld 198"/>
          <p:cNvSpPr txBox="1"/>
          <p:nvPr userDrawn="1"/>
        </p:nvSpPr>
        <p:spPr>
          <a:xfrm>
            <a:off x="3138152" y="364179"/>
            <a:ext cx="3986011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>
            <a:defPPr>
              <a:defRPr/>
            </a:defPPr>
            <a:lvl1pPr algn="r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de-DE" dirty="0">
                <a:latin typeface="Corbel" pitchFamily="34" charset="0"/>
              </a:rPr>
              <a:t>Juni</a:t>
            </a:r>
          </a:p>
        </p:txBody>
      </p:sp>
      <p:sp>
        <p:nvSpPr>
          <p:cNvPr id="197" name="Rechteck 196"/>
          <p:cNvSpPr/>
          <p:nvPr userDrawn="1"/>
        </p:nvSpPr>
        <p:spPr>
          <a:xfrm>
            <a:off x="114300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e-DE" dirty="0">
              <a:latin typeface="Corbel" panose="020B0503020204020204" pitchFamily="34" charset="0"/>
            </a:endParaRPr>
          </a:p>
        </p:txBody>
      </p:sp>
      <p:sp>
        <p:nvSpPr>
          <p:cNvPr id="245" name="Textplatzhalter 167"/>
          <p:cNvSpPr>
            <a:spLocks noGrp="1"/>
          </p:cNvSpPr>
          <p:nvPr>
            <p:ph type="body" sz="quarter" idx="56" hasCustomPrompt="1"/>
          </p:nvPr>
        </p:nvSpPr>
        <p:spPr>
          <a:xfrm>
            <a:off x="3593592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246" name="Textplatzhalter 167"/>
          <p:cNvSpPr>
            <a:spLocks noGrp="1"/>
          </p:cNvSpPr>
          <p:nvPr>
            <p:ph type="body" sz="quarter" idx="57" hasCustomPrompt="1"/>
          </p:nvPr>
        </p:nvSpPr>
        <p:spPr>
          <a:xfrm>
            <a:off x="5751576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247" name="Textplatzhalter 167"/>
          <p:cNvSpPr>
            <a:spLocks noGrp="1"/>
          </p:cNvSpPr>
          <p:nvPr>
            <p:ph type="body" sz="quarter" idx="58" hasCustomPrompt="1"/>
          </p:nvPr>
        </p:nvSpPr>
        <p:spPr>
          <a:xfrm>
            <a:off x="6830568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248" name="Textplatzhalter 167"/>
          <p:cNvSpPr>
            <a:spLocks noGrp="1"/>
          </p:cNvSpPr>
          <p:nvPr>
            <p:ph type="body" sz="quarter" idx="59" hasCustomPrompt="1"/>
          </p:nvPr>
        </p:nvSpPr>
        <p:spPr>
          <a:xfrm>
            <a:off x="790956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249" name="Textplatzhalter 167"/>
          <p:cNvSpPr>
            <a:spLocks noGrp="1"/>
          </p:cNvSpPr>
          <p:nvPr>
            <p:ph type="body" sz="quarter" idx="60" hasCustomPrompt="1"/>
          </p:nvPr>
        </p:nvSpPr>
        <p:spPr>
          <a:xfrm>
            <a:off x="467258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250" name="Textplatzhalter 167"/>
          <p:cNvSpPr>
            <a:spLocks noGrp="1"/>
          </p:cNvSpPr>
          <p:nvPr>
            <p:ph type="body" sz="quarter" idx="61" hasCustomPrompt="1"/>
          </p:nvPr>
        </p:nvSpPr>
        <p:spPr>
          <a:xfrm>
            <a:off x="251460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251" name="Textfeld 250"/>
          <p:cNvSpPr txBox="1"/>
          <p:nvPr userDrawn="1"/>
        </p:nvSpPr>
        <p:spPr>
          <a:xfrm>
            <a:off x="235000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de-DE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</a:t>
            </a:r>
          </a:p>
        </p:txBody>
      </p:sp>
      <p:sp>
        <p:nvSpPr>
          <p:cNvPr id="252" name="Textfeld 251"/>
          <p:cNvSpPr txBox="1"/>
          <p:nvPr userDrawn="1"/>
        </p:nvSpPr>
        <p:spPr>
          <a:xfrm>
            <a:off x="34290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de-DE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4</a:t>
            </a:r>
          </a:p>
        </p:txBody>
      </p:sp>
      <p:sp>
        <p:nvSpPr>
          <p:cNvPr id="253" name="Textfeld 252"/>
          <p:cNvSpPr txBox="1"/>
          <p:nvPr userDrawn="1"/>
        </p:nvSpPr>
        <p:spPr>
          <a:xfrm>
            <a:off x="4507992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de-DE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5</a:t>
            </a:r>
          </a:p>
        </p:txBody>
      </p:sp>
      <p:sp>
        <p:nvSpPr>
          <p:cNvPr id="254" name="Textfeld 253"/>
          <p:cNvSpPr txBox="1"/>
          <p:nvPr userDrawn="1"/>
        </p:nvSpPr>
        <p:spPr>
          <a:xfrm>
            <a:off x="5586984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de-DE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6</a:t>
            </a:r>
          </a:p>
        </p:txBody>
      </p:sp>
      <p:sp>
        <p:nvSpPr>
          <p:cNvPr id="255" name="Textfeld 254"/>
          <p:cNvSpPr txBox="1"/>
          <p:nvPr userDrawn="1"/>
        </p:nvSpPr>
        <p:spPr>
          <a:xfrm>
            <a:off x="6665976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de-DE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7</a:t>
            </a:r>
          </a:p>
        </p:txBody>
      </p:sp>
      <p:sp>
        <p:nvSpPr>
          <p:cNvPr id="256" name="Textfeld 255"/>
          <p:cNvSpPr txBox="1"/>
          <p:nvPr userDrawn="1"/>
        </p:nvSpPr>
        <p:spPr>
          <a:xfrm>
            <a:off x="774496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de-DE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878275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uli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Gruppieren 153"/>
          <p:cNvGrpSpPr/>
          <p:nvPr userDrawn="1"/>
        </p:nvGrpSpPr>
        <p:grpSpPr>
          <a:xfrm>
            <a:off x="1226981" y="1517254"/>
            <a:ext cx="6478327" cy="4390280"/>
            <a:chOff x="1226981" y="1517254"/>
            <a:chExt cx="6478327" cy="4390280"/>
          </a:xfrm>
        </p:grpSpPr>
        <p:grpSp>
          <p:nvGrpSpPr>
            <p:cNvPr id="155" name="Gruppieren 154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271" name="Gerader Verbinder 270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Gerader Verbinder 271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Gerader Verbinder 27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Gerader Verbinder 273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Gerader Verbinder 274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Gerader Verbinder 275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6" name="Gruppieren 155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65" name="Gerader Verbinder 26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Gerader Verbinder 26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Gerader Verbinder 26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Gerader Verbinder 267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Gerader Verbinder 26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Gerader Verbinder 26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7" name="Gruppieren 156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59" name="Gerader Verbinder 258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Gerader Verbinder 259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Gerader Verbinder 260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Gerader Verbinder 261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Gerader Verbinder 262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Gerader Verbinder 263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8" name="Gruppieren 157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180" name="Gerader Verbinder 179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Gerader Verbinder 180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Gerader Verbinder 18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Gerader Verbinder 184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Gerader Verbinder 256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Gerader Verbinder 257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9" name="Gruppieren 158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174" name="Gerader Verbinder 173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Gerader Verbinder 174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Gerader Verbinder 175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Gerader Verbinder 176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Gerader Verbinder 177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Gerader Verbinder 178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0" name="Gruppieren 159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168" name="Gerader Verbinder 167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Gerader Verbinder 168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Gerader Verbinder 169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Gerader Verbinder 170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Gerader Verbinder 171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Gerader Verbinder 172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1" name="Gruppe 160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162" name="Gerader Verbinder 161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Gerader Verbinder 162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Gerader Verbinder 163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Gerader Verbinder 164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Gerader Verbinder 165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Gerader Verbinder 166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Gruppieren 190"/>
          <p:cNvGrpSpPr/>
          <p:nvPr userDrawn="1"/>
        </p:nvGrpSpPr>
        <p:grpSpPr>
          <a:xfrm>
            <a:off x="12192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Gerader Verbinder 191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Gerader Verbinder 192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Gerader Verbinder 193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Gerader Verbinder 194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Gerader Verbinder 195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uppe 10"/>
          <p:cNvGrpSpPr/>
          <p:nvPr userDrawn="1"/>
        </p:nvGrpSpPr>
        <p:grpSpPr>
          <a:xfrm>
            <a:off x="1234440" y="1523359"/>
            <a:ext cx="7543800" cy="3581585"/>
            <a:chOff x="1234440" y="1523359"/>
            <a:chExt cx="7543800" cy="3581585"/>
          </a:xfrm>
        </p:grpSpPr>
        <p:cxnSp>
          <p:nvCxnSpPr>
            <p:cNvPr id="12" name="Gerader Verbinder 11"/>
            <p:cNvCxnSpPr/>
            <p:nvPr/>
          </p:nvCxnSpPr>
          <p:spPr>
            <a:xfrm>
              <a:off x="1234440" y="1524000"/>
              <a:ext cx="75438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feld 12"/>
            <p:cNvSpPr txBox="1"/>
            <p:nvPr/>
          </p:nvSpPr>
          <p:spPr>
            <a:xfrm>
              <a:off x="7746840" y="152335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</a:t>
              </a:r>
            </a:p>
          </p:txBody>
        </p:sp>
        <p:sp>
          <p:nvSpPr>
            <p:cNvPr id="14" name="Textfeld 13"/>
            <p:cNvSpPr txBox="1"/>
            <p:nvPr/>
          </p:nvSpPr>
          <p:spPr>
            <a:xfrm>
              <a:off x="126746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</a:t>
              </a:r>
            </a:p>
          </p:txBody>
        </p:sp>
        <p:sp>
          <p:nvSpPr>
            <p:cNvPr id="15" name="Textfeld 14"/>
            <p:cNvSpPr txBox="1"/>
            <p:nvPr/>
          </p:nvSpPr>
          <p:spPr>
            <a:xfrm>
              <a:off x="2347358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3</a:t>
              </a:r>
            </a:p>
          </p:txBody>
        </p:sp>
        <p:sp>
          <p:nvSpPr>
            <p:cNvPr id="16" name="Textfeld 15"/>
            <p:cNvSpPr txBox="1"/>
            <p:nvPr/>
          </p:nvSpPr>
          <p:spPr>
            <a:xfrm>
              <a:off x="3427254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4</a:t>
              </a:r>
            </a:p>
          </p:txBody>
        </p:sp>
        <p:sp>
          <p:nvSpPr>
            <p:cNvPr id="17" name="Textfeld 16"/>
            <p:cNvSpPr txBox="1"/>
            <p:nvPr/>
          </p:nvSpPr>
          <p:spPr>
            <a:xfrm>
              <a:off x="450715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5</a:t>
              </a:r>
            </a:p>
          </p:txBody>
        </p:sp>
        <p:sp>
          <p:nvSpPr>
            <p:cNvPr id="18" name="Textfeld 17"/>
            <p:cNvSpPr txBox="1"/>
            <p:nvPr/>
          </p:nvSpPr>
          <p:spPr>
            <a:xfrm>
              <a:off x="5587046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6</a:t>
              </a:r>
            </a:p>
          </p:txBody>
        </p:sp>
        <p:sp>
          <p:nvSpPr>
            <p:cNvPr id="19" name="Textfeld 18"/>
            <p:cNvSpPr txBox="1"/>
            <p:nvPr/>
          </p:nvSpPr>
          <p:spPr>
            <a:xfrm>
              <a:off x="666694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7</a:t>
              </a:r>
            </a:p>
          </p:txBody>
        </p:sp>
        <p:sp>
          <p:nvSpPr>
            <p:cNvPr id="20" name="Textfeld 19"/>
            <p:cNvSpPr txBox="1"/>
            <p:nvPr/>
          </p:nvSpPr>
          <p:spPr>
            <a:xfrm>
              <a:off x="774684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8</a:t>
              </a:r>
            </a:p>
          </p:txBody>
        </p:sp>
        <p:sp>
          <p:nvSpPr>
            <p:cNvPr id="21" name="Textfeld 20"/>
            <p:cNvSpPr txBox="1"/>
            <p:nvPr/>
          </p:nvSpPr>
          <p:spPr>
            <a:xfrm>
              <a:off x="126746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9</a:t>
              </a:r>
            </a:p>
          </p:txBody>
        </p:sp>
        <p:sp>
          <p:nvSpPr>
            <p:cNvPr id="22" name="Textfeld 21"/>
            <p:cNvSpPr txBox="1"/>
            <p:nvPr/>
          </p:nvSpPr>
          <p:spPr>
            <a:xfrm>
              <a:off x="2347358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10</a:t>
              </a:r>
            </a:p>
          </p:txBody>
        </p:sp>
        <p:sp>
          <p:nvSpPr>
            <p:cNvPr id="23" name="Textfeld 22"/>
            <p:cNvSpPr txBox="1"/>
            <p:nvPr/>
          </p:nvSpPr>
          <p:spPr>
            <a:xfrm>
              <a:off x="3427254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11</a:t>
              </a:r>
            </a:p>
          </p:txBody>
        </p:sp>
        <p:sp>
          <p:nvSpPr>
            <p:cNvPr id="24" name="Textfeld 23"/>
            <p:cNvSpPr txBox="1"/>
            <p:nvPr/>
          </p:nvSpPr>
          <p:spPr>
            <a:xfrm>
              <a:off x="450715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12</a:t>
              </a:r>
            </a:p>
          </p:txBody>
        </p:sp>
        <p:sp>
          <p:nvSpPr>
            <p:cNvPr id="25" name="Textfeld 24"/>
            <p:cNvSpPr txBox="1"/>
            <p:nvPr/>
          </p:nvSpPr>
          <p:spPr>
            <a:xfrm>
              <a:off x="5587046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13</a:t>
              </a:r>
            </a:p>
          </p:txBody>
        </p:sp>
        <p:sp>
          <p:nvSpPr>
            <p:cNvPr id="26" name="Textfeld 25"/>
            <p:cNvSpPr txBox="1"/>
            <p:nvPr/>
          </p:nvSpPr>
          <p:spPr>
            <a:xfrm>
              <a:off x="666694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14</a:t>
              </a:r>
            </a:p>
          </p:txBody>
        </p:sp>
        <p:sp>
          <p:nvSpPr>
            <p:cNvPr id="27" name="Textfeld 26"/>
            <p:cNvSpPr txBox="1"/>
            <p:nvPr/>
          </p:nvSpPr>
          <p:spPr>
            <a:xfrm>
              <a:off x="774684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15</a:t>
              </a:r>
            </a:p>
          </p:txBody>
        </p:sp>
        <p:sp>
          <p:nvSpPr>
            <p:cNvPr id="28" name="Textfeld 27"/>
            <p:cNvSpPr txBox="1"/>
            <p:nvPr/>
          </p:nvSpPr>
          <p:spPr>
            <a:xfrm>
              <a:off x="126746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16</a:t>
              </a:r>
            </a:p>
          </p:txBody>
        </p:sp>
        <p:sp>
          <p:nvSpPr>
            <p:cNvPr id="29" name="Textfeld 28"/>
            <p:cNvSpPr txBox="1"/>
            <p:nvPr/>
          </p:nvSpPr>
          <p:spPr>
            <a:xfrm>
              <a:off x="2347358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17</a:t>
              </a:r>
            </a:p>
          </p:txBody>
        </p:sp>
        <p:sp>
          <p:nvSpPr>
            <p:cNvPr id="30" name="Textfeld 29"/>
            <p:cNvSpPr txBox="1"/>
            <p:nvPr/>
          </p:nvSpPr>
          <p:spPr>
            <a:xfrm>
              <a:off x="3427254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18</a:t>
              </a:r>
            </a:p>
          </p:txBody>
        </p:sp>
        <p:sp>
          <p:nvSpPr>
            <p:cNvPr id="31" name="Textfeld 30"/>
            <p:cNvSpPr txBox="1"/>
            <p:nvPr/>
          </p:nvSpPr>
          <p:spPr>
            <a:xfrm>
              <a:off x="450715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19</a:t>
              </a:r>
            </a:p>
          </p:txBody>
        </p:sp>
        <p:sp>
          <p:nvSpPr>
            <p:cNvPr id="32" name="Textfeld 31"/>
            <p:cNvSpPr txBox="1"/>
            <p:nvPr/>
          </p:nvSpPr>
          <p:spPr>
            <a:xfrm>
              <a:off x="5587046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20</a:t>
              </a:r>
            </a:p>
          </p:txBody>
        </p:sp>
        <p:sp>
          <p:nvSpPr>
            <p:cNvPr id="33" name="Textfeld 32"/>
            <p:cNvSpPr txBox="1"/>
            <p:nvPr/>
          </p:nvSpPr>
          <p:spPr>
            <a:xfrm>
              <a:off x="666694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21</a:t>
              </a:r>
            </a:p>
          </p:txBody>
        </p:sp>
        <p:sp>
          <p:nvSpPr>
            <p:cNvPr id="34" name="Textfeld 33"/>
            <p:cNvSpPr txBox="1"/>
            <p:nvPr/>
          </p:nvSpPr>
          <p:spPr>
            <a:xfrm>
              <a:off x="774684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22</a:t>
              </a:r>
            </a:p>
          </p:txBody>
        </p:sp>
        <p:sp>
          <p:nvSpPr>
            <p:cNvPr id="35" name="Textfeld 34"/>
            <p:cNvSpPr txBox="1"/>
            <p:nvPr userDrawn="1"/>
          </p:nvSpPr>
          <p:spPr>
            <a:xfrm>
              <a:off x="1267462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23</a:t>
              </a:r>
            </a:p>
          </p:txBody>
        </p:sp>
        <p:sp>
          <p:nvSpPr>
            <p:cNvPr id="36" name="Textfeld 35"/>
            <p:cNvSpPr txBox="1"/>
            <p:nvPr/>
          </p:nvSpPr>
          <p:spPr>
            <a:xfrm>
              <a:off x="2347358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24</a:t>
              </a:r>
            </a:p>
          </p:txBody>
        </p:sp>
        <p:sp>
          <p:nvSpPr>
            <p:cNvPr id="37" name="Textfeld 36"/>
            <p:cNvSpPr txBox="1"/>
            <p:nvPr/>
          </p:nvSpPr>
          <p:spPr>
            <a:xfrm>
              <a:off x="3427254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de-D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25</a:t>
              </a:r>
            </a:p>
          </p:txBody>
        </p:sp>
      </p:grpSp>
      <p:sp>
        <p:nvSpPr>
          <p:cNvPr id="43" name="Textplatzhalter 167"/>
          <p:cNvSpPr>
            <a:spLocks noGrp="1"/>
          </p:cNvSpPr>
          <p:nvPr>
            <p:ph type="body" sz="quarter" idx="23" hasCustomPrompt="1"/>
          </p:nvPr>
        </p:nvSpPr>
        <p:spPr>
          <a:xfrm>
            <a:off x="7907643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44" name="Textplatzhalter 167"/>
          <p:cNvSpPr>
            <a:spLocks noGrp="1"/>
          </p:cNvSpPr>
          <p:nvPr>
            <p:ph type="body" sz="quarter" idx="24" hasCustomPrompt="1"/>
          </p:nvPr>
        </p:nvSpPr>
        <p:spPr>
          <a:xfrm>
            <a:off x="1433514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45" name="Textplatzhalter 167"/>
          <p:cNvSpPr>
            <a:spLocks noGrp="1"/>
          </p:cNvSpPr>
          <p:nvPr>
            <p:ph type="body" sz="quarter" idx="25" hasCustomPrompt="1"/>
          </p:nvPr>
        </p:nvSpPr>
        <p:spPr>
          <a:xfrm>
            <a:off x="2512536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46" name="Textplatzhalter 167"/>
          <p:cNvSpPr>
            <a:spLocks noGrp="1"/>
          </p:cNvSpPr>
          <p:nvPr>
            <p:ph type="body" sz="quarter" idx="26" hasCustomPrompt="1"/>
          </p:nvPr>
        </p:nvSpPr>
        <p:spPr>
          <a:xfrm>
            <a:off x="3591557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47" name="Textplatzhalter 167"/>
          <p:cNvSpPr>
            <a:spLocks noGrp="1"/>
          </p:cNvSpPr>
          <p:nvPr>
            <p:ph type="body" sz="quarter" idx="13" hasCustomPrompt="1"/>
          </p:nvPr>
        </p:nvSpPr>
        <p:spPr>
          <a:xfrm>
            <a:off x="4670579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48" name="Textplatzhalter 167"/>
          <p:cNvSpPr>
            <a:spLocks noGrp="1"/>
          </p:cNvSpPr>
          <p:nvPr>
            <p:ph type="body" sz="quarter" idx="14" hasCustomPrompt="1"/>
          </p:nvPr>
        </p:nvSpPr>
        <p:spPr>
          <a:xfrm>
            <a:off x="5749600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49" name="Textplatzhalter 167"/>
          <p:cNvSpPr>
            <a:spLocks noGrp="1"/>
          </p:cNvSpPr>
          <p:nvPr>
            <p:ph type="body" sz="quarter" idx="15" hasCustomPrompt="1"/>
          </p:nvPr>
        </p:nvSpPr>
        <p:spPr>
          <a:xfrm>
            <a:off x="6828621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50" name="Textplatzhalter 167"/>
          <p:cNvSpPr>
            <a:spLocks noGrp="1"/>
          </p:cNvSpPr>
          <p:nvPr>
            <p:ph type="body" sz="quarter" idx="16" hasCustomPrompt="1"/>
          </p:nvPr>
        </p:nvSpPr>
        <p:spPr>
          <a:xfrm>
            <a:off x="7907643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51" name="Textplatzhalter 167"/>
          <p:cNvSpPr>
            <a:spLocks noGrp="1"/>
          </p:cNvSpPr>
          <p:nvPr>
            <p:ph type="body" sz="quarter" idx="27" hasCustomPrompt="1"/>
          </p:nvPr>
        </p:nvSpPr>
        <p:spPr>
          <a:xfrm>
            <a:off x="1433514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52" name="Textplatzhalter 167"/>
          <p:cNvSpPr>
            <a:spLocks noGrp="1"/>
          </p:cNvSpPr>
          <p:nvPr>
            <p:ph type="body" sz="quarter" idx="28" hasCustomPrompt="1"/>
          </p:nvPr>
        </p:nvSpPr>
        <p:spPr>
          <a:xfrm>
            <a:off x="2512536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53" name="Textplatzhalter 167"/>
          <p:cNvSpPr>
            <a:spLocks noGrp="1"/>
          </p:cNvSpPr>
          <p:nvPr>
            <p:ph type="body" sz="quarter" idx="29" hasCustomPrompt="1"/>
          </p:nvPr>
        </p:nvSpPr>
        <p:spPr>
          <a:xfrm>
            <a:off x="3591557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54" name="Textplatzhalter 167"/>
          <p:cNvSpPr>
            <a:spLocks noGrp="1"/>
          </p:cNvSpPr>
          <p:nvPr>
            <p:ph type="body" sz="quarter" idx="30" hasCustomPrompt="1"/>
          </p:nvPr>
        </p:nvSpPr>
        <p:spPr>
          <a:xfrm>
            <a:off x="4670579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55" name="Textplatzhalter 167"/>
          <p:cNvSpPr>
            <a:spLocks noGrp="1"/>
          </p:cNvSpPr>
          <p:nvPr>
            <p:ph type="body" sz="quarter" idx="31" hasCustomPrompt="1"/>
          </p:nvPr>
        </p:nvSpPr>
        <p:spPr>
          <a:xfrm>
            <a:off x="5749600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56" name="Textplatzhalter 167"/>
          <p:cNvSpPr>
            <a:spLocks noGrp="1"/>
          </p:cNvSpPr>
          <p:nvPr>
            <p:ph type="body" sz="quarter" idx="32" hasCustomPrompt="1"/>
          </p:nvPr>
        </p:nvSpPr>
        <p:spPr>
          <a:xfrm>
            <a:off x="6828621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57" name="Textplatzhalter 167"/>
          <p:cNvSpPr>
            <a:spLocks noGrp="1"/>
          </p:cNvSpPr>
          <p:nvPr>
            <p:ph type="body" sz="quarter" idx="33" hasCustomPrompt="1"/>
          </p:nvPr>
        </p:nvSpPr>
        <p:spPr>
          <a:xfrm>
            <a:off x="7907643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58" name="Textplatzhalter 167"/>
          <p:cNvSpPr>
            <a:spLocks noGrp="1"/>
          </p:cNvSpPr>
          <p:nvPr>
            <p:ph type="body" sz="quarter" idx="34" hasCustomPrompt="1"/>
          </p:nvPr>
        </p:nvSpPr>
        <p:spPr>
          <a:xfrm>
            <a:off x="1433514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59" name="Textplatzhalter 167"/>
          <p:cNvSpPr>
            <a:spLocks noGrp="1"/>
          </p:cNvSpPr>
          <p:nvPr>
            <p:ph type="body" sz="quarter" idx="35" hasCustomPrompt="1"/>
          </p:nvPr>
        </p:nvSpPr>
        <p:spPr>
          <a:xfrm>
            <a:off x="2512536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60" name="Textplatzhalter 167"/>
          <p:cNvSpPr>
            <a:spLocks noGrp="1"/>
          </p:cNvSpPr>
          <p:nvPr>
            <p:ph type="body" sz="quarter" idx="36" hasCustomPrompt="1"/>
          </p:nvPr>
        </p:nvSpPr>
        <p:spPr>
          <a:xfrm>
            <a:off x="3591557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61" name="Textplatzhalter 167"/>
          <p:cNvSpPr>
            <a:spLocks noGrp="1"/>
          </p:cNvSpPr>
          <p:nvPr>
            <p:ph type="body" sz="quarter" idx="37" hasCustomPrompt="1"/>
          </p:nvPr>
        </p:nvSpPr>
        <p:spPr>
          <a:xfrm>
            <a:off x="4670579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62" name="Textplatzhalter 167"/>
          <p:cNvSpPr>
            <a:spLocks noGrp="1"/>
          </p:cNvSpPr>
          <p:nvPr>
            <p:ph type="body" sz="quarter" idx="38" hasCustomPrompt="1"/>
          </p:nvPr>
        </p:nvSpPr>
        <p:spPr>
          <a:xfrm>
            <a:off x="5749600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63" name="Textplatzhalter 167"/>
          <p:cNvSpPr>
            <a:spLocks noGrp="1"/>
          </p:cNvSpPr>
          <p:nvPr>
            <p:ph type="body" sz="quarter" idx="39" hasCustomPrompt="1"/>
          </p:nvPr>
        </p:nvSpPr>
        <p:spPr>
          <a:xfrm>
            <a:off x="6828621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64" name="Textplatzhalter 167"/>
          <p:cNvSpPr>
            <a:spLocks noGrp="1"/>
          </p:cNvSpPr>
          <p:nvPr>
            <p:ph type="body" sz="quarter" idx="40" hasCustomPrompt="1"/>
          </p:nvPr>
        </p:nvSpPr>
        <p:spPr>
          <a:xfrm>
            <a:off x="7907643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65" name="Textplatzhalter 167"/>
          <p:cNvSpPr>
            <a:spLocks noGrp="1"/>
          </p:cNvSpPr>
          <p:nvPr>
            <p:ph type="body" sz="quarter" idx="41" hasCustomPrompt="1"/>
          </p:nvPr>
        </p:nvSpPr>
        <p:spPr>
          <a:xfrm>
            <a:off x="1433514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66" name="Textplatzhalter 167"/>
          <p:cNvSpPr>
            <a:spLocks noGrp="1"/>
          </p:cNvSpPr>
          <p:nvPr>
            <p:ph type="body" sz="quarter" idx="42" hasCustomPrompt="1"/>
          </p:nvPr>
        </p:nvSpPr>
        <p:spPr>
          <a:xfrm>
            <a:off x="2512536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67" name="Textplatzhalter 167"/>
          <p:cNvSpPr>
            <a:spLocks noGrp="1"/>
          </p:cNvSpPr>
          <p:nvPr>
            <p:ph type="body" sz="quarter" idx="43" hasCustomPrompt="1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73" name="Textfeld 72"/>
          <p:cNvSpPr txBox="1"/>
          <p:nvPr userDrawn="1"/>
        </p:nvSpPr>
        <p:spPr>
          <a:xfrm>
            <a:off x="6667818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de-DE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30</a:t>
            </a:r>
          </a:p>
        </p:txBody>
      </p:sp>
      <p:sp>
        <p:nvSpPr>
          <p:cNvPr id="74" name="Textplatzhalter 167"/>
          <p:cNvSpPr>
            <a:spLocks noGrp="1"/>
          </p:cNvSpPr>
          <p:nvPr>
            <p:ph type="body" sz="quarter" idx="47" hasCustomPrompt="1"/>
          </p:nvPr>
        </p:nvSpPr>
        <p:spPr>
          <a:xfrm>
            <a:off x="6828621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80" name="Textfeld 79"/>
          <p:cNvSpPr txBox="1"/>
          <p:nvPr userDrawn="1"/>
        </p:nvSpPr>
        <p:spPr>
          <a:xfrm>
            <a:off x="5584357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de-DE" dirty="0">
                <a:latin typeface="Corbel" panose="020B0503020204020204" pitchFamily="34" charset="0"/>
              </a:rPr>
              <a:t>29</a:t>
            </a:r>
          </a:p>
        </p:txBody>
      </p:sp>
      <p:sp>
        <p:nvSpPr>
          <p:cNvPr id="81" name="Textplatzhalter 167"/>
          <p:cNvSpPr>
            <a:spLocks noGrp="1"/>
          </p:cNvSpPr>
          <p:nvPr>
            <p:ph type="body" sz="quarter" idx="48" hasCustomPrompt="1"/>
          </p:nvPr>
        </p:nvSpPr>
        <p:spPr>
          <a:xfrm>
            <a:off x="5751576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87" name="Textfeld 86"/>
          <p:cNvSpPr txBox="1"/>
          <p:nvPr userDrawn="1"/>
        </p:nvSpPr>
        <p:spPr>
          <a:xfrm>
            <a:off x="450804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de-DE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28</a:t>
            </a:r>
          </a:p>
        </p:txBody>
      </p:sp>
      <p:sp>
        <p:nvSpPr>
          <p:cNvPr id="88" name="Textplatzhalter 167"/>
          <p:cNvSpPr>
            <a:spLocks noGrp="1"/>
          </p:cNvSpPr>
          <p:nvPr>
            <p:ph type="body" sz="quarter" idx="49" hasCustomPrompt="1"/>
          </p:nvPr>
        </p:nvSpPr>
        <p:spPr>
          <a:xfrm>
            <a:off x="466884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96" name="Textfeld 95"/>
          <p:cNvSpPr txBox="1"/>
          <p:nvPr userDrawn="1"/>
        </p:nvSpPr>
        <p:spPr>
          <a:xfrm>
            <a:off x="343333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de-DE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27</a:t>
            </a:r>
          </a:p>
        </p:txBody>
      </p:sp>
      <p:sp>
        <p:nvSpPr>
          <p:cNvPr id="97" name="Textplatzhalter 167"/>
          <p:cNvSpPr>
            <a:spLocks noGrp="1"/>
          </p:cNvSpPr>
          <p:nvPr>
            <p:ph type="body" sz="quarter" idx="50" hasCustomPrompt="1"/>
          </p:nvPr>
        </p:nvSpPr>
        <p:spPr>
          <a:xfrm>
            <a:off x="359413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105" name="Textfeld 104"/>
          <p:cNvSpPr txBox="1"/>
          <p:nvPr userDrawn="1"/>
        </p:nvSpPr>
        <p:spPr>
          <a:xfrm>
            <a:off x="235091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de-DE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26</a:t>
            </a:r>
          </a:p>
        </p:txBody>
      </p:sp>
      <p:sp>
        <p:nvSpPr>
          <p:cNvPr id="106" name="Textplatzhalter 167"/>
          <p:cNvSpPr>
            <a:spLocks noGrp="1"/>
          </p:cNvSpPr>
          <p:nvPr>
            <p:ph type="body" sz="quarter" idx="51" hasCustomPrompt="1"/>
          </p:nvPr>
        </p:nvSpPr>
        <p:spPr>
          <a:xfrm>
            <a:off x="251171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113" name="Textfeld 112"/>
          <p:cNvSpPr txBox="1"/>
          <p:nvPr userDrawn="1"/>
        </p:nvSpPr>
        <p:spPr>
          <a:xfrm>
            <a:off x="127189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de-DE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25</a:t>
            </a:r>
          </a:p>
        </p:txBody>
      </p:sp>
      <p:sp>
        <p:nvSpPr>
          <p:cNvPr id="114" name="Textplatzhalter 167"/>
          <p:cNvSpPr>
            <a:spLocks noGrp="1"/>
          </p:cNvSpPr>
          <p:nvPr>
            <p:ph type="body" sz="quarter" idx="52" hasCustomPrompt="1"/>
          </p:nvPr>
        </p:nvSpPr>
        <p:spPr>
          <a:xfrm>
            <a:off x="143269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115" name="Textfeld 114"/>
          <p:cNvSpPr txBox="1"/>
          <p:nvPr userDrawn="1"/>
        </p:nvSpPr>
        <p:spPr>
          <a:xfrm>
            <a:off x="770190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de-DE" sz="1600" dirty="0">
                <a:solidFill>
                  <a:schemeClr val="accent1"/>
                </a:solidFill>
                <a:latin typeface="Corbel" panose="020B0503020204020204" pitchFamily="34" charset="0"/>
              </a:rPr>
              <a:t>Sonntag</a:t>
            </a:r>
          </a:p>
        </p:txBody>
      </p:sp>
      <p:sp>
        <p:nvSpPr>
          <p:cNvPr id="116" name="Textfeld 115"/>
          <p:cNvSpPr txBox="1"/>
          <p:nvPr userDrawn="1"/>
        </p:nvSpPr>
        <p:spPr>
          <a:xfrm>
            <a:off x="126585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de-DE" sz="1600" dirty="0">
                <a:solidFill>
                  <a:schemeClr val="accent1"/>
                </a:solidFill>
                <a:latin typeface="Corbel" panose="020B0503020204020204" pitchFamily="34" charset="0"/>
              </a:rPr>
              <a:t>Montag</a:t>
            </a:r>
          </a:p>
        </p:txBody>
      </p:sp>
      <p:sp>
        <p:nvSpPr>
          <p:cNvPr id="117" name="Textfeld 116"/>
          <p:cNvSpPr txBox="1"/>
          <p:nvPr userDrawn="1"/>
        </p:nvSpPr>
        <p:spPr>
          <a:xfrm>
            <a:off x="2341851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de-DE" sz="1600" dirty="0">
                <a:solidFill>
                  <a:schemeClr val="accent1"/>
                </a:solidFill>
                <a:latin typeface="Corbel" panose="020B0503020204020204" pitchFamily="34" charset="0"/>
              </a:rPr>
              <a:t>Dienstag</a:t>
            </a:r>
          </a:p>
        </p:txBody>
      </p:sp>
      <p:sp>
        <p:nvSpPr>
          <p:cNvPr id="118" name="Textfeld 117"/>
          <p:cNvSpPr txBox="1"/>
          <p:nvPr userDrawn="1"/>
        </p:nvSpPr>
        <p:spPr>
          <a:xfrm>
            <a:off x="3417847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de-DE" sz="1600" dirty="0">
                <a:solidFill>
                  <a:schemeClr val="accent1"/>
                </a:solidFill>
                <a:latin typeface="Corbel" panose="020B0503020204020204" pitchFamily="34" charset="0"/>
              </a:rPr>
              <a:t>Mittwoch</a:t>
            </a:r>
          </a:p>
        </p:txBody>
      </p:sp>
      <p:sp>
        <p:nvSpPr>
          <p:cNvPr id="119" name="Textfeld 118"/>
          <p:cNvSpPr txBox="1"/>
          <p:nvPr userDrawn="1"/>
        </p:nvSpPr>
        <p:spPr>
          <a:xfrm>
            <a:off x="449384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de-DE" sz="1600" dirty="0">
                <a:solidFill>
                  <a:schemeClr val="accent1"/>
                </a:solidFill>
                <a:latin typeface="Corbel" panose="020B0503020204020204" pitchFamily="34" charset="0"/>
              </a:rPr>
              <a:t>Donnerstag</a:t>
            </a:r>
          </a:p>
        </p:txBody>
      </p:sp>
      <p:sp>
        <p:nvSpPr>
          <p:cNvPr id="120" name="Textfeld 119"/>
          <p:cNvSpPr txBox="1"/>
          <p:nvPr userDrawn="1"/>
        </p:nvSpPr>
        <p:spPr>
          <a:xfrm>
            <a:off x="5569839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de-DE" sz="1600" dirty="0">
                <a:solidFill>
                  <a:schemeClr val="accent1"/>
                </a:solidFill>
                <a:latin typeface="Corbel" panose="020B0503020204020204" pitchFamily="34" charset="0"/>
              </a:rPr>
              <a:t>Freitag</a:t>
            </a:r>
          </a:p>
        </p:txBody>
      </p:sp>
      <p:sp>
        <p:nvSpPr>
          <p:cNvPr id="121" name="Textfeld 120"/>
          <p:cNvSpPr txBox="1"/>
          <p:nvPr userDrawn="1"/>
        </p:nvSpPr>
        <p:spPr>
          <a:xfrm>
            <a:off x="664583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de-DE" sz="1600" dirty="0">
                <a:solidFill>
                  <a:schemeClr val="accent1"/>
                </a:solidFill>
                <a:latin typeface="Corbel" panose="020B0503020204020204" pitchFamily="34" charset="0"/>
              </a:rPr>
              <a:t>Samstag</a:t>
            </a:r>
          </a:p>
        </p:txBody>
      </p:sp>
      <p:sp>
        <p:nvSpPr>
          <p:cNvPr id="122" name="Textfeld 121"/>
          <p:cNvSpPr txBox="1"/>
          <p:nvPr userDrawn="1"/>
        </p:nvSpPr>
        <p:spPr>
          <a:xfrm>
            <a:off x="774684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de-DE" sz="1400" dirty="0">
                <a:solidFill>
                  <a:schemeClr val="accent1"/>
                </a:solidFill>
                <a:latin typeface="Corbel" panose="020B0503020204020204" pitchFamily="34" charset="0"/>
              </a:rPr>
              <a:t>29</a:t>
            </a:r>
          </a:p>
        </p:txBody>
      </p:sp>
      <p:sp>
        <p:nvSpPr>
          <p:cNvPr id="123" name="Textfeld 122"/>
          <p:cNvSpPr txBox="1"/>
          <p:nvPr userDrawn="1"/>
        </p:nvSpPr>
        <p:spPr>
          <a:xfrm>
            <a:off x="6666942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de-DE" sz="1400" dirty="0">
                <a:solidFill>
                  <a:schemeClr val="accent1"/>
                </a:solidFill>
                <a:latin typeface="Corbel" panose="020B0503020204020204" pitchFamily="34" charset="0"/>
              </a:rPr>
              <a:t>28</a:t>
            </a:r>
          </a:p>
        </p:txBody>
      </p:sp>
      <p:sp>
        <p:nvSpPr>
          <p:cNvPr id="124" name="Textplatzhalter 167"/>
          <p:cNvSpPr>
            <a:spLocks noGrp="1"/>
          </p:cNvSpPr>
          <p:nvPr>
            <p:ph type="body" sz="quarter" idx="53" hasCustomPrompt="1"/>
          </p:nvPr>
        </p:nvSpPr>
        <p:spPr>
          <a:xfrm>
            <a:off x="5749600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125" name="Textplatzhalter 167"/>
          <p:cNvSpPr>
            <a:spLocks noGrp="1"/>
          </p:cNvSpPr>
          <p:nvPr>
            <p:ph type="body" sz="quarter" idx="54" hasCustomPrompt="1"/>
          </p:nvPr>
        </p:nvSpPr>
        <p:spPr>
          <a:xfrm>
            <a:off x="6828621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126" name="Textplatzhalter 167"/>
          <p:cNvSpPr>
            <a:spLocks noGrp="1"/>
          </p:cNvSpPr>
          <p:nvPr>
            <p:ph type="body" sz="quarter" idx="44" hasCustomPrompt="1"/>
          </p:nvPr>
        </p:nvSpPr>
        <p:spPr>
          <a:xfrm>
            <a:off x="7907643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127" name="Textfeld 126"/>
          <p:cNvSpPr txBox="1"/>
          <p:nvPr userDrawn="1"/>
        </p:nvSpPr>
        <p:spPr>
          <a:xfrm>
            <a:off x="1267462" y="5737266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de-DE" dirty="0">
                <a:latin typeface="Corbel" panose="020B0503020204020204" pitchFamily="34" charset="0"/>
              </a:rPr>
              <a:t>30</a:t>
            </a:r>
          </a:p>
        </p:txBody>
      </p:sp>
      <p:sp>
        <p:nvSpPr>
          <p:cNvPr id="128" name="Textplatzhalter 167"/>
          <p:cNvSpPr>
            <a:spLocks noGrp="1"/>
          </p:cNvSpPr>
          <p:nvPr>
            <p:ph type="body" sz="quarter" idx="45" hasCustomPrompt="1"/>
          </p:nvPr>
        </p:nvSpPr>
        <p:spPr>
          <a:xfrm>
            <a:off x="143351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129" name="Textfeld 128"/>
          <p:cNvSpPr txBox="1"/>
          <p:nvPr userDrawn="1"/>
        </p:nvSpPr>
        <p:spPr>
          <a:xfrm>
            <a:off x="5587046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de-DE" sz="1400" dirty="0">
                <a:solidFill>
                  <a:schemeClr val="accent1"/>
                </a:solidFill>
                <a:latin typeface="Corbel" panose="020B0503020204020204" pitchFamily="34" charset="0"/>
              </a:rPr>
              <a:t>27</a:t>
            </a:r>
          </a:p>
        </p:txBody>
      </p:sp>
      <p:sp>
        <p:nvSpPr>
          <p:cNvPr id="182" name="Textplatzhalter 167"/>
          <p:cNvSpPr>
            <a:spLocks noGrp="1"/>
          </p:cNvSpPr>
          <p:nvPr>
            <p:ph type="body" sz="quarter" idx="55" hasCustomPrompt="1"/>
          </p:nvPr>
        </p:nvSpPr>
        <p:spPr>
          <a:xfrm>
            <a:off x="4670579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184" name="Textfeld 183"/>
          <p:cNvSpPr txBox="1"/>
          <p:nvPr userDrawn="1"/>
        </p:nvSpPr>
        <p:spPr>
          <a:xfrm>
            <a:off x="450715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de-DE" sz="1400" dirty="0">
                <a:solidFill>
                  <a:schemeClr val="accent1"/>
                </a:solidFill>
                <a:latin typeface="Corbel" panose="020B0503020204020204" pitchFamily="34" charset="0"/>
              </a:rPr>
              <a:t>26</a:t>
            </a:r>
          </a:p>
        </p:txBody>
      </p:sp>
      <p:sp>
        <p:nvSpPr>
          <p:cNvPr id="198" name="Textfeld 197"/>
          <p:cNvSpPr txBox="1"/>
          <p:nvPr userDrawn="1"/>
        </p:nvSpPr>
        <p:spPr>
          <a:xfrm>
            <a:off x="7023279" y="387330"/>
            <a:ext cx="1197764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 rtl="0"/>
            <a:r>
              <a:rPr lang="de-DE" sz="5400" cap="small" dirty="0">
                <a:solidFill>
                  <a:srgbClr val="58B4FB"/>
                </a:solidFill>
                <a:latin typeface="Corbel" pitchFamily="34" charset="0"/>
              </a:rPr>
              <a:t>2018</a:t>
            </a:r>
          </a:p>
        </p:txBody>
      </p:sp>
      <p:sp>
        <p:nvSpPr>
          <p:cNvPr id="199" name="Textfeld 198"/>
          <p:cNvSpPr txBox="1"/>
          <p:nvPr userDrawn="1"/>
        </p:nvSpPr>
        <p:spPr>
          <a:xfrm>
            <a:off x="3138152" y="364179"/>
            <a:ext cx="3986011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>
            <a:defPPr>
              <a:defRPr/>
            </a:defPPr>
            <a:lvl1pPr algn="r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de-DE" dirty="0">
                <a:latin typeface="Corbel" pitchFamily="34" charset="0"/>
              </a:rPr>
              <a:t>Juli</a:t>
            </a:r>
          </a:p>
        </p:txBody>
      </p:sp>
      <p:sp>
        <p:nvSpPr>
          <p:cNvPr id="197" name="Rechteck 196"/>
          <p:cNvSpPr/>
          <p:nvPr userDrawn="1"/>
        </p:nvSpPr>
        <p:spPr>
          <a:xfrm>
            <a:off x="114300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e-DE" dirty="0">
              <a:latin typeface="Corbel" panose="020B0503020204020204" pitchFamily="34" charset="0"/>
            </a:endParaRPr>
          </a:p>
        </p:txBody>
      </p:sp>
      <p:sp>
        <p:nvSpPr>
          <p:cNvPr id="245" name="Textplatzhalter 167"/>
          <p:cNvSpPr>
            <a:spLocks noGrp="1"/>
          </p:cNvSpPr>
          <p:nvPr>
            <p:ph type="body" sz="quarter" idx="56" hasCustomPrompt="1"/>
          </p:nvPr>
        </p:nvSpPr>
        <p:spPr>
          <a:xfrm>
            <a:off x="3593592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246" name="Textplatzhalter 167"/>
          <p:cNvSpPr>
            <a:spLocks noGrp="1"/>
          </p:cNvSpPr>
          <p:nvPr>
            <p:ph type="body" sz="quarter" idx="57" hasCustomPrompt="1"/>
          </p:nvPr>
        </p:nvSpPr>
        <p:spPr>
          <a:xfrm>
            <a:off x="5751576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247" name="Textplatzhalter 167"/>
          <p:cNvSpPr>
            <a:spLocks noGrp="1"/>
          </p:cNvSpPr>
          <p:nvPr>
            <p:ph type="body" sz="quarter" idx="58" hasCustomPrompt="1"/>
          </p:nvPr>
        </p:nvSpPr>
        <p:spPr>
          <a:xfrm>
            <a:off x="6830568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248" name="Textplatzhalter 167"/>
          <p:cNvSpPr>
            <a:spLocks noGrp="1"/>
          </p:cNvSpPr>
          <p:nvPr>
            <p:ph type="body" sz="quarter" idx="59" hasCustomPrompt="1"/>
          </p:nvPr>
        </p:nvSpPr>
        <p:spPr>
          <a:xfrm>
            <a:off x="790956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249" name="Textplatzhalter 167"/>
          <p:cNvSpPr>
            <a:spLocks noGrp="1"/>
          </p:cNvSpPr>
          <p:nvPr>
            <p:ph type="body" sz="quarter" idx="60" hasCustomPrompt="1"/>
          </p:nvPr>
        </p:nvSpPr>
        <p:spPr>
          <a:xfrm>
            <a:off x="467258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250" name="Textplatzhalter 167"/>
          <p:cNvSpPr>
            <a:spLocks noGrp="1"/>
          </p:cNvSpPr>
          <p:nvPr>
            <p:ph type="body" sz="quarter" idx="61" hasCustomPrompt="1"/>
          </p:nvPr>
        </p:nvSpPr>
        <p:spPr>
          <a:xfrm>
            <a:off x="251460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de-DE" dirty="0"/>
              <a:t>Klicken Sie, um Text hinzuzufügen.</a:t>
            </a:r>
          </a:p>
        </p:txBody>
      </p:sp>
      <p:sp>
        <p:nvSpPr>
          <p:cNvPr id="251" name="Textfeld 250"/>
          <p:cNvSpPr txBox="1"/>
          <p:nvPr userDrawn="1"/>
        </p:nvSpPr>
        <p:spPr>
          <a:xfrm>
            <a:off x="235000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de-DE" sz="1400" dirty="0">
                <a:solidFill>
                  <a:schemeClr val="accent1"/>
                </a:solidFill>
                <a:latin typeface="Corbel" panose="020B0503020204020204" pitchFamily="34" charset="0"/>
              </a:rPr>
              <a:t>31</a:t>
            </a:r>
          </a:p>
        </p:txBody>
      </p:sp>
      <p:sp>
        <p:nvSpPr>
          <p:cNvPr id="252" name="Textfeld 251"/>
          <p:cNvSpPr txBox="1"/>
          <p:nvPr userDrawn="1"/>
        </p:nvSpPr>
        <p:spPr>
          <a:xfrm>
            <a:off x="34290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de-DE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</a:t>
            </a:r>
          </a:p>
        </p:txBody>
      </p:sp>
      <p:sp>
        <p:nvSpPr>
          <p:cNvPr id="253" name="Textfeld 252"/>
          <p:cNvSpPr txBox="1"/>
          <p:nvPr userDrawn="1"/>
        </p:nvSpPr>
        <p:spPr>
          <a:xfrm>
            <a:off x="4507992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de-DE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</a:t>
            </a:r>
          </a:p>
        </p:txBody>
      </p:sp>
      <p:sp>
        <p:nvSpPr>
          <p:cNvPr id="254" name="Textfeld 253"/>
          <p:cNvSpPr txBox="1"/>
          <p:nvPr userDrawn="1"/>
        </p:nvSpPr>
        <p:spPr>
          <a:xfrm>
            <a:off x="5586984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de-DE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</a:t>
            </a:r>
          </a:p>
        </p:txBody>
      </p:sp>
      <p:sp>
        <p:nvSpPr>
          <p:cNvPr id="255" name="Textfeld 254"/>
          <p:cNvSpPr txBox="1"/>
          <p:nvPr userDrawn="1"/>
        </p:nvSpPr>
        <p:spPr>
          <a:xfrm>
            <a:off x="6665976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de-DE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4</a:t>
            </a:r>
          </a:p>
        </p:txBody>
      </p:sp>
      <p:sp>
        <p:nvSpPr>
          <p:cNvPr id="256" name="Textfeld 255"/>
          <p:cNvSpPr txBox="1"/>
          <p:nvPr userDrawn="1"/>
        </p:nvSpPr>
        <p:spPr>
          <a:xfrm>
            <a:off x="774496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de-DE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362234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8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echteck 52"/>
          <p:cNvSpPr/>
          <p:nvPr/>
        </p:nvSpPr>
        <p:spPr bwMode="hidden">
          <a:xfrm>
            <a:off x="1143000" y="-1"/>
            <a:ext cx="8000999" cy="1507340"/>
          </a:xfrm>
          <a:prstGeom prst="rect">
            <a:avLst/>
          </a:prstGeom>
          <a:gradFill>
            <a:gsLst>
              <a:gs pos="0">
                <a:schemeClr val="tx1">
                  <a:alpha val="0"/>
                </a:schemeClr>
              </a:gs>
              <a:gs pos="100000">
                <a:schemeClr val="tx1">
                  <a:alpha val="7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e-DE" dirty="0">
              <a:latin typeface="Corbel" panose="020B0503020204020204" pitchFamily="34" charset="0"/>
            </a:endParaRPr>
          </a:p>
        </p:txBody>
      </p:sp>
      <p:sp>
        <p:nvSpPr>
          <p:cNvPr id="46" name="Rechteck 45"/>
          <p:cNvSpPr/>
          <p:nvPr/>
        </p:nvSpPr>
        <p:spPr bwMode="hidden">
          <a:xfrm>
            <a:off x="1143000" y="1524000"/>
            <a:ext cx="7726680" cy="51196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e-DE" dirty="0">
              <a:latin typeface="Corbel" panose="020B0503020204020204" pitchFamily="34" charset="0"/>
            </a:endParaRPr>
          </a:p>
        </p:txBody>
      </p:sp>
      <p:sp>
        <p:nvSpPr>
          <p:cNvPr id="47" name="Rechteck 46"/>
          <p:cNvSpPr/>
          <p:nvPr/>
        </p:nvSpPr>
        <p:spPr bwMode="hidden">
          <a:xfrm>
            <a:off x="1143000" y="1081823"/>
            <a:ext cx="8001000" cy="44805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e-DE" dirty="0">
              <a:latin typeface="Corbel" panose="020B0503020204020204" pitchFamily="34" charset="0"/>
            </a:endParaRPr>
          </a:p>
        </p:txBody>
      </p: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143000" y="94861"/>
            <a:ext cx="7034844" cy="1143000"/>
          </a:xfrm>
          <a:prstGeom prst="rect">
            <a:avLst/>
          </a:prstGeom>
          <a:noFill/>
        </p:spPr>
        <p:txBody>
          <a:bodyPr wrap="square" rtlCol="0" anchor="b" anchorCtr="0">
            <a:noAutofit/>
          </a:bodyPr>
          <a:lstStyle/>
          <a:p>
            <a:pPr lvl="0" rtl="0"/>
            <a:r>
              <a:rPr lang="de-DE" dirty="0"/>
              <a:t>Titel durch Klicken hinzufügen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219200" y="1600200"/>
            <a:ext cx="7543800" cy="472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de-DE" dirty="0"/>
              <a:t>Klicken Sie, um Text hinzuzufügen.</a:t>
            </a:r>
          </a:p>
          <a:p>
            <a:pPr lvl="1" rtl="0"/>
            <a:r>
              <a:rPr lang="de-DE" dirty="0"/>
              <a:t>Zweite Ebene</a:t>
            </a:r>
          </a:p>
          <a:p>
            <a:pPr lvl="2" rtl="0"/>
            <a:r>
              <a:rPr lang="de-DE" dirty="0"/>
              <a:t>Dritte Ebene</a:t>
            </a:r>
          </a:p>
          <a:p>
            <a:pPr lvl="3" rtl="0"/>
            <a:r>
              <a:rPr lang="de-DE" dirty="0"/>
              <a:t>Vierte Ebene</a:t>
            </a:r>
          </a:p>
          <a:p>
            <a:pPr lvl="4" rtl="0"/>
            <a:r>
              <a:rPr lang="de-DE" dirty="0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2"/>
          </p:nvPr>
        </p:nvSpPr>
        <p:spPr>
          <a:xfrm>
            <a:off x="6781800" y="6356351"/>
            <a:ext cx="838200" cy="1968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  <a:latin typeface="Corbel" panose="020B0503020204020204" pitchFamily="34" charset="0"/>
              </a:defRPr>
            </a:lvl1pPr>
          </a:lstStyle>
          <a:p>
            <a:r>
              <a:rPr lang="de-DE"/>
              <a:t>21.03.2018</a:t>
            </a:r>
            <a:endParaRPr lang="de-DE" dirty="0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219200" y="6356351"/>
            <a:ext cx="5334000" cy="1968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  <a:latin typeface="Corbel" panose="020B0503020204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848600" y="6356351"/>
            <a:ext cx="914400" cy="1968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  <a:latin typeface="Corbel" panose="020B0503020204020204" pitchFamily="34" charset="0"/>
              </a:defRPr>
            </a:lvl1pPr>
          </a:lstStyle>
          <a:p>
            <a:fld id="{C9E513D3-5634-4029-9D8A-10D34CC19BA1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0" name="Anweisungstext"/>
          <p:cNvSpPr/>
          <p:nvPr/>
        </p:nvSpPr>
        <p:spPr>
          <a:xfrm>
            <a:off x="9296400" y="-26670"/>
            <a:ext cx="1143000" cy="6858000"/>
          </a:xfrm>
          <a:prstGeom prst="roundRect">
            <a:avLst>
              <a:gd name="adj" fmla="val 6795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rtl="0">
              <a:spcBef>
                <a:spcPts val="1200"/>
              </a:spcBef>
            </a:pPr>
            <a:r>
              <a:rPr lang="de-DE" sz="1100" b="1" i="1" dirty="0">
                <a:solidFill>
                  <a:srgbClr val="FFFFFF"/>
                </a:solidFill>
                <a:latin typeface="Corbel" pitchFamily="34" charset="0"/>
                <a:cs typeface="Calibri" pitchFamily="34" charset="0"/>
              </a:rPr>
              <a:t>Notiz: </a:t>
            </a:r>
          </a:p>
          <a:p>
            <a:pPr rtl="0">
              <a:spcBef>
                <a:spcPts val="1200"/>
              </a:spcBef>
            </a:pPr>
            <a:r>
              <a:rPr lang="de-DE" sz="1100" b="1" i="1" dirty="0">
                <a:solidFill>
                  <a:srgbClr val="FFFFFF"/>
                </a:solidFill>
                <a:latin typeface="Corbel" pitchFamily="34" charset="0"/>
                <a:cs typeface="Calibri" pitchFamily="34" charset="0"/>
              </a:rPr>
              <a:t>Sie können diese Vorlage drucken, um sie als Wandkalender zu verwenden. Darüber hinaus können Sie die Folie für einen beliebigen Monat kopieren, um sie Ihrer Präsentation hinzuzufügen.</a:t>
            </a:r>
          </a:p>
        </p:txBody>
      </p:sp>
    </p:spTree>
    <p:extLst>
      <p:ext uri="{BB962C8B-B14F-4D97-AF65-F5344CB8AC3E}">
        <p14:creationId xmlns:p14="http://schemas.microsoft.com/office/powerpoint/2010/main" val="2246584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  <p:sldLayoutId id="2147483703" r:id="rId12"/>
    <p:sldLayoutId id="2147483704" r:id="rId13"/>
    <p:sldLayoutId id="2147483705" r:id="rId14"/>
    <p:sldLayoutId id="2147483671" r:id="rId15"/>
    <p:sldLayoutId id="2147483672" r:id="rId1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65000"/>
        </a:lnSpc>
        <a:spcBef>
          <a:spcPct val="0"/>
        </a:spcBef>
        <a:buNone/>
        <a:defRPr sz="4800" kern="1200" cap="small" spc="300">
          <a:solidFill>
            <a:schemeClr val="bg1"/>
          </a:solidFill>
          <a:latin typeface="Corbel" pitchFamily="34" charset="0"/>
          <a:ea typeface="+mn-ea"/>
          <a:cs typeface="+mn-cs"/>
        </a:defRPr>
      </a:lvl1pPr>
    </p:titleStyle>
    <p:bodyStyle>
      <a:lvl1pPr marL="228600" indent="-228600" algn="l" defTabSz="914400" rtl="0" eaLnBrk="1" latinLnBrk="0" hangingPunct="1">
        <a:lnSpc>
          <a:spcPct val="85000"/>
        </a:lnSpc>
        <a:spcBef>
          <a:spcPts val="1200"/>
        </a:spcBef>
        <a:buClr>
          <a:schemeClr val="tx2"/>
        </a:buClr>
        <a:buSzPct val="80000"/>
        <a:buFont typeface="Wingdings" pitchFamily="2" charset="2"/>
        <a:buChar char="§"/>
        <a:defRPr sz="2800" kern="1200">
          <a:solidFill>
            <a:schemeClr val="tx1"/>
          </a:solidFill>
          <a:latin typeface="Corbel" panose="020B0503020204020204" pitchFamily="34" charset="0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85000"/>
        </a:lnSpc>
        <a:spcBef>
          <a:spcPts val="600"/>
        </a:spcBef>
        <a:buClr>
          <a:schemeClr val="tx2"/>
        </a:buClr>
        <a:buSzPct val="80000"/>
        <a:buFont typeface="Wingdings" pitchFamily="2" charset="2"/>
        <a:buChar char="§"/>
        <a:defRPr sz="2400" kern="1200">
          <a:solidFill>
            <a:schemeClr val="tx1"/>
          </a:solidFill>
          <a:latin typeface="Corbel" panose="020B0503020204020204" pitchFamily="34" charset="0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85000"/>
        </a:lnSpc>
        <a:spcBef>
          <a:spcPts val="600"/>
        </a:spcBef>
        <a:buClr>
          <a:schemeClr val="tx2"/>
        </a:buClr>
        <a:buSzPct val="80000"/>
        <a:buFont typeface="Wingdings" pitchFamily="2" charset="2"/>
        <a:buChar char="§"/>
        <a:defRPr sz="2000" kern="1200">
          <a:solidFill>
            <a:schemeClr val="tx1"/>
          </a:solidFill>
          <a:latin typeface="Corbel" panose="020B0503020204020204" pitchFamily="34" charset="0"/>
          <a:ea typeface="+mn-ea"/>
          <a:cs typeface="+mn-cs"/>
        </a:defRPr>
      </a:lvl3pPr>
      <a:lvl4pPr marL="960120" indent="-182880" algn="l" defTabSz="914400" rtl="0" eaLnBrk="1" latinLnBrk="0" hangingPunct="1">
        <a:lnSpc>
          <a:spcPct val="85000"/>
        </a:lnSpc>
        <a:spcBef>
          <a:spcPts val="600"/>
        </a:spcBef>
        <a:buClr>
          <a:schemeClr val="tx2"/>
        </a:buClr>
        <a:buSzPct val="80000"/>
        <a:buFont typeface="Wingdings" pitchFamily="2" charset="2"/>
        <a:buChar char="§"/>
        <a:defRPr sz="1800" kern="1200">
          <a:solidFill>
            <a:schemeClr val="tx1"/>
          </a:solidFill>
          <a:latin typeface="Corbel" panose="020B0503020204020204" pitchFamily="34" charset="0"/>
          <a:ea typeface="+mn-ea"/>
          <a:cs typeface="+mn-cs"/>
        </a:defRPr>
      </a:lvl4pPr>
      <a:lvl5pPr marL="1188720" indent="-182880" algn="l" defTabSz="914400" rtl="0" eaLnBrk="1" latinLnBrk="0" hangingPunct="1">
        <a:lnSpc>
          <a:spcPct val="85000"/>
        </a:lnSpc>
        <a:spcBef>
          <a:spcPts val="600"/>
        </a:spcBef>
        <a:buClr>
          <a:schemeClr val="tx2"/>
        </a:buClr>
        <a:buSzPct val="80000"/>
        <a:buFont typeface="Wingdings" pitchFamily="2" charset="2"/>
        <a:buChar char="§"/>
        <a:defRPr sz="1800" kern="1200">
          <a:solidFill>
            <a:schemeClr val="tx1"/>
          </a:solidFill>
          <a:latin typeface="Corbel" panose="020B0503020204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5" name="Textplatzhalter 14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6" name="Textplatzhalter 15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7" name="Textplatzhalter 16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8" name="Textplatzhalter 17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9" name="Textplatzhalter 1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0" name="Textplatzhalter 1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1" name="Textplatzhalter 2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2" name="Textplatzhalter 2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3" name="Textplatzhalter 2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4" name="Textplatzhalter 2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5" name="Textplatzhalter 24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6" name="Textplatzhalter 25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7" name="Textplatzhalter 26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8" name="Textplatzhalter 27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9" name="Textplatzhalter 28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0" name="Textplatzhalter 29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1" name="Textplatzhalter 30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2" name="Textplatzhalter 31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3" name="Textplatzhalter 32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4" name="Textplatzhalter 33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5" name="Textplatzhalter 34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6" name="Textplatzhalter 35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7" name="Textplatzhalter 36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8" name="Textplatzhalter 37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9" name="Textplatzhalter 38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0" name="Textplatzhalter 39"/>
          <p:cNvSpPr>
            <a:spLocks noGrp="1"/>
          </p:cNvSpPr>
          <p:nvPr>
            <p:ph type="body" sz="quarter" idx="58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1" name="Textplatzhalter 40"/>
          <p:cNvSpPr>
            <a:spLocks noGrp="1"/>
          </p:cNvSpPr>
          <p:nvPr>
            <p:ph type="body" sz="quarter" idx="59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2" name="Textplatzhalter 41"/>
          <p:cNvSpPr>
            <a:spLocks noGrp="1"/>
          </p:cNvSpPr>
          <p:nvPr>
            <p:ph type="body" sz="quarter" idx="60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3" name="Textplatzhalter 42"/>
          <p:cNvSpPr>
            <a:spLocks noGrp="1"/>
          </p:cNvSpPr>
          <p:nvPr>
            <p:ph type="body" sz="quarter" idx="6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87019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5" name="Textplatzhalter 14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6" name="Textplatzhalter 15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7" name="Textplatzhalter 16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8" name="Textplatzhalter 17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9" name="Textplatzhalter 1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0" name="Textplatzhalter 1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1" name="Textplatzhalter 2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2" name="Textplatzhalter 2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3" name="Textplatzhalter 2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4" name="Textplatzhalter 2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5" name="Textplatzhalter 24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6" name="Textplatzhalter 25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7" name="Textplatzhalter 26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8" name="Textplatzhalter 27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9" name="Textplatzhalter 28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0" name="Textplatzhalter 29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1" name="Textplatzhalter 30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2" name="Textplatzhalter 31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3" name="Textplatzhalter 32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4" name="Textplatzhalter 33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5" name="Textplatzhalter 34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6" name="Textplatzhalter 35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7" name="Textplatzhalter 36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8" name="Textplatzhalter 37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9" name="Textplatzhalter 38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0" name="Textplatzhalter 39"/>
          <p:cNvSpPr>
            <a:spLocks noGrp="1"/>
          </p:cNvSpPr>
          <p:nvPr>
            <p:ph type="body" sz="quarter" idx="58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1" name="Textplatzhalter 40"/>
          <p:cNvSpPr>
            <a:spLocks noGrp="1"/>
          </p:cNvSpPr>
          <p:nvPr>
            <p:ph type="body" sz="quarter" idx="59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2" name="Textplatzhalter 41"/>
          <p:cNvSpPr>
            <a:spLocks noGrp="1"/>
          </p:cNvSpPr>
          <p:nvPr>
            <p:ph type="body" sz="quarter" idx="60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3" name="Textplatzhalter 42"/>
          <p:cNvSpPr>
            <a:spLocks noGrp="1"/>
          </p:cNvSpPr>
          <p:nvPr>
            <p:ph type="body" sz="quarter" idx="6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12502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5" name="Textplatzhalter 14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6" name="Textplatzhalter 15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7" name="Textplatzhalter 16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8" name="Textplatzhalter 17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9" name="Textplatzhalter 1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0" name="Textplatzhalter 1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1" name="Textplatzhalter 2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2" name="Textplatzhalter 2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3" name="Textplatzhalter 2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4" name="Textplatzhalter 2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5" name="Textplatzhalter 24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6" name="Textplatzhalter 25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7" name="Textplatzhalter 26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8" name="Textplatzhalter 27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9" name="Textplatzhalter 28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0" name="Textplatzhalter 29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1" name="Textplatzhalter 30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2" name="Textplatzhalter 31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3" name="Textplatzhalter 32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4" name="Textplatzhalter 33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5" name="Textplatzhalter 34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6" name="Textplatzhalter 35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7" name="Textplatzhalter 36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8" name="Textplatzhalter 37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9" name="Textplatzhalter 38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0" name="Textplatzhalter 39"/>
          <p:cNvSpPr>
            <a:spLocks noGrp="1"/>
          </p:cNvSpPr>
          <p:nvPr>
            <p:ph type="body" sz="quarter" idx="58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1" name="Textplatzhalter 40"/>
          <p:cNvSpPr>
            <a:spLocks noGrp="1"/>
          </p:cNvSpPr>
          <p:nvPr>
            <p:ph type="body" sz="quarter" idx="59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2" name="Textplatzhalter 41"/>
          <p:cNvSpPr>
            <a:spLocks noGrp="1"/>
          </p:cNvSpPr>
          <p:nvPr>
            <p:ph type="body" sz="quarter" idx="60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3" name="Textplatzhalter 42"/>
          <p:cNvSpPr>
            <a:spLocks noGrp="1"/>
          </p:cNvSpPr>
          <p:nvPr>
            <p:ph type="body" sz="quarter" idx="6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91740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5" name="Textplatzhalter 14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6" name="Textplatzhalter 15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7" name="Textplatzhalter 16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8" name="Textplatzhalter 17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9" name="Textplatzhalter 1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0" name="Textplatzhalter 1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1" name="Textplatzhalter 2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2" name="Textplatzhalter 2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3" name="Textplatzhalter 2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4" name="Textplatzhalter 2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5" name="Textplatzhalter 24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6" name="Textplatzhalter 25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7" name="Textplatzhalter 26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8" name="Textplatzhalter 27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9" name="Textplatzhalter 28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0" name="Textplatzhalter 29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1" name="Textplatzhalter 30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2" name="Textplatzhalter 31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3" name="Textplatzhalter 32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4" name="Textplatzhalter 33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5" name="Textplatzhalter 34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6" name="Textplatzhalter 35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7" name="Textplatzhalter 36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8" name="Textplatzhalter 37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9" name="Textplatzhalter 38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0" name="Textplatzhalter 39"/>
          <p:cNvSpPr>
            <a:spLocks noGrp="1"/>
          </p:cNvSpPr>
          <p:nvPr>
            <p:ph type="body" sz="quarter" idx="58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1" name="Textplatzhalter 40"/>
          <p:cNvSpPr>
            <a:spLocks noGrp="1"/>
          </p:cNvSpPr>
          <p:nvPr>
            <p:ph type="body" sz="quarter" idx="59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2" name="Textplatzhalter 41"/>
          <p:cNvSpPr>
            <a:spLocks noGrp="1"/>
          </p:cNvSpPr>
          <p:nvPr>
            <p:ph type="body" sz="quarter" idx="60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3" name="Textplatzhalter 42"/>
          <p:cNvSpPr>
            <a:spLocks noGrp="1"/>
          </p:cNvSpPr>
          <p:nvPr>
            <p:ph type="body" sz="quarter" idx="6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44154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5" name="Textplatzhalter 14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6" name="Textplatzhalter 15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7" name="Textplatzhalter 16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8" name="Textplatzhalter 17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9" name="Textplatzhalter 1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0" name="Textplatzhalter 1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1" name="Textplatzhalter 2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2" name="Textplatzhalter 2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3" name="Textplatzhalter 2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4" name="Textplatzhalter 2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5" name="Textplatzhalter 24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6" name="Textplatzhalter 25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7" name="Textplatzhalter 26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8" name="Textplatzhalter 27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9" name="Textplatzhalter 28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0" name="Textplatzhalter 29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1" name="Textplatzhalter 30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2" name="Textplatzhalter 31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3" name="Textplatzhalter 32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4" name="Textplatzhalter 33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5" name="Textplatzhalter 34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6" name="Textplatzhalter 35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7" name="Textplatzhalter 36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8" name="Textplatzhalter 37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9" name="Textplatzhalter 38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0" name="Textplatzhalter 39"/>
          <p:cNvSpPr>
            <a:spLocks noGrp="1"/>
          </p:cNvSpPr>
          <p:nvPr>
            <p:ph type="body" sz="quarter" idx="58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1" name="Textplatzhalter 40"/>
          <p:cNvSpPr>
            <a:spLocks noGrp="1"/>
          </p:cNvSpPr>
          <p:nvPr>
            <p:ph type="body" sz="quarter" idx="59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2" name="Textplatzhalter 41"/>
          <p:cNvSpPr>
            <a:spLocks noGrp="1"/>
          </p:cNvSpPr>
          <p:nvPr>
            <p:ph type="body" sz="quarter" idx="60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3" name="Textplatzhalter 42"/>
          <p:cNvSpPr>
            <a:spLocks noGrp="1"/>
          </p:cNvSpPr>
          <p:nvPr>
            <p:ph type="body" sz="quarter" idx="6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45499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5" name="Textplatzhalter 14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6" name="Textplatzhalter 15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7" name="Textplatzhalter 16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8" name="Textplatzhalter 17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9" name="Textplatzhalter 1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0" name="Textplatzhalter 1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1" name="Textplatzhalter 2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2" name="Textplatzhalter 2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3" name="Textplatzhalter 2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4" name="Textplatzhalter 2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5" name="Textplatzhalter 24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6" name="Textplatzhalter 25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7" name="Textplatzhalter 26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8" name="Textplatzhalter 27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9" name="Textplatzhalter 28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0" name="Textplatzhalter 29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1" name="Textplatzhalter 30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2" name="Textplatzhalter 31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3" name="Textplatzhalter 32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4" name="Textplatzhalter 33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5" name="Textplatzhalter 34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6" name="Textplatzhalter 35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7" name="Textplatzhalter 36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8" name="Textplatzhalter 37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9" name="Textplatzhalter 38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0" name="Textplatzhalter 39"/>
          <p:cNvSpPr>
            <a:spLocks noGrp="1"/>
          </p:cNvSpPr>
          <p:nvPr>
            <p:ph type="body" sz="quarter" idx="58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1" name="Textplatzhalter 40"/>
          <p:cNvSpPr>
            <a:spLocks noGrp="1"/>
          </p:cNvSpPr>
          <p:nvPr>
            <p:ph type="body" sz="quarter" idx="59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2" name="Textplatzhalter 41"/>
          <p:cNvSpPr>
            <a:spLocks noGrp="1"/>
          </p:cNvSpPr>
          <p:nvPr>
            <p:ph type="body" sz="quarter" idx="60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3" name="Textplatzhalter 42"/>
          <p:cNvSpPr>
            <a:spLocks noGrp="1"/>
          </p:cNvSpPr>
          <p:nvPr>
            <p:ph type="body" sz="quarter" idx="6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63957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5" name="Textplatzhalter 14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6" name="Textplatzhalter 15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7" name="Textplatzhalter 16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8" name="Textplatzhalter 17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9" name="Textplatzhalter 1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0" name="Textplatzhalter 1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1" name="Textplatzhalter 2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2" name="Textplatzhalter 2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3" name="Textplatzhalter 2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4" name="Textplatzhalter 2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5" name="Textplatzhalter 24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6" name="Textplatzhalter 25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7" name="Textplatzhalter 26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8" name="Textplatzhalter 27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9" name="Textplatzhalter 28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0" name="Textplatzhalter 29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1" name="Textplatzhalter 30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2" name="Textplatzhalter 31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3" name="Textplatzhalter 32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4" name="Textplatzhalter 33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5" name="Textplatzhalter 34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6" name="Textplatzhalter 35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7" name="Textplatzhalter 36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8" name="Textplatzhalter 37"/>
          <p:cNvSpPr>
            <a:spLocks noGrp="1"/>
          </p:cNvSpPr>
          <p:nvPr>
            <p:ph type="body" sz="quarter" idx="4294967295"/>
          </p:nvPr>
        </p:nvSpPr>
        <p:spPr>
          <a:xfrm>
            <a:off x="3591557" y="5753100"/>
            <a:ext cx="857250" cy="800100"/>
          </a:xfrm>
        </p:spPr>
        <p:txBody>
          <a:bodyPr vert="horz" lIns="45720" tIns="45720" rIns="45720" bIns="45720" rtlCol="0" anchor="ctr" anchorCtr="0">
            <a:normAutofit/>
          </a:bodyPr>
          <a:lstStyle/>
          <a:p>
            <a:pPr marL="0" indent="0" rtl="0">
              <a:lnSpc>
                <a:spcPct val="80000"/>
              </a:lnSpc>
              <a:spcBef>
                <a:spcPts val="100"/>
              </a:spcBef>
              <a:buNone/>
            </a:pPr>
            <a:endParaRPr lang="de-DE" sz="1100" dirty="0"/>
          </a:p>
        </p:txBody>
      </p:sp>
      <p:sp>
        <p:nvSpPr>
          <p:cNvPr id="39" name="Textplatzhalter 38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0" name="Textplatzhalter 39"/>
          <p:cNvSpPr>
            <a:spLocks noGrp="1"/>
          </p:cNvSpPr>
          <p:nvPr>
            <p:ph type="body" sz="quarter" idx="58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1" name="Textplatzhalter 40"/>
          <p:cNvSpPr>
            <a:spLocks noGrp="1"/>
          </p:cNvSpPr>
          <p:nvPr>
            <p:ph type="body" sz="quarter" idx="59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2" name="Textplatzhalter 41"/>
          <p:cNvSpPr>
            <a:spLocks noGrp="1"/>
          </p:cNvSpPr>
          <p:nvPr>
            <p:ph type="body" sz="quarter" idx="60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3" name="Textplatzhalter 42"/>
          <p:cNvSpPr>
            <a:spLocks noGrp="1"/>
          </p:cNvSpPr>
          <p:nvPr>
            <p:ph type="body" sz="quarter" idx="6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91467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5" name="Textplatzhalter 14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6" name="Textplatzhalter 15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7" name="Textplatzhalter 16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8" name="Textplatzhalter 17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9" name="Textplatzhalter 1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0" name="Textplatzhalter 1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1" name="Textplatzhalter 2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2" name="Textplatzhalter 2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3" name="Textplatzhalter 2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4" name="Textplatzhalter 2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5" name="Textplatzhalter 24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6" name="Textplatzhalter 25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7" name="Textplatzhalter 26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8" name="Textplatzhalter 27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9" name="Textplatzhalter 28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0" name="Textplatzhalter 29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1" name="Textplatzhalter 30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2" name="Textplatzhalter 31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3" name="Textplatzhalter 32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4" name="Textplatzhalter 33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5" name="Textplatzhalter 34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6" name="Textplatzhalter 35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7" name="Textplatzhalter 36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8" name="Textplatzhalter 37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9" name="Textplatzhalter 38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0" name="Textplatzhalter 39"/>
          <p:cNvSpPr>
            <a:spLocks noGrp="1"/>
          </p:cNvSpPr>
          <p:nvPr>
            <p:ph type="body" sz="quarter" idx="58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1" name="Textplatzhalter 40"/>
          <p:cNvSpPr>
            <a:spLocks noGrp="1"/>
          </p:cNvSpPr>
          <p:nvPr>
            <p:ph type="body" sz="quarter" idx="59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2" name="Textplatzhalter 41"/>
          <p:cNvSpPr>
            <a:spLocks noGrp="1"/>
          </p:cNvSpPr>
          <p:nvPr>
            <p:ph type="body" sz="quarter" idx="60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3" name="Textplatzhalter 42"/>
          <p:cNvSpPr>
            <a:spLocks noGrp="1"/>
          </p:cNvSpPr>
          <p:nvPr>
            <p:ph type="body" sz="quarter" idx="6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14905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5" name="Textplatzhalter 14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6" name="Textplatzhalter 15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7" name="Textplatzhalter 16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8" name="Textplatzhalter 17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9" name="Textplatzhalter 1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0" name="Textplatzhalter 1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1" name="Textplatzhalter 2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2" name="Textplatzhalter 2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3" name="Textplatzhalter 2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4" name="Textplatzhalter 2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5" name="Textplatzhalter 24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6" name="Textplatzhalter 25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7" name="Textplatzhalter 26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8" name="Textplatzhalter 27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9" name="Textplatzhalter 28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0" name="Textplatzhalter 29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1" name="Textplatzhalter 30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2" name="Textplatzhalter 31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3" name="Textplatzhalter 32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4" name="Textplatzhalter 33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5" name="Textplatzhalter 34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6" name="Textplatzhalter 35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7" name="Textplatzhalter 36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8" name="Textplatzhalter 37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9" name="Textplatzhalter 38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0" name="Textplatzhalter 39"/>
          <p:cNvSpPr>
            <a:spLocks noGrp="1"/>
          </p:cNvSpPr>
          <p:nvPr>
            <p:ph type="body" sz="quarter" idx="58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1" name="Textplatzhalter 40"/>
          <p:cNvSpPr>
            <a:spLocks noGrp="1"/>
          </p:cNvSpPr>
          <p:nvPr>
            <p:ph type="body" sz="quarter" idx="59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2" name="Textplatzhalter 41"/>
          <p:cNvSpPr>
            <a:spLocks noGrp="1"/>
          </p:cNvSpPr>
          <p:nvPr>
            <p:ph type="body" sz="quarter" idx="60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3" name="Textplatzhalter 42"/>
          <p:cNvSpPr>
            <a:spLocks noGrp="1"/>
          </p:cNvSpPr>
          <p:nvPr>
            <p:ph type="body" sz="quarter" idx="6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82704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5" name="Textplatzhalter 14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6" name="Textplatzhalter 15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7" name="Textplatzhalter 16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8" name="Textplatzhalter 17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9" name="Textplatzhalter 1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0" name="Textplatzhalter 1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1" name="Textplatzhalter 2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2" name="Textplatzhalter 2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3" name="Textplatzhalter 2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4" name="Textplatzhalter 2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5" name="Textplatzhalter 24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6" name="Textplatzhalter 25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7" name="Textplatzhalter 26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8" name="Textplatzhalter 27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9" name="Textplatzhalter 28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0" name="Textplatzhalter 29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1" name="Textplatzhalter 30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2" name="Textplatzhalter 31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3" name="Textplatzhalter 32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4" name="Textplatzhalter 33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5" name="Textplatzhalter 34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6" name="Textplatzhalter 35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7" name="Textplatzhalter 36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8" name="Textplatzhalter 37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9" name="Textplatzhalter 38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0" name="Textplatzhalter 39"/>
          <p:cNvSpPr>
            <a:spLocks noGrp="1"/>
          </p:cNvSpPr>
          <p:nvPr>
            <p:ph type="body" sz="quarter" idx="58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1" name="Textplatzhalter 40"/>
          <p:cNvSpPr>
            <a:spLocks noGrp="1"/>
          </p:cNvSpPr>
          <p:nvPr>
            <p:ph type="body" sz="quarter" idx="59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2" name="Textplatzhalter 41"/>
          <p:cNvSpPr>
            <a:spLocks noGrp="1"/>
          </p:cNvSpPr>
          <p:nvPr>
            <p:ph type="body" sz="quarter" idx="60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3" name="Textplatzhalter 42"/>
          <p:cNvSpPr>
            <a:spLocks noGrp="1"/>
          </p:cNvSpPr>
          <p:nvPr>
            <p:ph type="body" sz="quarter" idx="6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30456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5" name="Textplatzhalter 14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6" name="Textplatzhalter 15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7" name="Textplatzhalter 16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8" name="Textplatzhalter 17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9" name="Textplatzhalter 1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0" name="Textplatzhalter 1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1" name="Textplatzhalter 2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2" name="Textplatzhalter 2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3" name="Textplatzhalter 2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4" name="Textplatzhalter 2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5" name="Textplatzhalter 24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6" name="Textplatzhalter 25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7" name="Textplatzhalter 26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8" name="Textplatzhalter 27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9" name="Textplatzhalter 28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0" name="Textplatzhalter 29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1" name="Textplatzhalter 30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2" name="Textplatzhalter 31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3" name="Textplatzhalter 32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4" name="Textplatzhalter 33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5" name="Textplatzhalter 34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6" name="Textplatzhalter 35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7" name="Textplatzhalter 36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8" name="Textplatzhalter 37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9" name="Textplatzhalter 38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0" name="Textplatzhalter 39"/>
          <p:cNvSpPr>
            <a:spLocks noGrp="1"/>
          </p:cNvSpPr>
          <p:nvPr>
            <p:ph type="body" sz="quarter" idx="58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1" name="Textplatzhalter 40"/>
          <p:cNvSpPr>
            <a:spLocks noGrp="1"/>
          </p:cNvSpPr>
          <p:nvPr>
            <p:ph type="body" sz="quarter" idx="59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2" name="Textplatzhalter 41"/>
          <p:cNvSpPr>
            <a:spLocks noGrp="1"/>
          </p:cNvSpPr>
          <p:nvPr>
            <p:ph type="body" sz="quarter" idx="60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3" name="Textplatzhalter 42"/>
          <p:cNvSpPr>
            <a:spLocks noGrp="1"/>
          </p:cNvSpPr>
          <p:nvPr>
            <p:ph type="body" sz="quarter" idx="6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00250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5" name="Textplatzhalter 14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6" name="Textplatzhalter 15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7" name="Textplatzhalter 16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8" name="Textplatzhalter 17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9" name="Textplatzhalter 1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0" name="Textplatzhalter 1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1" name="Textplatzhalter 2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2" name="Textplatzhalter 2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3" name="Textplatzhalter 2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4" name="Textplatzhalter 2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5" name="Textplatzhalter 24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6" name="Textplatzhalter 25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7" name="Textplatzhalter 26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8" name="Textplatzhalter 27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9" name="Textplatzhalter 28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0" name="Textplatzhalter 29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1" name="Textplatzhalter 30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2" name="Textplatzhalter 31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3" name="Textplatzhalter 32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4" name="Textplatzhalter 33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5" name="Textplatzhalter 34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6" name="Textplatzhalter 35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7" name="Textplatzhalter 36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8" name="Textplatzhalter 37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9" name="Textplatzhalter 38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0" name="Textplatzhalter 39"/>
          <p:cNvSpPr>
            <a:spLocks noGrp="1"/>
          </p:cNvSpPr>
          <p:nvPr>
            <p:ph type="body" sz="quarter" idx="58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1" name="Textplatzhalter 40"/>
          <p:cNvSpPr>
            <a:spLocks noGrp="1"/>
          </p:cNvSpPr>
          <p:nvPr>
            <p:ph type="body" sz="quarter" idx="59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2" name="Textplatzhalter 41"/>
          <p:cNvSpPr>
            <a:spLocks noGrp="1"/>
          </p:cNvSpPr>
          <p:nvPr>
            <p:ph type="body" sz="quarter" idx="60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3" name="Textplatzhalter 42"/>
          <p:cNvSpPr>
            <a:spLocks noGrp="1"/>
          </p:cNvSpPr>
          <p:nvPr>
            <p:ph type="body" sz="quarter" idx="6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42448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Monatskalender 2014 (Mo–So)">
  <a:themeElements>
    <a:clrScheme name="2013 monthly calendar (Mon-Sun)">
      <a:dk1>
        <a:sysClr val="windowText" lastClr="000000"/>
      </a:dk1>
      <a:lt1>
        <a:sysClr val="window" lastClr="FFFFFF"/>
      </a:lt1>
      <a:dk2>
        <a:srgbClr val="266692"/>
      </a:dk2>
      <a:lt2>
        <a:srgbClr val="DDDDDD"/>
      </a:lt2>
      <a:accent1>
        <a:srgbClr val="58B4FB"/>
      </a:accent1>
      <a:accent2>
        <a:srgbClr val="ACB57E"/>
      </a:accent2>
      <a:accent3>
        <a:srgbClr val="639184"/>
      </a:accent3>
      <a:accent4>
        <a:srgbClr val="3A7BA7"/>
      </a:accent4>
      <a:accent5>
        <a:srgbClr val="5A702A"/>
      </a:accent5>
      <a:accent6>
        <a:srgbClr val="685546"/>
      </a:accent6>
      <a:hlink>
        <a:srgbClr val="78C66E"/>
      </a:hlink>
      <a:folHlink>
        <a:srgbClr val="777777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16 calendar (Mon-Sun).potx" id="{EA0ABD76-EE8F-42D3-B63E-2CD68C6CD208}" vid="{AEEBCB2B-ED1A-485E-98A9-512229432CD0}"/>
    </a:ext>
  </a:extLst>
</a:theme>
</file>

<file path=ppt/theme/theme2.xml><?xml version="1.0" encoding="utf-8"?>
<a:theme xmlns:a="http://schemas.openxmlformats.org/drawingml/2006/main" name="Office-Design">
  <a:themeElements>
    <a:clrScheme name="2013 monthly calendar (Mon-Sun)">
      <a:dk1>
        <a:sysClr val="windowText" lastClr="000000"/>
      </a:dk1>
      <a:lt1>
        <a:sysClr val="window" lastClr="FFFFFF"/>
      </a:lt1>
      <a:dk2>
        <a:srgbClr val="266692"/>
      </a:dk2>
      <a:lt2>
        <a:srgbClr val="DDDDDD"/>
      </a:lt2>
      <a:accent1>
        <a:srgbClr val="58B4FB"/>
      </a:accent1>
      <a:accent2>
        <a:srgbClr val="ACB57E"/>
      </a:accent2>
      <a:accent3>
        <a:srgbClr val="639184"/>
      </a:accent3>
      <a:accent4>
        <a:srgbClr val="3A7BA7"/>
      </a:accent4>
      <a:accent5>
        <a:srgbClr val="5A702A"/>
      </a:accent5>
      <a:accent6>
        <a:srgbClr val="685546"/>
      </a:accent6>
      <a:hlink>
        <a:srgbClr val="78C66E"/>
      </a:hlink>
      <a:folHlink>
        <a:srgbClr val="777777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Design">
  <a:themeElements>
    <a:clrScheme name="2013 monthly calendar (Mon-Sun)">
      <a:dk1>
        <a:sysClr val="windowText" lastClr="000000"/>
      </a:dk1>
      <a:lt1>
        <a:sysClr val="window" lastClr="FFFFFF"/>
      </a:lt1>
      <a:dk2>
        <a:srgbClr val="266692"/>
      </a:dk2>
      <a:lt2>
        <a:srgbClr val="DDDDDD"/>
      </a:lt2>
      <a:accent1>
        <a:srgbClr val="58B4FB"/>
      </a:accent1>
      <a:accent2>
        <a:srgbClr val="ACB57E"/>
      </a:accent2>
      <a:accent3>
        <a:srgbClr val="639184"/>
      </a:accent3>
      <a:accent4>
        <a:srgbClr val="3A7BA7"/>
      </a:accent4>
      <a:accent5>
        <a:srgbClr val="5A702A"/>
      </a:accent5>
      <a:accent6>
        <a:srgbClr val="685546"/>
      </a:accent6>
      <a:hlink>
        <a:srgbClr val="78C66E"/>
      </a:hlink>
      <a:folHlink>
        <a:srgbClr val="777777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0</Words>
  <Application>Microsoft Office PowerPoint</Application>
  <PresentationFormat>On-screen Show (4:3)</PresentationFormat>
  <Paragraphs>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Corbel</vt:lpstr>
      <vt:lpstr>Wingdings</vt:lpstr>
      <vt:lpstr>Monatskalender 2014 (Mo–So)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Ivo Martisek (Moravia IT s.r.o.)</cp:lastModifiedBy>
  <cp:revision>7</cp:revision>
  <dcterms:created xsi:type="dcterms:W3CDTF">2015-06-10T19:40:02Z</dcterms:created>
  <dcterms:modified xsi:type="dcterms:W3CDTF">2018-04-25T10:02:47Z</dcterms:modified>
</cp:coreProperties>
</file>