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6135" autoAdjust="0"/>
  </p:normalViewPr>
  <p:slideViewPr>
    <p:cSldViewPr snapToGrid="0" showGuides="1">
      <p:cViewPr varScale="1">
        <p:scale>
          <a:sx n="88" d="100"/>
          <a:sy n="88" d="100"/>
        </p:scale>
        <p:origin x="2004" y="84"/>
      </p:cViewPr>
      <p:guideLst>
        <p:guide pos="2448"/>
        <p:guide orient="horz" pos="3168"/>
      </p:guideLst>
    </p:cSldViewPr>
  </p:slideViewPr>
  <p:notesTextViewPr>
    <p:cViewPr>
      <p:scale>
        <a:sx n="1" d="1"/>
        <a:sy n="1" d="1"/>
      </p:scale>
      <p:origin x="0" y="0"/>
    </p:cViewPr>
  </p:notesTextViewPr>
  <p:notesViewPr>
    <p:cSldViewPr snapToGrid="0" showGuides="1">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40DF0C42-8226-4523-B11E-7C13978E6CFD}" type="datetimeFigureOut">
              <a:rPr lang="de-DE" smtClean="0"/>
              <a:t>27.11.2013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4FE0F56A-0C86-4ACC-9CF4-1B63F756A4B0}" type="slidenum">
              <a:rPr lang="de-DE" smtClean="0"/>
              <a:t>‹Nr.›</a:t>
            </a:fld>
            <a:endParaRPr lang="de-DE" dirty="0"/>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AC0A8818-56B1-4EAC-B5D3-7BFFD2C4E1DE}" type="datetimeFigureOut">
              <a:rPr lang="de-DE"/>
              <a:t>27.11.2013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636046C0-8A92-4E40-B931-77A8EEB71F69}" type="slidenum">
              <a:rPr lang="de-DE" smtClean="0"/>
              <a:t>‹Nr.›</a:t>
            </a:fld>
            <a:endParaRPr lang="de-DE" dirty="0"/>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a:t>
            </a:r>
            <a:r>
              <a:rPr lang="de-DE" baseline="0" dirty="0" smtClean="0"/>
              <a:t> Ändern der ersten Beispielvisitenkarte ersetzen Sie den Inhalt durch eigene Angaben. </a:t>
            </a:r>
          </a:p>
          <a:p>
            <a:endParaRPr lang="de-DE" baseline="0" dirty="0" smtClean="0"/>
          </a:p>
          <a:p>
            <a:r>
              <a:rPr lang="de-DE" baseline="0" dirty="0" smtClean="0"/>
              <a:t>Wenn Sie stattdessen lieber mit einer leeren Folie beginnen möchten, klicken Sie auf der Registerkarte "Start" auf "Neue Folie", um eine neue Seite einzufügen. Dann fügen Sie Ihren Text in die leeren Platzhalter ein.</a:t>
            </a:r>
            <a:endParaRPr lang="de-DE" dirty="0" smtClean="0"/>
          </a:p>
          <a:p>
            <a:endParaRPr lang="de-DE" dirty="0"/>
          </a:p>
        </p:txBody>
      </p:sp>
      <p:sp>
        <p:nvSpPr>
          <p:cNvPr id="4" name="Foliennummernplatzhalter 3"/>
          <p:cNvSpPr>
            <a:spLocks noGrp="1"/>
          </p:cNvSpPr>
          <p:nvPr>
            <p:ph type="sldNum" sz="quarter" idx="10"/>
          </p:nvPr>
        </p:nvSpPr>
        <p:spPr/>
        <p:txBody>
          <a:bodyPr/>
          <a:lstStyle/>
          <a:p>
            <a:fld id="{636046C0-8A92-4E40-B931-77A8EEB71F69}" type="slidenum">
              <a:rPr lang="de-DE" smtClean="0"/>
              <a:t>1</a:t>
            </a:fld>
            <a:endParaRPr lang="de-DE"/>
          </a:p>
        </p:txBody>
      </p:sp>
    </p:spTree>
    <p:extLst>
      <p:ext uri="{BB962C8B-B14F-4D97-AF65-F5344CB8AC3E}">
        <p14:creationId xmlns:p14="http://schemas.microsoft.com/office/powerpoint/2010/main" val="283062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199" name="Textplatzhalter 2"/>
          <p:cNvSpPr>
            <a:spLocks noGrp="1"/>
          </p:cNvSpPr>
          <p:nvPr>
            <p:ph type="body" sz="quarter" idx="84" hasCustomPrompt="1"/>
          </p:nvPr>
        </p:nvSpPr>
        <p:spPr>
          <a:xfrm>
            <a:off x="1248828" y="717653"/>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00" name="Textplatzhalter 2"/>
          <p:cNvSpPr>
            <a:spLocks noGrp="1"/>
          </p:cNvSpPr>
          <p:nvPr>
            <p:ph type="body" sz="quarter" idx="85" hasCustomPrompt="1"/>
          </p:nvPr>
        </p:nvSpPr>
        <p:spPr>
          <a:xfrm>
            <a:off x="1248828" y="894131"/>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01" name="Textplatzhalter 2"/>
          <p:cNvSpPr>
            <a:spLocks noGrp="1"/>
          </p:cNvSpPr>
          <p:nvPr>
            <p:ph type="body" sz="quarter" idx="86" hasCustomPrompt="1"/>
          </p:nvPr>
        </p:nvSpPr>
        <p:spPr>
          <a:xfrm>
            <a:off x="12488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02" name="Textplatzhalter 2"/>
          <p:cNvSpPr>
            <a:spLocks noGrp="1"/>
          </p:cNvSpPr>
          <p:nvPr>
            <p:ph type="body" sz="quarter" idx="87" hasCustomPrompt="1"/>
          </p:nvPr>
        </p:nvSpPr>
        <p:spPr>
          <a:xfrm>
            <a:off x="12488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03" name="Textplatzhalter 2"/>
          <p:cNvSpPr>
            <a:spLocks noGrp="1"/>
          </p:cNvSpPr>
          <p:nvPr>
            <p:ph type="body" sz="quarter" idx="88" hasCustomPrompt="1"/>
          </p:nvPr>
        </p:nvSpPr>
        <p:spPr>
          <a:xfrm>
            <a:off x="1517440" y="155472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04" name="Textplatzhalter 2"/>
          <p:cNvSpPr>
            <a:spLocks noGrp="1"/>
          </p:cNvSpPr>
          <p:nvPr>
            <p:ph type="body" sz="quarter" idx="89" hasCustomPrompt="1"/>
          </p:nvPr>
        </p:nvSpPr>
        <p:spPr>
          <a:xfrm>
            <a:off x="4449228" y="717653"/>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05" name="Textplatzhalter 2"/>
          <p:cNvSpPr>
            <a:spLocks noGrp="1"/>
          </p:cNvSpPr>
          <p:nvPr>
            <p:ph type="body" sz="quarter" idx="90" hasCustomPrompt="1"/>
          </p:nvPr>
        </p:nvSpPr>
        <p:spPr>
          <a:xfrm>
            <a:off x="4449228" y="894131"/>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06" name="Textplatzhalter 2"/>
          <p:cNvSpPr>
            <a:spLocks noGrp="1"/>
          </p:cNvSpPr>
          <p:nvPr>
            <p:ph type="body" sz="quarter" idx="91" hasCustomPrompt="1"/>
          </p:nvPr>
        </p:nvSpPr>
        <p:spPr>
          <a:xfrm>
            <a:off x="44492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07" name="Textplatzhalter 2"/>
          <p:cNvSpPr>
            <a:spLocks noGrp="1"/>
          </p:cNvSpPr>
          <p:nvPr>
            <p:ph type="body" sz="quarter" idx="92" hasCustomPrompt="1"/>
          </p:nvPr>
        </p:nvSpPr>
        <p:spPr>
          <a:xfrm>
            <a:off x="44492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08" name="Textplatzhalter 2"/>
          <p:cNvSpPr>
            <a:spLocks noGrp="1"/>
          </p:cNvSpPr>
          <p:nvPr>
            <p:ph type="body" sz="quarter" idx="93" hasCustomPrompt="1"/>
          </p:nvPr>
        </p:nvSpPr>
        <p:spPr>
          <a:xfrm>
            <a:off x="4717840" y="155472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111" name="Textplatzhalter 2"/>
          <p:cNvSpPr>
            <a:spLocks noGrp="1"/>
          </p:cNvSpPr>
          <p:nvPr>
            <p:ph type="body" sz="quarter" idx="74" hasCustomPrompt="1"/>
          </p:nvPr>
        </p:nvSpPr>
        <p:spPr>
          <a:xfrm>
            <a:off x="1248828" y="2553298"/>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112" name="Textplatzhalter 2"/>
          <p:cNvSpPr>
            <a:spLocks noGrp="1"/>
          </p:cNvSpPr>
          <p:nvPr>
            <p:ph type="body" sz="quarter" idx="75" hasCustomPrompt="1"/>
          </p:nvPr>
        </p:nvSpPr>
        <p:spPr>
          <a:xfrm>
            <a:off x="1248828" y="2729776"/>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113" name="Textplatzhalter 2"/>
          <p:cNvSpPr>
            <a:spLocks noGrp="1"/>
          </p:cNvSpPr>
          <p:nvPr>
            <p:ph type="body" sz="quarter" idx="76" hasCustomPrompt="1"/>
          </p:nvPr>
        </p:nvSpPr>
        <p:spPr>
          <a:xfrm>
            <a:off x="12488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114" name="Textplatzhalter 2"/>
          <p:cNvSpPr>
            <a:spLocks noGrp="1"/>
          </p:cNvSpPr>
          <p:nvPr>
            <p:ph type="body" sz="quarter" idx="77" hasCustomPrompt="1"/>
          </p:nvPr>
        </p:nvSpPr>
        <p:spPr>
          <a:xfrm>
            <a:off x="1248828" y="31256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115" name="Textplatzhalter 2"/>
          <p:cNvSpPr>
            <a:spLocks noGrp="1"/>
          </p:cNvSpPr>
          <p:nvPr>
            <p:ph type="body" sz="quarter" idx="78" hasCustomPrompt="1"/>
          </p:nvPr>
        </p:nvSpPr>
        <p:spPr>
          <a:xfrm>
            <a:off x="15174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194" name="Textplatzhalter 2"/>
          <p:cNvSpPr>
            <a:spLocks noGrp="1"/>
          </p:cNvSpPr>
          <p:nvPr>
            <p:ph type="body" sz="quarter" idx="79" hasCustomPrompt="1"/>
          </p:nvPr>
        </p:nvSpPr>
        <p:spPr>
          <a:xfrm>
            <a:off x="4449228" y="2553298"/>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195" name="Textplatzhalter 2"/>
          <p:cNvSpPr>
            <a:spLocks noGrp="1"/>
          </p:cNvSpPr>
          <p:nvPr>
            <p:ph type="body" sz="quarter" idx="80" hasCustomPrompt="1"/>
          </p:nvPr>
        </p:nvSpPr>
        <p:spPr>
          <a:xfrm>
            <a:off x="4449228" y="2729776"/>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196" name="Textplatzhalter 2"/>
          <p:cNvSpPr>
            <a:spLocks noGrp="1"/>
          </p:cNvSpPr>
          <p:nvPr>
            <p:ph type="body" sz="quarter" idx="81" hasCustomPrompt="1"/>
          </p:nvPr>
        </p:nvSpPr>
        <p:spPr>
          <a:xfrm>
            <a:off x="44492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197" name="Textplatzhalter 2"/>
          <p:cNvSpPr>
            <a:spLocks noGrp="1"/>
          </p:cNvSpPr>
          <p:nvPr>
            <p:ph type="body" sz="quarter" idx="82" hasCustomPrompt="1"/>
          </p:nvPr>
        </p:nvSpPr>
        <p:spPr>
          <a:xfrm>
            <a:off x="4449228" y="31256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198" name="Textplatzhalter 2"/>
          <p:cNvSpPr>
            <a:spLocks noGrp="1"/>
          </p:cNvSpPr>
          <p:nvPr>
            <p:ph type="body" sz="quarter" idx="83" hasCustomPrompt="1"/>
          </p:nvPr>
        </p:nvSpPr>
        <p:spPr>
          <a:xfrm>
            <a:off x="47178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09" name="Textplatzhalter 2"/>
          <p:cNvSpPr>
            <a:spLocks noGrp="1"/>
          </p:cNvSpPr>
          <p:nvPr>
            <p:ph type="body" sz="quarter" idx="94" hasCustomPrompt="1"/>
          </p:nvPr>
        </p:nvSpPr>
        <p:spPr>
          <a:xfrm>
            <a:off x="1248828" y="4382538"/>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10" name="Textplatzhalter 2"/>
          <p:cNvSpPr>
            <a:spLocks noGrp="1"/>
          </p:cNvSpPr>
          <p:nvPr>
            <p:ph type="body" sz="quarter" idx="95" hasCustomPrompt="1"/>
          </p:nvPr>
        </p:nvSpPr>
        <p:spPr>
          <a:xfrm>
            <a:off x="1248828" y="4559016"/>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11" name="Textplatzhalter 2"/>
          <p:cNvSpPr>
            <a:spLocks noGrp="1"/>
          </p:cNvSpPr>
          <p:nvPr>
            <p:ph type="body" sz="quarter" idx="96" hasCustomPrompt="1"/>
          </p:nvPr>
        </p:nvSpPr>
        <p:spPr>
          <a:xfrm>
            <a:off x="12488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12" name="Textplatzhalter 2"/>
          <p:cNvSpPr>
            <a:spLocks noGrp="1"/>
          </p:cNvSpPr>
          <p:nvPr>
            <p:ph type="body" sz="quarter" idx="97" hasCustomPrompt="1"/>
          </p:nvPr>
        </p:nvSpPr>
        <p:spPr>
          <a:xfrm>
            <a:off x="12488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13" name="Textplatzhalter 2"/>
          <p:cNvSpPr>
            <a:spLocks noGrp="1"/>
          </p:cNvSpPr>
          <p:nvPr>
            <p:ph type="body" sz="quarter" idx="98" hasCustomPrompt="1"/>
          </p:nvPr>
        </p:nvSpPr>
        <p:spPr>
          <a:xfrm>
            <a:off x="15174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14" name="Textplatzhalter 2"/>
          <p:cNvSpPr>
            <a:spLocks noGrp="1"/>
          </p:cNvSpPr>
          <p:nvPr>
            <p:ph type="body" sz="quarter" idx="99" hasCustomPrompt="1"/>
          </p:nvPr>
        </p:nvSpPr>
        <p:spPr>
          <a:xfrm>
            <a:off x="4449228" y="4382538"/>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15" name="Textplatzhalter 2"/>
          <p:cNvSpPr>
            <a:spLocks noGrp="1"/>
          </p:cNvSpPr>
          <p:nvPr>
            <p:ph type="body" sz="quarter" idx="100" hasCustomPrompt="1"/>
          </p:nvPr>
        </p:nvSpPr>
        <p:spPr>
          <a:xfrm>
            <a:off x="4449228" y="4559016"/>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16" name="Textplatzhalter 2"/>
          <p:cNvSpPr>
            <a:spLocks noGrp="1"/>
          </p:cNvSpPr>
          <p:nvPr>
            <p:ph type="body" sz="quarter" idx="101" hasCustomPrompt="1"/>
          </p:nvPr>
        </p:nvSpPr>
        <p:spPr>
          <a:xfrm>
            <a:off x="44492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17" name="Textplatzhalter 2"/>
          <p:cNvSpPr>
            <a:spLocks noGrp="1"/>
          </p:cNvSpPr>
          <p:nvPr>
            <p:ph type="body" sz="quarter" idx="102" hasCustomPrompt="1"/>
          </p:nvPr>
        </p:nvSpPr>
        <p:spPr>
          <a:xfrm>
            <a:off x="44492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18" name="Textplatzhalter 2"/>
          <p:cNvSpPr>
            <a:spLocks noGrp="1"/>
          </p:cNvSpPr>
          <p:nvPr>
            <p:ph type="body" sz="quarter" idx="103" hasCustomPrompt="1"/>
          </p:nvPr>
        </p:nvSpPr>
        <p:spPr>
          <a:xfrm>
            <a:off x="47178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19" name="Textplatzhalter 2"/>
          <p:cNvSpPr>
            <a:spLocks noGrp="1"/>
          </p:cNvSpPr>
          <p:nvPr>
            <p:ph type="body" sz="quarter" idx="104" hasCustomPrompt="1"/>
          </p:nvPr>
        </p:nvSpPr>
        <p:spPr>
          <a:xfrm>
            <a:off x="1248828" y="6207864"/>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20" name="Textplatzhalter 2"/>
          <p:cNvSpPr>
            <a:spLocks noGrp="1"/>
          </p:cNvSpPr>
          <p:nvPr>
            <p:ph type="body" sz="quarter" idx="105" hasCustomPrompt="1"/>
          </p:nvPr>
        </p:nvSpPr>
        <p:spPr>
          <a:xfrm>
            <a:off x="1248828" y="6384342"/>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21" name="Textplatzhalter 2"/>
          <p:cNvSpPr>
            <a:spLocks noGrp="1"/>
          </p:cNvSpPr>
          <p:nvPr>
            <p:ph type="body" sz="quarter" idx="106" hasCustomPrompt="1"/>
          </p:nvPr>
        </p:nvSpPr>
        <p:spPr>
          <a:xfrm>
            <a:off x="12488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22" name="Textplatzhalter 2"/>
          <p:cNvSpPr>
            <a:spLocks noGrp="1"/>
          </p:cNvSpPr>
          <p:nvPr>
            <p:ph type="body" sz="quarter" idx="107" hasCustomPrompt="1"/>
          </p:nvPr>
        </p:nvSpPr>
        <p:spPr>
          <a:xfrm>
            <a:off x="12488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23" name="Textplatzhalter 2"/>
          <p:cNvSpPr>
            <a:spLocks noGrp="1"/>
          </p:cNvSpPr>
          <p:nvPr>
            <p:ph type="body" sz="quarter" idx="108" hasCustomPrompt="1"/>
          </p:nvPr>
        </p:nvSpPr>
        <p:spPr>
          <a:xfrm>
            <a:off x="15174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24" name="Textplatzhalter 2"/>
          <p:cNvSpPr>
            <a:spLocks noGrp="1"/>
          </p:cNvSpPr>
          <p:nvPr>
            <p:ph type="body" sz="quarter" idx="109" hasCustomPrompt="1"/>
          </p:nvPr>
        </p:nvSpPr>
        <p:spPr>
          <a:xfrm>
            <a:off x="4449228" y="6207864"/>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25" name="Textplatzhalter 2"/>
          <p:cNvSpPr>
            <a:spLocks noGrp="1"/>
          </p:cNvSpPr>
          <p:nvPr>
            <p:ph type="body" sz="quarter" idx="110" hasCustomPrompt="1"/>
          </p:nvPr>
        </p:nvSpPr>
        <p:spPr>
          <a:xfrm>
            <a:off x="4449228" y="6384342"/>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26" name="Textplatzhalter 2"/>
          <p:cNvSpPr>
            <a:spLocks noGrp="1"/>
          </p:cNvSpPr>
          <p:nvPr>
            <p:ph type="body" sz="quarter" idx="111" hasCustomPrompt="1"/>
          </p:nvPr>
        </p:nvSpPr>
        <p:spPr>
          <a:xfrm>
            <a:off x="44492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27" name="Textplatzhalter 2"/>
          <p:cNvSpPr>
            <a:spLocks noGrp="1"/>
          </p:cNvSpPr>
          <p:nvPr>
            <p:ph type="body" sz="quarter" idx="112" hasCustomPrompt="1"/>
          </p:nvPr>
        </p:nvSpPr>
        <p:spPr>
          <a:xfrm>
            <a:off x="44492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28" name="Textplatzhalter 2"/>
          <p:cNvSpPr>
            <a:spLocks noGrp="1"/>
          </p:cNvSpPr>
          <p:nvPr>
            <p:ph type="body" sz="quarter" idx="113" hasCustomPrompt="1"/>
          </p:nvPr>
        </p:nvSpPr>
        <p:spPr>
          <a:xfrm>
            <a:off x="47178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29" name="Textplatzhalter 2"/>
          <p:cNvSpPr>
            <a:spLocks noGrp="1"/>
          </p:cNvSpPr>
          <p:nvPr>
            <p:ph type="body" sz="quarter" idx="114" hasCustomPrompt="1"/>
          </p:nvPr>
        </p:nvSpPr>
        <p:spPr>
          <a:xfrm>
            <a:off x="1248828" y="8038233"/>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30" name="Textplatzhalter 2"/>
          <p:cNvSpPr>
            <a:spLocks noGrp="1"/>
          </p:cNvSpPr>
          <p:nvPr>
            <p:ph type="body" sz="quarter" idx="115" hasCustomPrompt="1"/>
          </p:nvPr>
        </p:nvSpPr>
        <p:spPr>
          <a:xfrm>
            <a:off x="1248828" y="8214711"/>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31" name="Textplatzhalter 2"/>
          <p:cNvSpPr>
            <a:spLocks noGrp="1"/>
          </p:cNvSpPr>
          <p:nvPr>
            <p:ph type="body" sz="quarter" idx="116" hasCustomPrompt="1"/>
          </p:nvPr>
        </p:nvSpPr>
        <p:spPr>
          <a:xfrm>
            <a:off x="12488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32" name="Textplatzhalter 2"/>
          <p:cNvSpPr>
            <a:spLocks noGrp="1"/>
          </p:cNvSpPr>
          <p:nvPr>
            <p:ph type="body" sz="quarter" idx="117" hasCustomPrompt="1"/>
          </p:nvPr>
        </p:nvSpPr>
        <p:spPr>
          <a:xfrm>
            <a:off x="12488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33" name="Textplatzhalter 2"/>
          <p:cNvSpPr>
            <a:spLocks noGrp="1"/>
          </p:cNvSpPr>
          <p:nvPr>
            <p:ph type="body" sz="quarter" idx="118" hasCustomPrompt="1"/>
          </p:nvPr>
        </p:nvSpPr>
        <p:spPr>
          <a:xfrm>
            <a:off x="15174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
        <p:nvSpPr>
          <p:cNvPr id="234" name="Textplatzhalter 2"/>
          <p:cNvSpPr>
            <a:spLocks noGrp="1"/>
          </p:cNvSpPr>
          <p:nvPr>
            <p:ph type="body" sz="quarter" idx="119" hasCustomPrompt="1"/>
          </p:nvPr>
        </p:nvSpPr>
        <p:spPr>
          <a:xfrm>
            <a:off x="4449228" y="8038233"/>
            <a:ext cx="2587752" cy="185282"/>
          </a:xfrm>
        </p:spPr>
        <p:txBody>
          <a:bodyPr lIns="0" tIns="0" rIns="0" bIns="0" anchor="ctr">
            <a:normAutofit/>
          </a:bodyPr>
          <a:lstStyle>
            <a:lvl1pPr marL="0" indent="0" algn="ctr" latinLnBrk="0">
              <a:spcBef>
                <a:spcPts val="0"/>
              </a:spcBef>
              <a:buNone/>
              <a:defRPr lang="de-DE" sz="1200" b="1" cap="all" baseline="0">
                <a:solidFill>
                  <a:schemeClr val="tx1"/>
                </a:solidFill>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35" name="Textplatzhalter 2"/>
          <p:cNvSpPr>
            <a:spLocks noGrp="1"/>
          </p:cNvSpPr>
          <p:nvPr>
            <p:ph type="body" sz="quarter" idx="120" hasCustomPrompt="1"/>
          </p:nvPr>
        </p:nvSpPr>
        <p:spPr>
          <a:xfrm>
            <a:off x="4449228" y="8214711"/>
            <a:ext cx="2587752" cy="128016"/>
          </a:xfrm>
        </p:spPr>
        <p:txBody>
          <a:bodyPr lIns="0" tIns="0" rIns="0" bIns="0" anchor="t">
            <a:normAutofit/>
          </a:bodyPr>
          <a:lstStyle>
            <a:lvl1pPr marL="0" indent="0" algn="ctr" latinLnBrk="0">
              <a:spcBef>
                <a:spcPts val="0"/>
              </a:spcBef>
              <a:buNone/>
              <a:defRPr lang="de-DE" sz="900" b="0" baseline="0">
                <a:solidFill>
                  <a:schemeClr val="bg2">
                    <a:lumMod val="50000"/>
                  </a:schemeClr>
                </a:solidFill>
                <a:effectLst/>
                <a:latin typeface="+mn-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36" name="Textplatzhalter 2"/>
          <p:cNvSpPr>
            <a:spLocks noGrp="1"/>
          </p:cNvSpPr>
          <p:nvPr>
            <p:ph type="body" sz="quarter" idx="121" hasCustomPrompt="1"/>
          </p:nvPr>
        </p:nvSpPr>
        <p:spPr>
          <a:xfrm>
            <a:off x="44492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Telefonnummer | Telefonnummer</a:t>
            </a:r>
          </a:p>
        </p:txBody>
      </p:sp>
      <p:sp>
        <p:nvSpPr>
          <p:cNvPr id="237" name="Textplatzhalter 2"/>
          <p:cNvSpPr>
            <a:spLocks noGrp="1"/>
          </p:cNvSpPr>
          <p:nvPr>
            <p:ph type="body" sz="quarter" idx="122" hasCustomPrompt="1"/>
          </p:nvPr>
        </p:nvSpPr>
        <p:spPr>
          <a:xfrm>
            <a:off x="44492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E-Mail-Adresse | Twitter-Name</a:t>
            </a:r>
          </a:p>
        </p:txBody>
      </p:sp>
      <p:sp>
        <p:nvSpPr>
          <p:cNvPr id="238" name="Textplatzhalter 2"/>
          <p:cNvSpPr>
            <a:spLocks noGrp="1"/>
          </p:cNvSpPr>
          <p:nvPr>
            <p:ph type="body" sz="quarter" idx="123" hasCustomPrompt="1"/>
          </p:nvPr>
        </p:nvSpPr>
        <p:spPr>
          <a:xfrm>
            <a:off x="47178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de-DE" sz="800" b="0" baseline="0">
                <a:solidFill>
                  <a:schemeClr val="accent1"/>
                </a:solidFill>
                <a:effectLst/>
                <a:latin typeface="+mn-lt"/>
              </a:defRPr>
            </a:lvl1pPr>
            <a:lvl2pPr marL="0" indent="0" latinLnBrk="0">
              <a:spcBef>
                <a:spcPts val="0"/>
              </a:spcBef>
              <a:buFont typeface="Arial" panose="020B0604020202020204" pitchFamily="34" charset="0"/>
              <a:buNone/>
              <a:defRPr lang="de-DE" sz="800" b="0">
                <a:solidFill>
                  <a:schemeClr val="accent1"/>
                </a:solidFill>
                <a:effectLst/>
                <a:latin typeface="+mn-lt"/>
              </a:defRPr>
            </a:lvl2pPr>
            <a:lvl3pPr marL="0" indent="0" latinLnBrk="0">
              <a:spcBef>
                <a:spcPts val="0"/>
              </a:spcBef>
              <a:buFont typeface="Arial" panose="020B0604020202020204" pitchFamily="34" charset="0"/>
              <a:buNone/>
              <a:defRPr lang="de-DE" sz="800" b="0">
                <a:solidFill>
                  <a:schemeClr val="accent1"/>
                </a:solidFill>
                <a:effectLst/>
                <a:latin typeface="+mn-lt"/>
              </a:defRPr>
            </a:lvl3pPr>
            <a:lvl4pPr marL="0" indent="0" latinLnBrk="0">
              <a:spcBef>
                <a:spcPts val="0"/>
              </a:spcBef>
              <a:buFont typeface="Arial" panose="020B0604020202020204" pitchFamily="34" charset="0"/>
              <a:buNone/>
              <a:defRPr lang="de-DE" sz="800" b="0">
                <a:solidFill>
                  <a:schemeClr val="accent1"/>
                </a:solidFill>
                <a:effectLst/>
                <a:latin typeface="+mn-lt"/>
              </a:defRPr>
            </a:lvl4pPr>
            <a:lvl5pPr marL="0" indent="0" latinLnBrk="0">
              <a:spcBef>
                <a:spcPts val="0"/>
              </a:spcBef>
              <a:buFont typeface="Arial" panose="020B0604020202020204" pitchFamily="34" charset="0"/>
              <a:buNone/>
              <a:defRPr lang="de-DE" sz="800" b="0">
                <a:solidFill>
                  <a:schemeClr val="accent1"/>
                </a:solidFill>
                <a:effectLst/>
                <a:latin typeface="+mn-lt"/>
              </a:defRPr>
            </a:lvl5pPr>
            <a:lvl6pPr marL="0" indent="0" latinLnBrk="0">
              <a:spcBef>
                <a:spcPts val="0"/>
              </a:spcBef>
              <a:buFont typeface="Arial" panose="020B0604020202020204" pitchFamily="34" charset="0"/>
              <a:buNone/>
              <a:defRPr lang="de-DE" sz="800" b="0">
                <a:solidFill>
                  <a:schemeClr val="accent1"/>
                </a:solidFill>
                <a:effectLst/>
                <a:latin typeface="+mn-lt"/>
              </a:defRPr>
            </a:lvl6pPr>
            <a:lvl7pPr marL="0" indent="0" latinLnBrk="0">
              <a:spcBef>
                <a:spcPts val="0"/>
              </a:spcBef>
              <a:buFont typeface="Arial" panose="020B0604020202020204" pitchFamily="34" charset="0"/>
              <a:buNone/>
              <a:defRPr lang="de-DE" sz="800" b="0">
                <a:solidFill>
                  <a:schemeClr val="accent1"/>
                </a:solidFill>
                <a:effectLst/>
                <a:latin typeface="+mn-lt"/>
              </a:defRPr>
            </a:lvl7pPr>
            <a:lvl8pPr marL="0" indent="0" latinLnBrk="0">
              <a:spcBef>
                <a:spcPts val="0"/>
              </a:spcBef>
              <a:buFont typeface="Arial" panose="020B0604020202020204" pitchFamily="34" charset="0"/>
              <a:buNone/>
              <a:defRPr lang="de-DE" sz="800" b="0">
                <a:solidFill>
                  <a:schemeClr val="accent1"/>
                </a:solidFill>
                <a:effectLst/>
                <a:latin typeface="+mn-lt"/>
              </a:defRPr>
            </a:lvl8pPr>
            <a:lvl9pPr marL="0" indent="0" latinLnBrk="0">
              <a:spcBef>
                <a:spcPts val="0"/>
              </a:spcBef>
              <a:buFont typeface="Arial" panose="020B0604020202020204" pitchFamily="34" charset="0"/>
              <a:buNone/>
              <a:defRPr lang="de-DE" sz="800" b="0">
                <a:solidFill>
                  <a:schemeClr val="accent1"/>
                </a:solidFill>
                <a:effectLst/>
                <a:latin typeface="+mn-lt"/>
              </a:defRPr>
            </a:lvl9pPr>
          </a:lstStyle>
          <a:p>
            <a:pPr lvl="0"/>
            <a:r>
              <a:rPr lang="de-DE" dirty="0"/>
              <a:t>Blog-URL</a:t>
            </a:r>
          </a:p>
        </p:txBody>
      </p:sp>
    </p:spTree>
    <p:extLst>
      <p:ext uri="{BB962C8B-B14F-4D97-AF65-F5344CB8AC3E}">
        <p14:creationId xmlns:p14="http://schemas.microsoft.com/office/powerpoint/2010/main" val="17755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Visitenkartenraster" hidden="1"/>
          <p:cNvGrpSpPr/>
          <p:nvPr userDrawn="1"/>
        </p:nvGrpSpPr>
        <p:grpSpPr>
          <a:xfrm>
            <a:off x="685800" y="452618"/>
            <a:ext cx="6400800" cy="9148542"/>
            <a:chOff x="685800" y="452618"/>
            <a:chExt cx="6400800" cy="9148542"/>
          </a:xfrm>
        </p:grpSpPr>
        <p:sp>
          <p:nvSpPr>
            <p:cNvPr id="8" name="Rechteck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platzhalter 1" hidden="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hidden="1"/>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hidden="1"/>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e-DE" sz="1020">
                <a:solidFill>
                  <a:schemeClr val="tx1">
                    <a:tint val="75000"/>
                  </a:schemeClr>
                </a:solidFill>
              </a:defRPr>
            </a:lvl1pPr>
          </a:lstStyle>
          <a:p>
            <a:fld id="{245E089B-7FF9-4A76-9A80-45C596FC758E}" type="datetimeFigureOut">
              <a:rPr lang="de-DE"/>
              <a:t>27.11.2013</a:t>
            </a:fld>
            <a:endParaRPr lang="de-DE" dirty="0"/>
          </a:p>
        </p:txBody>
      </p:sp>
      <p:sp>
        <p:nvSpPr>
          <p:cNvPr id="5" name="Fußzeilenplatzhalter 4" hidden="1"/>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e-DE" sz="1020">
                <a:solidFill>
                  <a:schemeClr val="tx1">
                    <a:tint val="75000"/>
                  </a:schemeClr>
                </a:solidFill>
              </a:defRPr>
            </a:lvl1pPr>
          </a:lstStyle>
          <a:p>
            <a:endParaRPr lang="de-DE" dirty="0"/>
          </a:p>
        </p:txBody>
      </p:sp>
      <p:sp>
        <p:nvSpPr>
          <p:cNvPr id="6" name="Foliennummernplatzhalter 5" hidden="1"/>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e-DE" sz="1020">
                <a:solidFill>
                  <a:schemeClr val="tx1">
                    <a:tint val="75000"/>
                  </a:schemeClr>
                </a:solidFill>
              </a:defRPr>
            </a:lvl1pPr>
          </a:lstStyle>
          <a:p>
            <a:fld id="{81D0A0F0-231E-41D6-803A-199B82C09D42}" type="slidenum">
              <a:rPr lang="de-DE" smtClean="0"/>
              <a:t>‹Nr.›</a:t>
            </a:fld>
            <a:endParaRPr lang="de-DE" dirty="0"/>
          </a:p>
        </p:txBody>
      </p:sp>
      <p:grpSp>
        <p:nvGrpSpPr>
          <p:cNvPr id="19" name="Gruppe 18"/>
          <p:cNvGrpSpPr/>
          <p:nvPr userDrawn="1"/>
        </p:nvGrpSpPr>
        <p:grpSpPr>
          <a:xfrm>
            <a:off x="775157" y="551022"/>
            <a:ext cx="2994825" cy="1642964"/>
            <a:chOff x="775157" y="551022"/>
            <a:chExt cx="2994825" cy="1642964"/>
          </a:xfrm>
        </p:grpSpPr>
        <p:pic>
          <p:nvPicPr>
            <p:cNvPr id="182" name="Bild 181"/>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 name="Bild 2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 name="Bild 29"/>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1" name="Bild 30"/>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2" name="Bild 31"/>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3" name="Bild 32"/>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4" name="Bild 33"/>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5" name="Bild 34"/>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6" name="Gruppe 35"/>
            <p:cNvGrpSpPr>
              <a:grpSpLocks/>
            </p:cNvGrpSpPr>
            <p:nvPr/>
          </p:nvGrpSpPr>
          <p:grpSpPr bwMode="auto">
            <a:xfrm>
              <a:off x="891857" y="1524954"/>
              <a:ext cx="1243292" cy="651621"/>
              <a:chOff x="110530105" y="111918927"/>
              <a:chExt cx="3028950" cy="1587555"/>
            </a:xfrm>
          </p:grpSpPr>
          <p:pic>
            <p:nvPicPr>
              <p:cNvPr id="37"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9"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49"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0"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1"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83" name="Gruppe 182"/>
          <p:cNvGrpSpPr/>
          <p:nvPr userDrawn="1"/>
        </p:nvGrpSpPr>
        <p:grpSpPr>
          <a:xfrm>
            <a:off x="3977640" y="551022"/>
            <a:ext cx="2994825" cy="1642964"/>
            <a:chOff x="775157" y="551022"/>
            <a:chExt cx="2994825" cy="1642964"/>
          </a:xfrm>
        </p:grpSpPr>
        <p:pic>
          <p:nvPicPr>
            <p:cNvPr id="184" name="Bild 18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185" name="Bild 18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186" name="Bild 18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187" name="Bild 18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188" name="Bild 18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189" name="Bild 18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190" name="Bild 18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191" name="Bild 19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192" name="Gruppe 191"/>
            <p:cNvGrpSpPr>
              <a:grpSpLocks/>
            </p:cNvGrpSpPr>
            <p:nvPr/>
          </p:nvGrpSpPr>
          <p:grpSpPr bwMode="auto">
            <a:xfrm>
              <a:off x="891857" y="1524954"/>
              <a:ext cx="1243292" cy="651621"/>
              <a:chOff x="110530105" y="111918927"/>
              <a:chExt cx="3028950" cy="1587555"/>
            </a:xfrm>
          </p:grpSpPr>
          <p:pic>
            <p:nvPicPr>
              <p:cNvPr id="193"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4"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5"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6"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7"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98" name="Gruppe 197"/>
          <p:cNvGrpSpPr/>
          <p:nvPr userDrawn="1"/>
        </p:nvGrpSpPr>
        <p:grpSpPr>
          <a:xfrm>
            <a:off x="775157" y="2380727"/>
            <a:ext cx="2994825" cy="1642964"/>
            <a:chOff x="775157" y="551022"/>
            <a:chExt cx="2994825" cy="1642964"/>
          </a:xfrm>
        </p:grpSpPr>
        <p:pic>
          <p:nvPicPr>
            <p:cNvPr id="199" name="Bild 19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00" name="Bild 19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01" name="Bild 20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02" name="Bild 20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03" name="Bild 20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04" name="Bild 20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05" name="Bild 20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06" name="Bild 20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07" name="Gruppe 206"/>
            <p:cNvGrpSpPr>
              <a:grpSpLocks/>
            </p:cNvGrpSpPr>
            <p:nvPr/>
          </p:nvGrpSpPr>
          <p:grpSpPr bwMode="auto">
            <a:xfrm>
              <a:off x="891857" y="1524954"/>
              <a:ext cx="1243292" cy="651621"/>
              <a:chOff x="110530105" y="111918927"/>
              <a:chExt cx="3028950" cy="1587555"/>
            </a:xfrm>
          </p:grpSpPr>
          <p:pic>
            <p:nvPicPr>
              <p:cNvPr id="208"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09"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0"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1"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2"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13" name="Gruppe 212"/>
          <p:cNvGrpSpPr/>
          <p:nvPr userDrawn="1"/>
        </p:nvGrpSpPr>
        <p:grpSpPr>
          <a:xfrm>
            <a:off x="3977640" y="2380727"/>
            <a:ext cx="2994825" cy="1642964"/>
            <a:chOff x="775157" y="551022"/>
            <a:chExt cx="2994825" cy="1642964"/>
          </a:xfrm>
        </p:grpSpPr>
        <p:pic>
          <p:nvPicPr>
            <p:cNvPr id="214" name="Bild 21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15" name="Bild 21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16" name="Bild 21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17" name="Bild 21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18" name="Bild 21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19" name="Bild 21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20" name="Bild 21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21" name="Bild 22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22" name="Gruppe 221"/>
            <p:cNvGrpSpPr>
              <a:grpSpLocks/>
            </p:cNvGrpSpPr>
            <p:nvPr/>
          </p:nvGrpSpPr>
          <p:grpSpPr bwMode="auto">
            <a:xfrm>
              <a:off x="891857" y="1524954"/>
              <a:ext cx="1243292" cy="651621"/>
              <a:chOff x="110530105" y="111918927"/>
              <a:chExt cx="3028950" cy="1587555"/>
            </a:xfrm>
          </p:grpSpPr>
          <p:pic>
            <p:nvPicPr>
              <p:cNvPr id="223"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4"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5"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6"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7"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28" name="Gruppe 227"/>
          <p:cNvGrpSpPr/>
          <p:nvPr userDrawn="1"/>
        </p:nvGrpSpPr>
        <p:grpSpPr>
          <a:xfrm>
            <a:off x="775157" y="4206240"/>
            <a:ext cx="2994825" cy="1642964"/>
            <a:chOff x="775157" y="551022"/>
            <a:chExt cx="2994825" cy="1642964"/>
          </a:xfrm>
        </p:grpSpPr>
        <p:pic>
          <p:nvPicPr>
            <p:cNvPr id="229" name="Bild 22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30" name="Bild 22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31" name="Bild 23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32" name="Bild 23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33" name="Bild 23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34" name="Bild 23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35" name="Bild 23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36" name="Bild 23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37" name="Gruppe 236"/>
            <p:cNvGrpSpPr>
              <a:grpSpLocks/>
            </p:cNvGrpSpPr>
            <p:nvPr/>
          </p:nvGrpSpPr>
          <p:grpSpPr bwMode="auto">
            <a:xfrm>
              <a:off x="891857" y="1524954"/>
              <a:ext cx="1243292" cy="651621"/>
              <a:chOff x="110530105" y="111918927"/>
              <a:chExt cx="3028950" cy="1587555"/>
            </a:xfrm>
          </p:grpSpPr>
          <p:pic>
            <p:nvPicPr>
              <p:cNvPr id="238"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39"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0"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1"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2"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43" name="Gruppe 242"/>
          <p:cNvGrpSpPr/>
          <p:nvPr userDrawn="1"/>
        </p:nvGrpSpPr>
        <p:grpSpPr>
          <a:xfrm>
            <a:off x="3977640" y="4206240"/>
            <a:ext cx="2994825" cy="1642964"/>
            <a:chOff x="775157" y="551022"/>
            <a:chExt cx="2994825" cy="1642964"/>
          </a:xfrm>
        </p:grpSpPr>
        <p:pic>
          <p:nvPicPr>
            <p:cNvPr id="244" name="Bild 24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45" name="Bild 24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46" name="Bild 24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47" name="Bild 24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48" name="Bild 24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49" name="Bild 24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50" name="Bild 24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51" name="Bild 25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52" name="Gruppe 251"/>
            <p:cNvGrpSpPr>
              <a:grpSpLocks/>
            </p:cNvGrpSpPr>
            <p:nvPr/>
          </p:nvGrpSpPr>
          <p:grpSpPr bwMode="auto">
            <a:xfrm>
              <a:off x="891857" y="1524954"/>
              <a:ext cx="1243292" cy="651621"/>
              <a:chOff x="110530105" y="111918927"/>
              <a:chExt cx="3028950" cy="1587555"/>
            </a:xfrm>
          </p:grpSpPr>
          <p:pic>
            <p:nvPicPr>
              <p:cNvPr id="253"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4"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5"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6"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7"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58" name="Gruppe 257"/>
          <p:cNvGrpSpPr/>
          <p:nvPr userDrawn="1"/>
        </p:nvGrpSpPr>
        <p:grpSpPr>
          <a:xfrm>
            <a:off x="775157" y="6036478"/>
            <a:ext cx="2994825" cy="1642964"/>
            <a:chOff x="775157" y="551022"/>
            <a:chExt cx="2994825" cy="1642964"/>
          </a:xfrm>
        </p:grpSpPr>
        <p:pic>
          <p:nvPicPr>
            <p:cNvPr id="259" name="Bild 25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60" name="Bild 25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61" name="Bild 26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62" name="Bild 26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63" name="Bild 26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64" name="Bild 26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65" name="Bild 26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66" name="Bild 26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67" name="Gruppe 266"/>
            <p:cNvGrpSpPr>
              <a:grpSpLocks/>
            </p:cNvGrpSpPr>
            <p:nvPr/>
          </p:nvGrpSpPr>
          <p:grpSpPr bwMode="auto">
            <a:xfrm>
              <a:off x="891857" y="1524954"/>
              <a:ext cx="1243292" cy="651621"/>
              <a:chOff x="110530105" y="111918927"/>
              <a:chExt cx="3028950" cy="1587555"/>
            </a:xfrm>
          </p:grpSpPr>
          <p:pic>
            <p:nvPicPr>
              <p:cNvPr id="268"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69"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0"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1"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2"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73" name="Gruppe 272"/>
          <p:cNvGrpSpPr/>
          <p:nvPr userDrawn="1"/>
        </p:nvGrpSpPr>
        <p:grpSpPr>
          <a:xfrm>
            <a:off x="3977640" y="6036478"/>
            <a:ext cx="2994825" cy="1642964"/>
            <a:chOff x="775157" y="551022"/>
            <a:chExt cx="2994825" cy="1642964"/>
          </a:xfrm>
        </p:grpSpPr>
        <p:pic>
          <p:nvPicPr>
            <p:cNvPr id="274" name="Bild 27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75" name="Bild 27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76" name="Bild 27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77" name="Bild 27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78" name="Bild 27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79" name="Bild 27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80" name="Bild 27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81" name="Bild 28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82" name="Gruppe 281"/>
            <p:cNvGrpSpPr>
              <a:grpSpLocks/>
            </p:cNvGrpSpPr>
            <p:nvPr/>
          </p:nvGrpSpPr>
          <p:grpSpPr bwMode="auto">
            <a:xfrm>
              <a:off x="891857" y="1524954"/>
              <a:ext cx="1243292" cy="651621"/>
              <a:chOff x="110530105" y="111918927"/>
              <a:chExt cx="3028950" cy="1587555"/>
            </a:xfrm>
          </p:grpSpPr>
          <p:pic>
            <p:nvPicPr>
              <p:cNvPr id="283"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4"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5"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6"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7"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88" name="Gruppe 287"/>
          <p:cNvGrpSpPr/>
          <p:nvPr userDrawn="1"/>
        </p:nvGrpSpPr>
        <p:grpSpPr>
          <a:xfrm>
            <a:off x="775157" y="7863840"/>
            <a:ext cx="2994825" cy="1642964"/>
            <a:chOff x="775157" y="551022"/>
            <a:chExt cx="2994825" cy="1642964"/>
          </a:xfrm>
        </p:grpSpPr>
        <p:pic>
          <p:nvPicPr>
            <p:cNvPr id="289" name="Bild 28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0" name="Bild 28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91" name="Bild 29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92" name="Bild 29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93" name="Bild 29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94" name="Bild 29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95" name="Bild 29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96" name="Bild 29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97" name="Gruppe 296"/>
            <p:cNvGrpSpPr>
              <a:grpSpLocks/>
            </p:cNvGrpSpPr>
            <p:nvPr/>
          </p:nvGrpSpPr>
          <p:grpSpPr bwMode="auto">
            <a:xfrm>
              <a:off x="891857" y="1524954"/>
              <a:ext cx="1243292" cy="651621"/>
              <a:chOff x="110530105" y="111918927"/>
              <a:chExt cx="3028950" cy="1587555"/>
            </a:xfrm>
          </p:grpSpPr>
          <p:pic>
            <p:nvPicPr>
              <p:cNvPr id="298"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99"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0"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1"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2"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303" name="Gruppe 302"/>
          <p:cNvGrpSpPr/>
          <p:nvPr userDrawn="1"/>
        </p:nvGrpSpPr>
        <p:grpSpPr>
          <a:xfrm>
            <a:off x="3977640" y="7863840"/>
            <a:ext cx="2994825" cy="1642964"/>
            <a:chOff x="775157" y="551022"/>
            <a:chExt cx="2994825" cy="1642964"/>
          </a:xfrm>
        </p:grpSpPr>
        <p:pic>
          <p:nvPicPr>
            <p:cNvPr id="304" name="Bild 30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305" name="Bild 30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6" name="Bild 30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07" name="Bild 30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08" name="Bild 30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09" name="Bild 30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10" name="Bild 30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11" name="Bild 31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12" name="Gruppe 311"/>
            <p:cNvGrpSpPr>
              <a:grpSpLocks/>
            </p:cNvGrpSpPr>
            <p:nvPr/>
          </p:nvGrpSpPr>
          <p:grpSpPr bwMode="auto">
            <a:xfrm>
              <a:off x="891857" y="1524954"/>
              <a:ext cx="1243292" cy="651621"/>
              <a:chOff x="110530105" y="111918927"/>
              <a:chExt cx="3028950" cy="1587555"/>
            </a:xfrm>
          </p:grpSpPr>
          <p:pic>
            <p:nvPicPr>
              <p:cNvPr id="313"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4" name="Bild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5" name="Bild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6" name="Bild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7" name="Bild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77240" rtl="0" eaLnBrk="1" latinLnBrk="0" hangingPunct="1">
        <a:lnSpc>
          <a:spcPct val="90000"/>
        </a:lnSpc>
        <a:spcBef>
          <a:spcPct val="0"/>
        </a:spcBef>
        <a:buNone/>
        <a:defRPr lang="de-D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Textplatzhalter 490"/>
          <p:cNvSpPr>
            <a:spLocks noGrp="1"/>
          </p:cNvSpPr>
          <p:nvPr>
            <p:ph type="body" sz="quarter" idx="84"/>
          </p:nvPr>
        </p:nvSpPr>
        <p:spPr/>
        <p:txBody>
          <a:bodyPr/>
          <a:lstStyle/>
          <a:p>
            <a:r>
              <a:rPr lang="de-DE" dirty="0" err="1"/>
              <a:t>Michiyo</a:t>
            </a:r>
            <a:r>
              <a:rPr lang="de-DE" dirty="0"/>
              <a:t> Sato</a:t>
            </a:r>
          </a:p>
        </p:txBody>
      </p:sp>
      <p:sp>
        <p:nvSpPr>
          <p:cNvPr id="492" name="Textplatzhalter 491"/>
          <p:cNvSpPr>
            <a:spLocks noGrp="1"/>
          </p:cNvSpPr>
          <p:nvPr>
            <p:ph type="body" sz="quarter" idx="85"/>
          </p:nvPr>
        </p:nvSpPr>
        <p:spPr/>
        <p:txBody>
          <a:bodyPr/>
          <a:lstStyle/>
          <a:p>
            <a:r>
              <a:rPr lang="de-DE" dirty="0"/>
              <a:t>Gestalter von Fotoalben und Kunstliebhaber</a:t>
            </a:r>
          </a:p>
        </p:txBody>
      </p:sp>
      <p:sp>
        <p:nvSpPr>
          <p:cNvPr id="493" name="Textplatzhalter 492"/>
          <p:cNvSpPr>
            <a:spLocks noGrp="1"/>
          </p:cNvSpPr>
          <p:nvPr>
            <p:ph type="body" sz="quarter" idx="86"/>
          </p:nvPr>
        </p:nvSpPr>
        <p:spPr/>
        <p:txBody>
          <a:bodyPr/>
          <a:lstStyle/>
          <a:p>
            <a:r>
              <a:rPr lang="de-DE" dirty="0"/>
              <a:t>Mobil +49 (160) 555 0175 </a:t>
            </a:r>
            <a:r>
              <a:rPr lang="de-DE" dirty="0">
                <a:solidFill>
                  <a:schemeClr val="bg2">
                    <a:lumMod val="50000"/>
                  </a:schemeClr>
                </a:solidFill>
              </a:rPr>
              <a:t>|</a:t>
            </a:r>
            <a:r>
              <a:rPr lang="de-DE" dirty="0"/>
              <a:t> Privat +49 (360) 555 0176</a:t>
            </a:r>
          </a:p>
        </p:txBody>
      </p:sp>
      <p:sp>
        <p:nvSpPr>
          <p:cNvPr id="494" name="Textplatzhalter 493"/>
          <p:cNvSpPr>
            <a:spLocks noGrp="1"/>
          </p:cNvSpPr>
          <p:nvPr>
            <p:ph type="body" sz="quarter" idx="87"/>
          </p:nvPr>
        </p:nvSpPr>
        <p:spPr/>
        <p:txBody>
          <a:bodyPr/>
          <a:lstStyle/>
          <a:p>
            <a:r>
              <a:rPr lang="de-DE" dirty="0"/>
              <a:t>msato@example.com </a:t>
            </a:r>
            <a:r>
              <a:rPr lang="de-DE" dirty="0">
                <a:solidFill>
                  <a:schemeClr val="bg2">
                    <a:lumMod val="50000"/>
                  </a:schemeClr>
                </a:solidFill>
              </a:rPr>
              <a:t>|</a:t>
            </a:r>
            <a:r>
              <a:rPr lang="de-DE" dirty="0"/>
              <a:t> @</a:t>
            </a:r>
            <a:r>
              <a:rPr lang="de-DE" dirty="0" err="1"/>
              <a:t>msatoexamplecom</a:t>
            </a:r>
            <a:endParaRPr lang="de-DE" dirty="0"/>
          </a:p>
        </p:txBody>
      </p:sp>
      <p:sp>
        <p:nvSpPr>
          <p:cNvPr id="495" name="Textplatzhalter 494"/>
          <p:cNvSpPr>
            <a:spLocks noGrp="1"/>
          </p:cNvSpPr>
          <p:nvPr>
            <p:ph type="body" sz="quarter" idx="88"/>
          </p:nvPr>
        </p:nvSpPr>
        <p:spPr/>
        <p:txBody>
          <a:bodyPr/>
          <a:lstStyle/>
          <a:p>
            <a:r>
              <a:rPr lang="de-DE" dirty="0"/>
              <a:t>www.example.com/msato/blog</a:t>
            </a:r>
          </a:p>
        </p:txBody>
      </p:sp>
      <p:sp>
        <p:nvSpPr>
          <p:cNvPr id="547" name="Textplatzhalter 546"/>
          <p:cNvSpPr>
            <a:spLocks noGrp="1"/>
          </p:cNvSpPr>
          <p:nvPr>
            <p:ph type="body" sz="quarter" idx="89"/>
          </p:nvPr>
        </p:nvSpPr>
        <p:spPr/>
        <p:txBody>
          <a:bodyPr/>
          <a:lstStyle/>
          <a:p>
            <a:endParaRPr lang="de-DE" dirty="0"/>
          </a:p>
        </p:txBody>
      </p:sp>
      <p:sp>
        <p:nvSpPr>
          <p:cNvPr id="548" name="Textplatzhalter 547"/>
          <p:cNvSpPr>
            <a:spLocks noGrp="1"/>
          </p:cNvSpPr>
          <p:nvPr>
            <p:ph type="body" sz="quarter" idx="90"/>
          </p:nvPr>
        </p:nvSpPr>
        <p:spPr/>
        <p:txBody>
          <a:bodyPr/>
          <a:lstStyle/>
          <a:p>
            <a:endParaRPr lang="de-DE" dirty="0"/>
          </a:p>
        </p:txBody>
      </p:sp>
      <p:sp>
        <p:nvSpPr>
          <p:cNvPr id="549" name="Textplatzhalter 548"/>
          <p:cNvSpPr>
            <a:spLocks noGrp="1"/>
          </p:cNvSpPr>
          <p:nvPr>
            <p:ph type="body" sz="quarter" idx="91"/>
          </p:nvPr>
        </p:nvSpPr>
        <p:spPr/>
        <p:txBody>
          <a:bodyPr/>
          <a:lstStyle/>
          <a:p>
            <a:endParaRPr lang="de-DE" dirty="0"/>
          </a:p>
        </p:txBody>
      </p:sp>
      <p:sp>
        <p:nvSpPr>
          <p:cNvPr id="550" name="Textplatzhalter 549"/>
          <p:cNvSpPr>
            <a:spLocks noGrp="1"/>
          </p:cNvSpPr>
          <p:nvPr>
            <p:ph type="body" sz="quarter" idx="92"/>
          </p:nvPr>
        </p:nvSpPr>
        <p:spPr/>
        <p:txBody>
          <a:bodyPr/>
          <a:lstStyle/>
          <a:p>
            <a:endParaRPr lang="de-DE" dirty="0"/>
          </a:p>
        </p:txBody>
      </p:sp>
      <p:sp>
        <p:nvSpPr>
          <p:cNvPr id="551" name="Textplatzhalter 550"/>
          <p:cNvSpPr>
            <a:spLocks noGrp="1"/>
          </p:cNvSpPr>
          <p:nvPr>
            <p:ph type="body" sz="quarter" idx="93"/>
          </p:nvPr>
        </p:nvSpPr>
        <p:spPr/>
        <p:txBody>
          <a:bodyPr/>
          <a:lstStyle/>
          <a:p>
            <a:endParaRPr lang="de-DE" dirty="0"/>
          </a:p>
        </p:txBody>
      </p:sp>
      <p:sp>
        <p:nvSpPr>
          <p:cNvPr id="537" name="Textplatzhalter 536"/>
          <p:cNvSpPr>
            <a:spLocks noGrp="1"/>
          </p:cNvSpPr>
          <p:nvPr>
            <p:ph type="body" sz="quarter" idx="74"/>
          </p:nvPr>
        </p:nvSpPr>
        <p:spPr/>
        <p:txBody>
          <a:bodyPr/>
          <a:lstStyle/>
          <a:p>
            <a:endParaRPr lang="de-DE" dirty="0"/>
          </a:p>
        </p:txBody>
      </p:sp>
      <p:sp>
        <p:nvSpPr>
          <p:cNvPr id="538" name="Textplatzhalter 537"/>
          <p:cNvSpPr>
            <a:spLocks noGrp="1"/>
          </p:cNvSpPr>
          <p:nvPr>
            <p:ph type="body" sz="quarter" idx="75"/>
          </p:nvPr>
        </p:nvSpPr>
        <p:spPr/>
        <p:txBody>
          <a:bodyPr/>
          <a:lstStyle/>
          <a:p>
            <a:endParaRPr lang="de-DE" dirty="0"/>
          </a:p>
        </p:txBody>
      </p:sp>
      <p:sp>
        <p:nvSpPr>
          <p:cNvPr id="539" name="Textplatzhalter 538"/>
          <p:cNvSpPr>
            <a:spLocks noGrp="1"/>
          </p:cNvSpPr>
          <p:nvPr>
            <p:ph type="body" sz="quarter" idx="76"/>
          </p:nvPr>
        </p:nvSpPr>
        <p:spPr/>
        <p:txBody>
          <a:bodyPr/>
          <a:lstStyle/>
          <a:p>
            <a:endParaRPr lang="de-DE" dirty="0"/>
          </a:p>
        </p:txBody>
      </p:sp>
      <p:sp>
        <p:nvSpPr>
          <p:cNvPr id="540" name="Textplatzhalter 539"/>
          <p:cNvSpPr>
            <a:spLocks noGrp="1"/>
          </p:cNvSpPr>
          <p:nvPr>
            <p:ph type="body" sz="quarter" idx="77"/>
          </p:nvPr>
        </p:nvSpPr>
        <p:spPr/>
        <p:txBody>
          <a:bodyPr/>
          <a:lstStyle/>
          <a:p>
            <a:endParaRPr lang="de-DE" dirty="0"/>
          </a:p>
        </p:txBody>
      </p:sp>
      <p:sp>
        <p:nvSpPr>
          <p:cNvPr id="541" name="Textplatzhalter 540"/>
          <p:cNvSpPr>
            <a:spLocks noGrp="1"/>
          </p:cNvSpPr>
          <p:nvPr>
            <p:ph type="body" sz="quarter" idx="78"/>
          </p:nvPr>
        </p:nvSpPr>
        <p:spPr/>
        <p:txBody>
          <a:bodyPr/>
          <a:lstStyle/>
          <a:p>
            <a:endParaRPr lang="de-DE" dirty="0"/>
          </a:p>
        </p:txBody>
      </p:sp>
      <p:sp>
        <p:nvSpPr>
          <p:cNvPr id="542" name="Textplatzhalter 541"/>
          <p:cNvSpPr>
            <a:spLocks noGrp="1"/>
          </p:cNvSpPr>
          <p:nvPr>
            <p:ph type="body" sz="quarter" idx="79"/>
          </p:nvPr>
        </p:nvSpPr>
        <p:spPr/>
        <p:txBody>
          <a:bodyPr/>
          <a:lstStyle/>
          <a:p>
            <a:endParaRPr lang="de-DE" dirty="0"/>
          </a:p>
        </p:txBody>
      </p:sp>
      <p:sp>
        <p:nvSpPr>
          <p:cNvPr id="543" name="Textplatzhalter 542"/>
          <p:cNvSpPr>
            <a:spLocks noGrp="1"/>
          </p:cNvSpPr>
          <p:nvPr>
            <p:ph type="body" sz="quarter" idx="80"/>
          </p:nvPr>
        </p:nvSpPr>
        <p:spPr/>
        <p:txBody>
          <a:bodyPr/>
          <a:lstStyle/>
          <a:p>
            <a:endParaRPr lang="de-DE" dirty="0"/>
          </a:p>
        </p:txBody>
      </p:sp>
      <p:sp>
        <p:nvSpPr>
          <p:cNvPr id="544" name="Textplatzhalter 543"/>
          <p:cNvSpPr>
            <a:spLocks noGrp="1"/>
          </p:cNvSpPr>
          <p:nvPr>
            <p:ph type="body" sz="quarter" idx="81"/>
          </p:nvPr>
        </p:nvSpPr>
        <p:spPr/>
        <p:txBody>
          <a:bodyPr/>
          <a:lstStyle/>
          <a:p>
            <a:endParaRPr lang="de-DE" dirty="0"/>
          </a:p>
        </p:txBody>
      </p:sp>
      <p:sp>
        <p:nvSpPr>
          <p:cNvPr id="545" name="Textplatzhalter 544"/>
          <p:cNvSpPr>
            <a:spLocks noGrp="1"/>
          </p:cNvSpPr>
          <p:nvPr>
            <p:ph type="body" sz="quarter" idx="82"/>
          </p:nvPr>
        </p:nvSpPr>
        <p:spPr/>
        <p:txBody>
          <a:bodyPr/>
          <a:lstStyle/>
          <a:p>
            <a:endParaRPr lang="de-DE" dirty="0"/>
          </a:p>
        </p:txBody>
      </p:sp>
      <p:sp>
        <p:nvSpPr>
          <p:cNvPr id="546" name="Textplatzhalter 545"/>
          <p:cNvSpPr>
            <a:spLocks noGrp="1"/>
          </p:cNvSpPr>
          <p:nvPr>
            <p:ph type="body" sz="quarter" idx="83"/>
          </p:nvPr>
        </p:nvSpPr>
        <p:spPr/>
        <p:txBody>
          <a:bodyPr/>
          <a:lstStyle/>
          <a:p>
            <a:endParaRPr lang="de-DE" dirty="0"/>
          </a:p>
        </p:txBody>
      </p:sp>
      <p:sp>
        <p:nvSpPr>
          <p:cNvPr id="552" name="Textplatzhalter 551"/>
          <p:cNvSpPr>
            <a:spLocks noGrp="1"/>
          </p:cNvSpPr>
          <p:nvPr>
            <p:ph type="body" sz="quarter" idx="94"/>
          </p:nvPr>
        </p:nvSpPr>
        <p:spPr/>
        <p:txBody>
          <a:bodyPr/>
          <a:lstStyle/>
          <a:p>
            <a:endParaRPr lang="de-DE" dirty="0"/>
          </a:p>
        </p:txBody>
      </p:sp>
      <p:sp>
        <p:nvSpPr>
          <p:cNvPr id="553" name="Textplatzhalter 552"/>
          <p:cNvSpPr>
            <a:spLocks noGrp="1"/>
          </p:cNvSpPr>
          <p:nvPr>
            <p:ph type="body" sz="quarter" idx="95"/>
          </p:nvPr>
        </p:nvSpPr>
        <p:spPr/>
        <p:txBody>
          <a:bodyPr/>
          <a:lstStyle/>
          <a:p>
            <a:endParaRPr lang="de-DE" dirty="0"/>
          </a:p>
        </p:txBody>
      </p:sp>
      <p:sp>
        <p:nvSpPr>
          <p:cNvPr id="554" name="Textplatzhalter 553"/>
          <p:cNvSpPr>
            <a:spLocks noGrp="1"/>
          </p:cNvSpPr>
          <p:nvPr>
            <p:ph type="body" sz="quarter" idx="96"/>
          </p:nvPr>
        </p:nvSpPr>
        <p:spPr/>
        <p:txBody>
          <a:bodyPr/>
          <a:lstStyle/>
          <a:p>
            <a:endParaRPr lang="de-DE" dirty="0"/>
          </a:p>
        </p:txBody>
      </p:sp>
      <p:sp>
        <p:nvSpPr>
          <p:cNvPr id="555" name="Textplatzhalter 554"/>
          <p:cNvSpPr>
            <a:spLocks noGrp="1"/>
          </p:cNvSpPr>
          <p:nvPr>
            <p:ph type="body" sz="quarter" idx="97"/>
          </p:nvPr>
        </p:nvSpPr>
        <p:spPr/>
        <p:txBody>
          <a:bodyPr/>
          <a:lstStyle/>
          <a:p>
            <a:endParaRPr lang="de-DE" dirty="0"/>
          </a:p>
        </p:txBody>
      </p:sp>
      <p:sp>
        <p:nvSpPr>
          <p:cNvPr id="556" name="Textplatzhalter 555"/>
          <p:cNvSpPr>
            <a:spLocks noGrp="1"/>
          </p:cNvSpPr>
          <p:nvPr>
            <p:ph type="body" sz="quarter" idx="98"/>
          </p:nvPr>
        </p:nvSpPr>
        <p:spPr/>
        <p:txBody>
          <a:bodyPr/>
          <a:lstStyle/>
          <a:p>
            <a:endParaRPr lang="de-DE" dirty="0"/>
          </a:p>
        </p:txBody>
      </p:sp>
      <p:sp>
        <p:nvSpPr>
          <p:cNvPr id="557" name="Textplatzhalter 556"/>
          <p:cNvSpPr>
            <a:spLocks noGrp="1"/>
          </p:cNvSpPr>
          <p:nvPr>
            <p:ph type="body" sz="quarter" idx="99"/>
          </p:nvPr>
        </p:nvSpPr>
        <p:spPr/>
        <p:txBody>
          <a:bodyPr/>
          <a:lstStyle/>
          <a:p>
            <a:endParaRPr lang="de-DE" dirty="0"/>
          </a:p>
        </p:txBody>
      </p:sp>
      <p:sp>
        <p:nvSpPr>
          <p:cNvPr id="558" name="Textplatzhalter 557"/>
          <p:cNvSpPr>
            <a:spLocks noGrp="1"/>
          </p:cNvSpPr>
          <p:nvPr>
            <p:ph type="body" sz="quarter" idx="100"/>
          </p:nvPr>
        </p:nvSpPr>
        <p:spPr/>
        <p:txBody>
          <a:bodyPr/>
          <a:lstStyle/>
          <a:p>
            <a:endParaRPr lang="de-DE" dirty="0"/>
          </a:p>
        </p:txBody>
      </p:sp>
      <p:sp>
        <p:nvSpPr>
          <p:cNvPr id="559" name="Textplatzhalter 558"/>
          <p:cNvSpPr>
            <a:spLocks noGrp="1"/>
          </p:cNvSpPr>
          <p:nvPr>
            <p:ph type="body" sz="quarter" idx="101"/>
          </p:nvPr>
        </p:nvSpPr>
        <p:spPr/>
        <p:txBody>
          <a:bodyPr/>
          <a:lstStyle/>
          <a:p>
            <a:endParaRPr lang="de-DE" dirty="0"/>
          </a:p>
        </p:txBody>
      </p:sp>
      <p:sp>
        <p:nvSpPr>
          <p:cNvPr id="560" name="Textplatzhalter 559"/>
          <p:cNvSpPr>
            <a:spLocks noGrp="1"/>
          </p:cNvSpPr>
          <p:nvPr>
            <p:ph type="body" sz="quarter" idx="102"/>
          </p:nvPr>
        </p:nvSpPr>
        <p:spPr/>
        <p:txBody>
          <a:bodyPr/>
          <a:lstStyle/>
          <a:p>
            <a:endParaRPr lang="de-DE" dirty="0"/>
          </a:p>
        </p:txBody>
      </p:sp>
      <p:sp>
        <p:nvSpPr>
          <p:cNvPr id="561" name="Textplatzhalter 560"/>
          <p:cNvSpPr>
            <a:spLocks noGrp="1"/>
          </p:cNvSpPr>
          <p:nvPr>
            <p:ph type="body" sz="quarter" idx="103"/>
          </p:nvPr>
        </p:nvSpPr>
        <p:spPr/>
        <p:txBody>
          <a:bodyPr/>
          <a:lstStyle/>
          <a:p>
            <a:endParaRPr lang="de-DE" dirty="0"/>
          </a:p>
        </p:txBody>
      </p:sp>
      <p:sp>
        <p:nvSpPr>
          <p:cNvPr id="562" name="Textplatzhalter 561"/>
          <p:cNvSpPr>
            <a:spLocks noGrp="1"/>
          </p:cNvSpPr>
          <p:nvPr>
            <p:ph type="body" sz="quarter" idx="104"/>
          </p:nvPr>
        </p:nvSpPr>
        <p:spPr/>
        <p:txBody>
          <a:bodyPr/>
          <a:lstStyle/>
          <a:p>
            <a:endParaRPr lang="de-DE" dirty="0"/>
          </a:p>
        </p:txBody>
      </p:sp>
      <p:sp>
        <p:nvSpPr>
          <p:cNvPr id="563" name="Textplatzhalter 562"/>
          <p:cNvSpPr>
            <a:spLocks noGrp="1"/>
          </p:cNvSpPr>
          <p:nvPr>
            <p:ph type="body" sz="quarter" idx="105"/>
          </p:nvPr>
        </p:nvSpPr>
        <p:spPr/>
        <p:txBody>
          <a:bodyPr/>
          <a:lstStyle/>
          <a:p>
            <a:endParaRPr lang="de-DE" dirty="0"/>
          </a:p>
        </p:txBody>
      </p:sp>
      <p:sp>
        <p:nvSpPr>
          <p:cNvPr id="564" name="Textplatzhalter 563"/>
          <p:cNvSpPr>
            <a:spLocks noGrp="1"/>
          </p:cNvSpPr>
          <p:nvPr>
            <p:ph type="body" sz="quarter" idx="106"/>
          </p:nvPr>
        </p:nvSpPr>
        <p:spPr/>
        <p:txBody>
          <a:bodyPr/>
          <a:lstStyle/>
          <a:p>
            <a:endParaRPr lang="de-DE" dirty="0"/>
          </a:p>
        </p:txBody>
      </p:sp>
      <p:sp>
        <p:nvSpPr>
          <p:cNvPr id="565" name="Textplatzhalter 564"/>
          <p:cNvSpPr>
            <a:spLocks noGrp="1"/>
          </p:cNvSpPr>
          <p:nvPr>
            <p:ph type="body" sz="quarter" idx="107"/>
          </p:nvPr>
        </p:nvSpPr>
        <p:spPr/>
        <p:txBody>
          <a:bodyPr/>
          <a:lstStyle/>
          <a:p>
            <a:endParaRPr lang="de-DE" dirty="0"/>
          </a:p>
        </p:txBody>
      </p:sp>
      <p:sp>
        <p:nvSpPr>
          <p:cNvPr id="566" name="Textplatzhalter 565"/>
          <p:cNvSpPr>
            <a:spLocks noGrp="1"/>
          </p:cNvSpPr>
          <p:nvPr>
            <p:ph type="body" sz="quarter" idx="108"/>
          </p:nvPr>
        </p:nvSpPr>
        <p:spPr/>
        <p:txBody>
          <a:bodyPr/>
          <a:lstStyle/>
          <a:p>
            <a:endParaRPr lang="de-DE" dirty="0"/>
          </a:p>
        </p:txBody>
      </p:sp>
      <p:sp>
        <p:nvSpPr>
          <p:cNvPr id="567" name="Textplatzhalter 566"/>
          <p:cNvSpPr>
            <a:spLocks noGrp="1"/>
          </p:cNvSpPr>
          <p:nvPr>
            <p:ph type="body" sz="quarter" idx="109"/>
          </p:nvPr>
        </p:nvSpPr>
        <p:spPr/>
        <p:txBody>
          <a:bodyPr/>
          <a:lstStyle/>
          <a:p>
            <a:endParaRPr lang="de-DE" dirty="0"/>
          </a:p>
        </p:txBody>
      </p:sp>
      <p:sp>
        <p:nvSpPr>
          <p:cNvPr id="568" name="Textplatzhalter 567"/>
          <p:cNvSpPr>
            <a:spLocks noGrp="1"/>
          </p:cNvSpPr>
          <p:nvPr>
            <p:ph type="body" sz="quarter" idx="110"/>
          </p:nvPr>
        </p:nvSpPr>
        <p:spPr/>
        <p:txBody>
          <a:bodyPr/>
          <a:lstStyle/>
          <a:p>
            <a:endParaRPr lang="de-DE" dirty="0"/>
          </a:p>
        </p:txBody>
      </p:sp>
      <p:sp>
        <p:nvSpPr>
          <p:cNvPr id="569" name="Textplatzhalter 568"/>
          <p:cNvSpPr>
            <a:spLocks noGrp="1"/>
          </p:cNvSpPr>
          <p:nvPr>
            <p:ph type="body" sz="quarter" idx="111"/>
          </p:nvPr>
        </p:nvSpPr>
        <p:spPr/>
        <p:txBody>
          <a:bodyPr/>
          <a:lstStyle/>
          <a:p>
            <a:endParaRPr lang="de-DE" dirty="0"/>
          </a:p>
        </p:txBody>
      </p:sp>
      <p:sp>
        <p:nvSpPr>
          <p:cNvPr id="570" name="Textplatzhalter 569"/>
          <p:cNvSpPr>
            <a:spLocks noGrp="1"/>
          </p:cNvSpPr>
          <p:nvPr>
            <p:ph type="body" sz="quarter" idx="112"/>
          </p:nvPr>
        </p:nvSpPr>
        <p:spPr/>
        <p:txBody>
          <a:bodyPr/>
          <a:lstStyle/>
          <a:p>
            <a:endParaRPr lang="de-DE" dirty="0"/>
          </a:p>
        </p:txBody>
      </p:sp>
      <p:sp>
        <p:nvSpPr>
          <p:cNvPr id="571" name="Textplatzhalter 570"/>
          <p:cNvSpPr>
            <a:spLocks noGrp="1"/>
          </p:cNvSpPr>
          <p:nvPr>
            <p:ph type="body" sz="quarter" idx="113"/>
          </p:nvPr>
        </p:nvSpPr>
        <p:spPr/>
        <p:txBody>
          <a:bodyPr/>
          <a:lstStyle/>
          <a:p>
            <a:endParaRPr lang="de-DE" dirty="0"/>
          </a:p>
        </p:txBody>
      </p:sp>
      <p:sp>
        <p:nvSpPr>
          <p:cNvPr id="572" name="Textplatzhalter 571"/>
          <p:cNvSpPr>
            <a:spLocks noGrp="1"/>
          </p:cNvSpPr>
          <p:nvPr>
            <p:ph type="body" sz="quarter" idx="114"/>
          </p:nvPr>
        </p:nvSpPr>
        <p:spPr/>
        <p:txBody>
          <a:bodyPr/>
          <a:lstStyle/>
          <a:p>
            <a:endParaRPr lang="de-DE" dirty="0"/>
          </a:p>
        </p:txBody>
      </p:sp>
      <p:sp>
        <p:nvSpPr>
          <p:cNvPr id="573" name="Textplatzhalter 572"/>
          <p:cNvSpPr>
            <a:spLocks noGrp="1"/>
          </p:cNvSpPr>
          <p:nvPr>
            <p:ph type="body" sz="quarter" idx="115"/>
          </p:nvPr>
        </p:nvSpPr>
        <p:spPr/>
        <p:txBody>
          <a:bodyPr/>
          <a:lstStyle/>
          <a:p>
            <a:endParaRPr lang="de-DE" dirty="0"/>
          </a:p>
        </p:txBody>
      </p:sp>
      <p:sp>
        <p:nvSpPr>
          <p:cNvPr id="574" name="Textplatzhalter 573"/>
          <p:cNvSpPr>
            <a:spLocks noGrp="1"/>
          </p:cNvSpPr>
          <p:nvPr>
            <p:ph type="body" sz="quarter" idx="116"/>
          </p:nvPr>
        </p:nvSpPr>
        <p:spPr/>
        <p:txBody>
          <a:bodyPr/>
          <a:lstStyle/>
          <a:p>
            <a:endParaRPr lang="de-DE" dirty="0"/>
          </a:p>
        </p:txBody>
      </p:sp>
      <p:sp>
        <p:nvSpPr>
          <p:cNvPr id="575" name="Textplatzhalter 574"/>
          <p:cNvSpPr>
            <a:spLocks noGrp="1"/>
          </p:cNvSpPr>
          <p:nvPr>
            <p:ph type="body" sz="quarter" idx="117"/>
          </p:nvPr>
        </p:nvSpPr>
        <p:spPr/>
        <p:txBody>
          <a:bodyPr/>
          <a:lstStyle/>
          <a:p>
            <a:endParaRPr lang="de-DE" dirty="0"/>
          </a:p>
        </p:txBody>
      </p:sp>
      <p:sp>
        <p:nvSpPr>
          <p:cNvPr id="576" name="Textplatzhalter 575"/>
          <p:cNvSpPr>
            <a:spLocks noGrp="1"/>
          </p:cNvSpPr>
          <p:nvPr>
            <p:ph type="body" sz="quarter" idx="118"/>
          </p:nvPr>
        </p:nvSpPr>
        <p:spPr/>
        <p:txBody>
          <a:bodyPr/>
          <a:lstStyle/>
          <a:p>
            <a:endParaRPr lang="de-DE" dirty="0"/>
          </a:p>
        </p:txBody>
      </p:sp>
      <p:sp>
        <p:nvSpPr>
          <p:cNvPr id="577" name="Textplatzhalter 576"/>
          <p:cNvSpPr>
            <a:spLocks noGrp="1"/>
          </p:cNvSpPr>
          <p:nvPr>
            <p:ph type="body" sz="quarter" idx="119"/>
          </p:nvPr>
        </p:nvSpPr>
        <p:spPr/>
        <p:txBody>
          <a:bodyPr/>
          <a:lstStyle/>
          <a:p>
            <a:endParaRPr lang="de-DE" dirty="0"/>
          </a:p>
        </p:txBody>
      </p:sp>
      <p:sp>
        <p:nvSpPr>
          <p:cNvPr id="578" name="Textplatzhalter 577"/>
          <p:cNvSpPr>
            <a:spLocks noGrp="1"/>
          </p:cNvSpPr>
          <p:nvPr>
            <p:ph type="body" sz="quarter" idx="120"/>
          </p:nvPr>
        </p:nvSpPr>
        <p:spPr/>
        <p:txBody>
          <a:bodyPr/>
          <a:lstStyle/>
          <a:p>
            <a:endParaRPr lang="de-DE" dirty="0"/>
          </a:p>
        </p:txBody>
      </p:sp>
      <p:sp>
        <p:nvSpPr>
          <p:cNvPr id="579" name="Textplatzhalter 578"/>
          <p:cNvSpPr>
            <a:spLocks noGrp="1"/>
          </p:cNvSpPr>
          <p:nvPr>
            <p:ph type="body" sz="quarter" idx="121"/>
          </p:nvPr>
        </p:nvSpPr>
        <p:spPr/>
        <p:txBody>
          <a:bodyPr/>
          <a:lstStyle/>
          <a:p>
            <a:endParaRPr lang="de-DE" dirty="0"/>
          </a:p>
        </p:txBody>
      </p:sp>
      <p:sp>
        <p:nvSpPr>
          <p:cNvPr id="580" name="Textplatzhalter 579"/>
          <p:cNvSpPr>
            <a:spLocks noGrp="1"/>
          </p:cNvSpPr>
          <p:nvPr>
            <p:ph type="body" sz="quarter" idx="122"/>
          </p:nvPr>
        </p:nvSpPr>
        <p:spPr/>
        <p:txBody>
          <a:bodyPr/>
          <a:lstStyle/>
          <a:p>
            <a:endParaRPr lang="de-DE" dirty="0"/>
          </a:p>
        </p:txBody>
      </p:sp>
      <p:sp>
        <p:nvSpPr>
          <p:cNvPr id="581" name="Textplatzhalter 580"/>
          <p:cNvSpPr>
            <a:spLocks noGrp="1"/>
          </p:cNvSpPr>
          <p:nvPr>
            <p:ph type="body" sz="quarter" idx="123"/>
          </p:nvPr>
        </p:nvSpPr>
        <p:spPr/>
        <p:txBody>
          <a:bodyPr/>
          <a:lstStyle/>
          <a:p>
            <a:endParaRPr lang="de-DE" dirty="0"/>
          </a:p>
        </p:txBody>
      </p:sp>
    </p:spTree>
    <p:extLst>
      <p:ext uri="{BB962C8B-B14F-4D97-AF65-F5344CB8AC3E}">
        <p14:creationId xmlns:p14="http://schemas.microsoft.com/office/powerpoint/2010/main" val="146535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enkarten mit Marienkäfern, zentriert">
  <a:themeElements>
    <a:clrScheme name="Marienkäfer">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lang="de-DE"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Ladybugs_Center_Aligned.potx" id="{08404C0F-2138-4AC6-AE5D-1A0BF5119F8D}" vid="{C940ECE5-2371-43FA-837B-3941EE154C13}"/>
    </a:ext>
  </a:extLst>
</a:theme>
</file>

<file path=ppt/theme/theme2.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835F0D-0990-4F67-8921-51580A5243F2}">
  <ds:schemaRefs>
    <ds:schemaRef ds:uri="http://schemas.microsoft.com/sharepoint/v3/contenttype/forms"/>
  </ds:schemaRefs>
</ds:datastoreItem>
</file>

<file path=customXml/itemProps2.xml><?xml version="1.0" encoding="utf-8"?>
<ds:datastoreItem xmlns:ds="http://schemas.openxmlformats.org/officeDocument/2006/customXml" ds:itemID="{EAE92BEC-2CDA-4924-A3D9-2E5D565A3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D2A2F92-9811-46D9-A019-C9B599FCE99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84</Words>
  <Application>Microsoft Office PowerPoint</Application>
  <PresentationFormat>Benutzerdefiniert</PresentationFormat>
  <Paragraphs>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 Light</vt:lpstr>
      <vt:lpstr>Candara</vt:lpstr>
      <vt:lpstr>Visitenkarten mit Marienkäfern, zentriert</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2013-07-31T14:27:41Z</dcterms:created>
  <dcterms:modified xsi:type="dcterms:W3CDTF">2013-11-28T03:06:27Z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