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60" r:id="rId5"/>
    <p:sldId id="259" r:id="rId6"/>
  </p:sldIdLst>
  <p:sldSz cx="10058400" cy="7772400"/>
  <p:notesSz cx="6858000" cy="9144000"/>
  <p:defaultTextStyle>
    <a:defPPr rtl="0">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4961" autoAdjust="0"/>
  </p:normalViewPr>
  <p:slideViewPr>
    <p:cSldViewPr snapToGrid="0">
      <p:cViewPr varScale="1">
        <p:scale>
          <a:sx n="83" d="100"/>
          <a:sy n="83" d="100"/>
        </p:scale>
        <p:origin x="1572" y="90"/>
      </p:cViewPr>
      <p:guideLst/>
    </p:cSldViewPr>
  </p:slideViewPr>
  <p:notesTextViewPr>
    <p:cViewPr>
      <p:scale>
        <a:sx n="3" d="2"/>
        <a:sy n="3" d="2"/>
      </p:scale>
      <p:origin x="0" y="0"/>
    </p:cViewPr>
  </p:notesTextViewPr>
  <p:notesViewPr>
    <p:cSldViewPr snapToGrid="0">
      <p:cViewPr varScale="1">
        <p:scale>
          <a:sx n="91" d="100"/>
          <a:sy n="91" d="100"/>
        </p:scale>
        <p:origin x="295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13AB8F60-FA51-4E9C-B7F2-218129B3B52F}" type="datetime1">
              <a:rPr lang="de-DE" smtClean="0"/>
              <a:t>28.01.2014</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r>
              <a:rPr lang="de-DE" dirty="0" smtClean="0"/>
              <a:t>‹Nr.›</a:t>
            </a:r>
            <a:endParaRPr lang="de-DE"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fld id="{46CFB0F2-8AF3-448F-8C39-8366FABB57F8}" type="datetime1">
              <a:rPr lang="de-DE" smtClean="0"/>
              <a:pPr algn="r"/>
              <a:t>28.01.2014</a:t>
            </a:fld>
            <a:endParaRPr lang="de-DE" dirty="0"/>
          </a:p>
        </p:txBody>
      </p:sp>
      <p:sp>
        <p:nvSpPr>
          <p:cNvPr id="4" name="Folienbildplatzhalt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smtClean="0"/>
              <a:t>Textmasterformat bearbeiten</a:t>
            </a:r>
          </a:p>
          <a:p>
            <a:pPr lvl="1" rtl="0"/>
            <a:r>
              <a:rPr lang="de-DE" noProof="0" dirty="0" smtClean="0"/>
              <a:t>Zweite Ebene</a:t>
            </a:r>
          </a:p>
          <a:p>
            <a:pPr lvl="2" rtl="0"/>
            <a:r>
              <a:rPr lang="de-DE" noProof="0" dirty="0" smtClean="0"/>
              <a:t>Dritte Ebene</a:t>
            </a:r>
          </a:p>
          <a:p>
            <a:pPr lvl="3" rtl="0"/>
            <a:r>
              <a:rPr lang="de-DE" noProof="0" dirty="0" smtClean="0"/>
              <a:t>Vierte Ebene</a:t>
            </a:r>
          </a:p>
          <a:p>
            <a:pPr lvl="4" rtl="0"/>
            <a:r>
              <a:rPr lang="de-DE" noProof="0" dirty="0" smtClean="0"/>
              <a:t>Fünfte Ebene</a:t>
            </a:r>
            <a:endParaRPr lang="de-DE" noProof="0" dirty="0"/>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a:r>
              <a:rPr lang="de-DE" noProof="0" dirty="0" smtClean="0"/>
              <a:t>‹Nr.›</a:t>
            </a:r>
            <a:endParaRPr lang="de-DE" noProof="0"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izenplatzhalter 2"/>
          <p:cNvSpPr>
            <a:spLocks noGrp="1"/>
          </p:cNvSpPr>
          <p:nvPr>
            <p:ph type="body" idx="1"/>
          </p:nvPr>
        </p:nvSpPr>
        <p:spPr/>
        <p:txBody>
          <a:bodyPr rtlCol="0"/>
          <a:lstStyle/>
          <a:p>
            <a:pPr rtl="0"/>
            <a:r>
              <a:rPr lang="de-DE" noProof="0" dirty="0" smtClean="0"/>
              <a:t>Wenn Sie diese Broschüre ändern möchten, ersetzen Sie den Beispielinhalt durch Ihre eigenen Inhalte. Wenn Sie lieber ohne Vorgaben starten möchten, klicken Sie auf der Registerkarte "Start" auf die Schaltfläche "Neue Folie", um eine neue Seite einzufügen. Geben Sie nun Ihren Text und Bilder in die leeren Platzhalter ein. Wenn Sie das Logo in Ihr eigenes Logo ändern möchten, wählen Sie das Bild "Durch LOGO ersetzen" aus, und wählen dann auf der Registerkarte "Format" unter "Bildtools" die Option "Bild ändern" aus.</a:t>
            </a:r>
          </a:p>
          <a:p>
            <a:pPr rtl="0"/>
            <a:endParaRPr lang="de-DE" noProof="0" dirty="0" smtClean="0"/>
          </a:p>
          <a:p>
            <a:pPr rtl="0"/>
            <a:r>
              <a:rPr lang="de-DE" noProof="0" dirty="0" smtClean="0"/>
              <a:t>Haben Sie bemerkt, dass bereits Markierungen für </a:t>
            </a:r>
            <a:r>
              <a:rPr lang="de-DE" noProof="0" dirty="0" smtClean="0"/>
              <a:t>die </a:t>
            </a:r>
            <a:r>
              <a:rPr lang="de-DE" noProof="0" dirty="0" smtClean="0"/>
              <a:t>Faltung vorhanden sind? Sie sind kaum sichtbar. Wenn sie jedoch nicht in Ihrer Broschüre vorhanden sein sollen, wählen Sie sie aus, und löschen Sie sie dann, bevor Sie drucken.</a:t>
            </a:r>
            <a:endParaRPr lang="de-DE" noProof="0" dirty="0"/>
          </a:p>
        </p:txBody>
      </p:sp>
      <p:sp>
        <p:nvSpPr>
          <p:cNvPr id="4" name="Foliennummernplatzhalter 3"/>
          <p:cNvSpPr>
            <a:spLocks noGrp="1"/>
          </p:cNvSpPr>
          <p:nvPr>
            <p:ph type="sldNum" sz="quarter" idx="10"/>
          </p:nvPr>
        </p:nvSpPr>
        <p:spPr/>
        <p:txBody>
          <a:bodyPr rtlCol="0"/>
          <a:lstStyle/>
          <a:p>
            <a:pPr rtl="0"/>
            <a:r>
              <a:rPr lang="en-US" smtClean="0"/>
              <a:t>1</a:t>
            </a:r>
            <a:endParaRPr lang="en-US"/>
          </a:p>
        </p:txBody>
      </p:sp>
      <p:sp>
        <p:nvSpPr>
          <p:cNvPr id="7" name="Folienbildplatzhalter 6"/>
          <p:cNvSpPr>
            <a:spLocks noGrp="1" noRot="1" noChangeAspect="1"/>
          </p:cNvSpPr>
          <p:nvPr>
            <p:ph type="sldImg"/>
          </p:nvPr>
        </p:nvSpPr>
        <p:spPr/>
      </p:sp>
    </p:spTree>
    <p:extLst>
      <p:ext uri="{BB962C8B-B14F-4D97-AF65-F5344CB8AC3E}">
        <p14:creationId xmlns:p14="http://schemas.microsoft.com/office/powerpoint/2010/main" val="820910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izenplatzhalter 2"/>
          <p:cNvSpPr>
            <a:spLocks noGrp="1"/>
          </p:cNvSpPr>
          <p:nvPr>
            <p:ph type="body" idx="1"/>
          </p:nvPr>
        </p:nvSpPr>
        <p:spPr/>
        <p:txBody>
          <a:bodyPr rtlCol="0"/>
          <a:lstStyle/>
          <a:p>
            <a:pPr rtl="0"/>
            <a:r>
              <a:rPr lang="de-DE" noProof="0" dirty="0" smtClean="0"/>
              <a:t>Wenn Sie diese Broschüre ändern möchten, ersetzen Sie den Beispielinhalt durch Ihre eigenen Inhalte. Wenn Sie lieber ohne Vorgaben starten möchten, klicken Sie auf der Registerkarte "Start" auf die Schaltfläche "Neue Folie", um eine neue Seite einzufügen. Geben Sie nun Ihren Text und Bilder in die leeren Platzhalter ein. Wenn Sie das Logo in Ihr eigenes Logo ändern möchten, wählen Sie das Bild "Durch LOGO ersetzen" aus, und wählen dann auf der Registerkarte "Format" unter "Bildtools" die Option "Bild ändern" aus.</a:t>
            </a:r>
          </a:p>
          <a:p>
            <a:pPr rtl="0"/>
            <a:endParaRPr lang="de-DE" noProof="0" dirty="0" smtClean="0"/>
          </a:p>
          <a:p>
            <a:pPr rtl="0"/>
            <a:r>
              <a:rPr lang="de-DE" noProof="0" dirty="0" smtClean="0"/>
              <a:t>Haben Sie bemerkt, dass bereits Markierungen für </a:t>
            </a:r>
            <a:r>
              <a:rPr lang="de-DE" noProof="0" dirty="0" smtClean="0"/>
              <a:t>die </a:t>
            </a:r>
            <a:r>
              <a:rPr lang="de-DE" noProof="0" dirty="0" smtClean="0"/>
              <a:t>Faltung vorhanden sind? Sie sind kaum sichtbar. Wenn sie jedoch nicht in Ihrer Broschüre vorhanden sein sollen, wählen Sie sie aus, und löschen Sie sie dann, bevor Sie drucken.</a:t>
            </a:r>
            <a:endParaRPr lang="de-DE" noProof="0" dirty="0"/>
          </a:p>
        </p:txBody>
      </p:sp>
      <p:sp>
        <p:nvSpPr>
          <p:cNvPr id="4" name="Foliennummernplatzhalter 3"/>
          <p:cNvSpPr>
            <a:spLocks noGrp="1"/>
          </p:cNvSpPr>
          <p:nvPr>
            <p:ph type="sldNum" sz="quarter" idx="10"/>
          </p:nvPr>
        </p:nvSpPr>
        <p:spPr/>
        <p:txBody>
          <a:bodyPr rtlCol="0"/>
          <a:lstStyle/>
          <a:p>
            <a:pPr rtl="0"/>
            <a:r>
              <a:rPr lang="en-US" smtClean="0"/>
              <a:t>2</a:t>
            </a:r>
            <a:endParaRPr lang="en-US"/>
          </a:p>
        </p:txBody>
      </p:sp>
      <p:sp>
        <p:nvSpPr>
          <p:cNvPr id="7" name="Folienbildplatzhalter 6"/>
          <p:cNvSpPr>
            <a:spLocks noGrp="1" noRot="1" noChangeAspect="1"/>
          </p:cNvSpPr>
          <p:nvPr>
            <p:ph type="sldImg"/>
          </p:nvPr>
        </p:nvSpPr>
        <p:spPr/>
      </p:sp>
    </p:spTree>
    <p:extLst>
      <p:ext uri="{BB962C8B-B14F-4D97-AF65-F5344CB8AC3E}">
        <p14:creationId xmlns:p14="http://schemas.microsoft.com/office/powerpoint/2010/main" val="1750841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ußenseite">
    <p:spTree>
      <p:nvGrpSpPr>
        <p:cNvPr id="1" name=""/>
        <p:cNvGrpSpPr/>
        <p:nvPr/>
      </p:nvGrpSpPr>
      <p:grpSpPr>
        <a:xfrm>
          <a:off x="0" y="0"/>
          <a:ext cx="0" cy="0"/>
          <a:chOff x="0" y="0"/>
          <a:chExt cx="0" cy="0"/>
        </a:xfrm>
      </p:grpSpPr>
      <p:sp>
        <p:nvSpPr>
          <p:cNvPr id="11" name="Rechteck 10"/>
          <p:cNvSpPr/>
          <p:nvPr userDrawn="1"/>
        </p:nvSpPr>
        <p:spPr>
          <a:xfrm>
            <a:off x="442027" y="3040910"/>
            <a:ext cx="2424223" cy="9966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de-DE" noProof="0" dirty="0"/>
          </a:p>
        </p:txBody>
      </p:sp>
      <p:sp>
        <p:nvSpPr>
          <p:cNvPr id="23" name="Textplatzhalter 21"/>
          <p:cNvSpPr>
            <a:spLocks noGrp="1"/>
          </p:cNvSpPr>
          <p:nvPr>
            <p:ph type="body" sz="quarter" idx="14" hasCustomPrompt="1"/>
          </p:nvPr>
        </p:nvSpPr>
        <p:spPr>
          <a:xfrm rot="16200000">
            <a:off x="2282453" y="5905510"/>
            <a:ext cx="2471737" cy="347642"/>
          </a:xfrm>
        </p:spPr>
        <p:txBody>
          <a:bodyPr lIns="0" tIns="0" rIns="0" bIns="0" rtlCol="0" anchor="b">
            <a:noAutofit/>
          </a:bodyPr>
          <a:lstStyle>
            <a:lvl1pPr marL="0" indent="0" algn="l" rtl="0">
              <a:lnSpc>
                <a:spcPct val="85000"/>
              </a:lnSpc>
              <a:spcBef>
                <a:spcPts val="0"/>
              </a:spcBef>
              <a:buNone/>
              <a:defRPr sz="900">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Firmenname</a:t>
            </a:r>
            <a:endParaRPr lang="de-DE" noProof="0" dirty="0"/>
          </a:p>
        </p:txBody>
      </p:sp>
      <p:sp>
        <p:nvSpPr>
          <p:cNvPr id="24" name="Textplatzhalter 21"/>
          <p:cNvSpPr>
            <a:spLocks noGrp="1"/>
          </p:cNvSpPr>
          <p:nvPr>
            <p:ph type="body" sz="quarter" idx="15" hasCustomPrompt="1"/>
          </p:nvPr>
        </p:nvSpPr>
        <p:spPr>
          <a:xfrm rot="16200000">
            <a:off x="2662318" y="5875952"/>
            <a:ext cx="2471738" cy="406757"/>
          </a:xfrm>
        </p:spPr>
        <p:txBody>
          <a:bodyPr lIns="0" tIns="0" rIns="0" bIns="0" rtlCol="0" anchor="t">
            <a:noAutofit/>
          </a:bodyPr>
          <a:lstStyle>
            <a:lvl1pPr marL="0" indent="0" algn="l" rtl="0">
              <a:lnSpc>
                <a:spcPct val="120000"/>
              </a:lnSpc>
              <a:spcBef>
                <a:spcPts val="0"/>
              </a:spcBef>
              <a:buNone/>
              <a:defRPr sz="9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Adresse geschäftlich</a:t>
            </a:r>
            <a:endParaRPr lang="de-DE" noProof="0" dirty="0"/>
          </a:p>
        </p:txBody>
      </p:sp>
      <p:sp>
        <p:nvSpPr>
          <p:cNvPr id="28" name="Textplatzhalter 21"/>
          <p:cNvSpPr>
            <a:spLocks noGrp="1"/>
          </p:cNvSpPr>
          <p:nvPr>
            <p:ph type="body" sz="quarter" idx="19" hasCustomPrompt="1"/>
          </p:nvPr>
        </p:nvSpPr>
        <p:spPr>
          <a:xfrm>
            <a:off x="442027" y="5422604"/>
            <a:ext cx="2424223" cy="1892596"/>
          </a:xfrm>
        </p:spPr>
        <p:txBody>
          <a:bodyPr lIns="0" tIns="0" rIns="0" bIns="0" rtlCol="0" anchor="t">
            <a:noAutofit/>
          </a:bodyPr>
          <a:lstStyle>
            <a:lvl1pPr marL="0" indent="0" algn="l" rtl="0">
              <a:lnSpc>
                <a:spcPct val="120000"/>
              </a:lnSpc>
              <a:spcBef>
                <a:spcPts val="900"/>
              </a:spcBef>
              <a:buNone/>
              <a:defRPr sz="1000">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Klicken Sie, um Text hinzuzufügen.</a:t>
            </a:r>
            <a:endParaRPr lang="de-DE" noProof="0" dirty="0"/>
          </a:p>
        </p:txBody>
      </p:sp>
      <p:sp>
        <p:nvSpPr>
          <p:cNvPr id="31" name="Textplatzhalter 21"/>
          <p:cNvSpPr>
            <a:spLocks noGrp="1"/>
          </p:cNvSpPr>
          <p:nvPr>
            <p:ph type="body" sz="quarter" idx="20" hasCustomPrompt="1"/>
          </p:nvPr>
        </p:nvSpPr>
        <p:spPr>
          <a:xfrm>
            <a:off x="442026" y="4146698"/>
            <a:ext cx="2424224" cy="1006274"/>
          </a:xfrm>
        </p:spPr>
        <p:txBody>
          <a:bodyPr lIns="0" tIns="0" rIns="0" bIns="0" rtlCol="0" anchor="b">
            <a:noAutofit/>
          </a:bodyPr>
          <a:lstStyle>
            <a:lvl1pPr marL="0" indent="0" algn="l" rtl="0">
              <a:lnSpc>
                <a:spcPct val="120000"/>
              </a:lnSpc>
              <a:spcBef>
                <a:spcPts val="0"/>
              </a:spcBef>
              <a:buNone/>
              <a:defRPr sz="1600" b="1">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Überschriftentext</a:t>
            </a:r>
            <a:endParaRPr lang="de-DE" noProof="0" dirty="0"/>
          </a:p>
        </p:txBody>
      </p:sp>
      <p:sp>
        <p:nvSpPr>
          <p:cNvPr id="33" name="Textplatzhalter 21"/>
          <p:cNvSpPr>
            <a:spLocks noGrp="1"/>
          </p:cNvSpPr>
          <p:nvPr>
            <p:ph type="body" sz="quarter" idx="21" hasCustomPrompt="1"/>
          </p:nvPr>
        </p:nvSpPr>
        <p:spPr>
          <a:xfrm>
            <a:off x="7155180" y="1446028"/>
            <a:ext cx="2423160" cy="2308328"/>
          </a:xfrm>
        </p:spPr>
        <p:txBody>
          <a:bodyPr lIns="0" tIns="0" rIns="0" bIns="0" rtlCol="0" anchor="b">
            <a:noAutofit/>
          </a:bodyPr>
          <a:lstStyle>
            <a:lvl1pPr marL="0" indent="0" algn="l" rtl="0">
              <a:lnSpc>
                <a:spcPct val="90000"/>
              </a:lnSpc>
              <a:spcBef>
                <a:spcPts val="0"/>
              </a:spcBef>
              <a:buNone/>
              <a:defRPr sz="3800" b="1" baseline="0">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Überschriftentext</a:t>
            </a:r>
            <a:endParaRPr lang="de-DE" noProof="0" dirty="0"/>
          </a:p>
        </p:txBody>
      </p:sp>
      <p:sp>
        <p:nvSpPr>
          <p:cNvPr id="34" name="Textplatzhalter 21"/>
          <p:cNvSpPr>
            <a:spLocks noGrp="1"/>
          </p:cNvSpPr>
          <p:nvPr>
            <p:ph type="body" sz="quarter" idx="22" hasCustomPrompt="1"/>
          </p:nvPr>
        </p:nvSpPr>
        <p:spPr>
          <a:xfrm>
            <a:off x="7155180" y="3997842"/>
            <a:ext cx="2423160" cy="616688"/>
          </a:xfrm>
        </p:spPr>
        <p:txBody>
          <a:bodyPr lIns="0" tIns="0" rIns="0" bIns="0" rtlCol="0" anchor="t">
            <a:noAutofit/>
          </a:bodyPr>
          <a:lstStyle>
            <a:lvl1pPr marL="0" indent="0" algn="l" rtl="0">
              <a:lnSpc>
                <a:spcPct val="100000"/>
              </a:lnSpc>
              <a:spcBef>
                <a:spcPts val="0"/>
              </a:spcBef>
              <a:buNone/>
              <a:defRPr sz="1800" b="1">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Klicken Sie, um Text hinzuzufügen.</a:t>
            </a:r>
            <a:endParaRPr lang="de-DE" noProof="0" dirty="0"/>
          </a:p>
        </p:txBody>
      </p:sp>
      <p:sp>
        <p:nvSpPr>
          <p:cNvPr id="20" name="Textplatzhalter 21"/>
          <p:cNvSpPr>
            <a:spLocks noGrp="1"/>
          </p:cNvSpPr>
          <p:nvPr>
            <p:ph type="body" sz="quarter" idx="23" hasCustomPrompt="1"/>
          </p:nvPr>
        </p:nvSpPr>
        <p:spPr>
          <a:xfrm rot="16200000">
            <a:off x="3081241" y="4061237"/>
            <a:ext cx="2381694" cy="341040"/>
          </a:xfrm>
        </p:spPr>
        <p:txBody>
          <a:bodyPr lIns="0" tIns="0" rIns="0" bIns="0" rtlCol="0" anchor="b">
            <a:noAutofit/>
          </a:bodyPr>
          <a:lstStyle>
            <a:lvl1pPr marL="0" indent="0" algn="l" rtl="0">
              <a:lnSpc>
                <a:spcPct val="100000"/>
              </a:lnSpc>
              <a:spcBef>
                <a:spcPts val="0"/>
              </a:spcBef>
              <a:buNone/>
              <a:defRPr sz="1000" b="1">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Name des Empfängers</a:t>
            </a:r>
            <a:endParaRPr lang="de-DE" noProof="0" dirty="0"/>
          </a:p>
        </p:txBody>
      </p:sp>
      <p:sp>
        <p:nvSpPr>
          <p:cNvPr id="18" name="Rechteck 17"/>
          <p:cNvSpPr/>
          <p:nvPr userDrawn="1"/>
        </p:nvSpPr>
        <p:spPr>
          <a:xfrm>
            <a:off x="442027"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de-DE" noProof="0" dirty="0"/>
          </a:p>
        </p:txBody>
      </p:sp>
      <p:sp>
        <p:nvSpPr>
          <p:cNvPr id="22" name="Rechteck 21"/>
          <p:cNvSpPr/>
          <p:nvPr userDrawn="1"/>
        </p:nvSpPr>
        <p:spPr>
          <a:xfrm>
            <a:off x="7154649" y="3867502"/>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de-DE" noProof="0" dirty="0"/>
          </a:p>
        </p:txBody>
      </p:sp>
      <p:sp>
        <p:nvSpPr>
          <p:cNvPr id="26" name="Textplatzhalter 21"/>
          <p:cNvSpPr>
            <a:spLocks noGrp="1"/>
          </p:cNvSpPr>
          <p:nvPr>
            <p:ph type="body" sz="quarter" idx="24" hasCustomPrompt="1"/>
          </p:nvPr>
        </p:nvSpPr>
        <p:spPr>
          <a:xfrm rot="16200000">
            <a:off x="3567975" y="3923123"/>
            <a:ext cx="2381694" cy="617266"/>
          </a:xfrm>
        </p:spPr>
        <p:txBody>
          <a:bodyPr lIns="0" tIns="0" rIns="0" bIns="0" rtlCol="0" anchor="t">
            <a:noAutofit/>
          </a:bodyPr>
          <a:lstStyle>
            <a:lvl1pPr marL="0" indent="0" algn="l" rtl="0">
              <a:lnSpc>
                <a:spcPct val="120000"/>
              </a:lnSpc>
              <a:spcBef>
                <a:spcPts val="0"/>
              </a:spcBef>
              <a:buNone/>
              <a:defRPr sz="1000">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Adresse</a:t>
            </a:r>
            <a:br>
              <a:rPr lang="de-DE" noProof="0" dirty="0" smtClean="0"/>
            </a:br>
            <a:r>
              <a:rPr lang="de-DE" noProof="0" dirty="0" smtClean="0"/>
              <a:t>PLZ Ort</a:t>
            </a:r>
            <a:endParaRPr lang="de-DE" noProof="0" dirty="0"/>
          </a:p>
        </p:txBody>
      </p:sp>
      <p:sp>
        <p:nvSpPr>
          <p:cNvPr id="29" name="Textplatzhalter 21"/>
          <p:cNvSpPr>
            <a:spLocks noGrp="1"/>
          </p:cNvSpPr>
          <p:nvPr>
            <p:ph type="body" sz="quarter" idx="25" hasCustomPrompt="1"/>
          </p:nvPr>
        </p:nvSpPr>
        <p:spPr>
          <a:xfrm rot="16200000">
            <a:off x="5194895" y="4208443"/>
            <a:ext cx="1785749" cy="642567"/>
          </a:xfrm>
        </p:spPr>
        <p:txBody>
          <a:bodyPr lIns="0" tIns="0" rIns="0" bIns="0" rtlCol="0" anchor="b">
            <a:noAutofit/>
          </a:bodyPr>
          <a:lstStyle>
            <a:lvl1pPr marL="0" indent="0" algn="l" rtl="0">
              <a:lnSpc>
                <a:spcPct val="120000"/>
              </a:lnSpc>
              <a:spcBef>
                <a:spcPts val="0"/>
              </a:spcBef>
              <a:buNone/>
              <a:defRPr sz="9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[Website]</a:t>
            </a:r>
            <a:br>
              <a:rPr lang="de-DE" noProof="0" dirty="0" smtClean="0"/>
            </a:br>
            <a:r>
              <a:rPr lang="de-DE" noProof="0" dirty="0" smtClean="0"/>
              <a:t>[E-Mail]</a:t>
            </a:r>
            <a:endParaRPr lang="de-DE" noProof="0" dirty="0"/>
          </a:p>
        </p:txBody>
      </p:sp>
      <p:sp>
        <p:nvSpPr>
          <p:cNvPr id="30" name="Textplatzhalter 21"/>
          <p:cNvSpPr>
            <a:spLocks noGrp="1"/>
          </p:cNvSpPr>
          <p:nvPr>
            <p:ph type="body" sz="quarter" idx="26" hasCustomPrompt="1"/>
          </p:nvPr>
        </p:nvSpPr>
        <p:spPr>
          <a:xfrm rot="16200000">
            <a:off x="5194895" y="6101041"/>
            <a:ext cx="1785749" cy="642567"/>
          </a:xfrm>
        </p:spPr>
        <p:txBody>
          <a:bodyPr lIns="0" tIns="0" rIns="0" bIns="0" rtlCol="0" anchor="b">
            <a:noAutofit/>
          </a:bodyPr>
          <a:lstStyle>
            <a:lvl1pPr marL="0" indent="0" algn="l" rtl="0">
              <a:lnSpc>
                <a:spcPct val="120000"/>
              </a:lnSpc>
              <a:spcBef>
                <a:spcPts val="0"/>
              </a:spcBef>
              <a:buNone/>
              <a:defRPr sz="9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Tel. [Telefon]</a:t>
            </a:r>
            <a:br>
              <a:rPr lang="de-DE" noProof="0" dirty="0" smtClean="0"/>
            </a:br>
            <a:r>
              <a:rPr lang="de-DE" noProof="0" dirty="0" smtClean="0"/>
              <a:t>Fax [Fax]</a:t>
            </a:r>
            <a:endParaRPr lang="de-DE" noProof="0" dirty="0"/>
          </a:p>
        </p:txBody>
      </p:sp>
      <p:sp>
        <p:nvSpPr>
          <p:cNvPr id="5" name="Bildplatzhalter 4"/>
          <p:cNvSpPr>
            <a:spLocks noGrp="1"/>
          </p:cNvSpPr>
          <p:nvPr>
            <p:ph type="pic" sz="quarter" idx="27"/>
          </p:nvPr>
        </p:nvSpPr>
        <p:spPr>
          <a:xfrm>
            <a:off x="442082" y="839788"/>
            <a:ext cx="2424113" cy="2084387"/>
          </a:xfrm>
          <a:solidFill>
            <a:schemeClr val="bg1">
              <a:lumMod val="85000"/>
            </a:schemeClr>
          </a:solidFill>
        </p:spPr>
        <p:txBody>
          <a:bodyPr tIns="182880" rtlCol="0">
            <a:normAutofit/>
          </a:bodyPr>
          <a:lstStyle>
            <a:lvl1pPr marL="0" indent="0" algn="ctr" rtl="0">
              <a:buNone/>
              <a:defRPr sz="1400"/>
            </a:lvl1pPr>
          </a:lstStyle>
          <a:p>
            <a:pPr rtl="0"/>
            <a:endParaRPr lang="de-DE" noProof="0" dirty="0"/>
          </a:p>
        </p:txBody>
      </p:sp>
      <p:sp>
        <p:nvSpPr>
          <p:cNvPr id="32" name="Rechteck 31"/>
          <p:cNvSpPr/>
          <p:nvPr userDrawn="1"/>
        </p:nvSpPr>
        <p:spPr>
          <a:xfrm>
            <a:off x="6435513" y="2011680"/>
            <a:ext cx="54864" cy="53035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de-DE" noProof="0" dirty="0"/>
          </a:p>
        </p:txBody>
      </p:sp>
      <p:sp>
        <p:nvSpPr>
          <p:cNvPr id="35" name="Rechteck 34"/>
          <p:cNvSpPr/>
          <p:nvPr userDrawn="1"/>
        </p:nvSpPr>
        <p:spPr>
          <a:xfrm>
            <a:off x="6435513" y="484844"/>
            <a:ext cx="54864" cy="12801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de-DE" noProof="0" dirty="0"/>
          </a:p>
        </p:txBody>
      </p:sp>
      <p:sp>
        <p:nvSpPr>
          <p:cNvPr id="13" name="Textplatzhalter 12"/>
          <p:cNvSpPr>
            <a:spLocks noGrp="1"/>
          </p:cNvSpPr>
          <p:nvPr>
            <p:ph type="body" sz="quarter" idx="28" hasCustomPrompt="1"/>
          </p:nvPr>
        </p:nvSpPr>
        <p:spPr>
          <a:xfrm>
            <a:off x="7155180" y="4658107"/>
            <a:ext cx="2423160" cy="36576"/>
          </a:xfrm>
          <a:blipFill>
            <a:blip r:embed="rId2"/>
            <a:stretch>
              <a:fillRect/>
            </a:stretch>
          </a:blipFill>
        </p:spPr>
        <p:txBody>
          <a:bodyPr rtlCol="0">
            <a:noAutofit/>
          </a:bodyPr>
          <a:lstStyle>
            <a:lvl1pPr marL="0" indent="0" algn="l" rtl="0">
              <a:spcBef>
                <a:spcPts val="0"/>
              </a:spcBef>
              <a:buNone/>
              <a:defRPr sz="500"/>
            </a:lvl1pPr>
            <a:lvl2pPr marL="0" indent="0" algn="l" rtl="0">
              <a:spcBef>
                <a:spcPts val="0"/>
              </a:spcBef>
              <a:buNone/>
              <a:defRPr sz="500"/>
            </a:lvl2pPr>
            <a:lvl3pPr marL="0" indent="0" algn="l" rtl="0">
              <a:spcBef>
                <a:spcPts val="0"/>
              </a:spcBef>
              <a:buNone/>
              <a:defRPr sz="500"/>
            </a:lvl3pPr>
            <a:lvl4pPr marL="0" indent="0" algn="l" rtl="0">
              <a:spcBef>
                <a:spcPts val="0"/>
              </a:spcBef>
              <a:buNone/>
              <a:defRPr sz="500"/>
            </a:lvl4pPr>
            <a:lvl5pPr marL="0" indent="0" algn="l" rtl="0">
              <a:spcBef>
                <a:spcPts val="0"/>
              </a:spcBef>
              <a:buNone/>
              <a:defRPr sz="500"/>
            </a:lvl5pPr>
          </a:lstStyle>
          <a:p>
            <a:pPr lvl="0" rtl="0"/>
            <a:r>
              <a:rPr lang="de-DE" noProof="0" dirty="0" smtClean="0"/>
              <a:t> </a:t>
            </a:r>
            <a:endParaRPr lang="de-DE" noProof="0" dirty="0"/>
          </a:p>
        </p:txBody>
      </p:sp>
      <p:sp>
        <p:nvSpPr>
          <p:cNvPr id="40" name="Textplatzhalter 12"/>
          <p:cNvSpPr>
            <a:spLocks noGrp="1"/>
          </p:cNvSpPr>
          <p:nvPr>
            <p:ph type="body" sz="quarter" idx="29" hasCustomPrompt="1"/>
          </p:nvPr>
        </p:nvSpPr>
        <p:spPr>
          <a:xfrm>
            <a:off x="442558" y="5260735"/>
            <a:ext cx="2423160" cy="36576"/>
          </a:xfrm>
          <a:blipFill>
            <a:blip r:embed="rId2"/>
            <a:stretch>
              <a:fillRect/>
            </a:stretch>
          </a:blipFill>
        </p:spPr>
        <p:txBody>
          <a:bodyPr rtlCol="0">
            <a:noAutofit/>
          </a:bodyPr>
          <a:lstStyle>
            <a:lvl1pPr marL="0" indent="0" algn="l" rtl="0">
              <a:spcBef>
                <a:spcPts val="0"/>
              </a:spcBef>
              <a:buNone/>
              <a:defRPr sz="500"/>
            </a:lvl1pPr>
            <a:lvl2pPr marL="0" indent="0" algn="l" rtl="0">
              <a:spcBef>
                <a:spcPts val="0"/>
              </a:spcBef>
              <a:buNone/>
              <a:defRPr sz="500"/>
            </a:lvl2pPr>
            <a:lvl3pPr marL="0" indent="0" algn="l" rtl="0">
              <a:spcBef>
                <a:spcPts val="0"/>
              </a:spcBef>
              <a:buNone/>
              <a:defRPr sz="500"/>
            </a:lvl3pPr>
            <a:lvl4pPr marL="0" indent="0" algn="l" rtl="0">
              <a:spcBef>
                <a:spcPts val="0"/>
              </a:spcBef>
              <a:buNone/>
              <a:defRPr sz="500"/>
            </a:lvl4pPr>
            <a:lvl5pPr marL="0" indent="0" algn="l" rtl="0">
              <a:spcBef>
                <a:spcPts val="0"/>
              </a:spcBef>
              <a:buNone/>
              <a:defRPr sz="500"/>
            </a:lvl5pPr>
          </a:lstStyle>
          <a:p>
            <a:pPr lvl="0" rtl="0"/>
            <a:r>
              <a:rPr lang="de-DE" noProof="0" dirty="0" smtClean="0"/>
              <a:t> </a:t>
            </a:r>
            <a:endParaRPr lang="de-DE" noProof="0" dirty="0"/>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72" userDrawn="1">
          <p15:clr>
            <a:srgbClr val="FBAE40"/>
          </p15:clr>
        </p15:guide>
        <p15:guide id="4" pos="1800" userDrawn="1">
          <p15:clr>
            <a:srgbClr val="FBAE40"/>
          </p15:clr>
        </p15:guide>
        <p15:guide id="6" pos="6035" userDrawn="1">
          <p15:clr>
            <a:srgbClr val="FBAE40"/>
          </p15:clr>
        </p15:guide>
        <p15:guide id="7" pos="450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nenseite">
    <p:spTree>
      <p:nvGrpSpPr>
        <p:cNvPr id="1" name=""/>
        <p:cNvGrpSpPr/>
        <p:nvPr/>
      </p:nvGrpSpPr>
      <p:grpSpPr>
        <a:xfrm>
          <a:off x="0" y="0"/>
          <a:ext cx="0" cy="0"/>
          <a:chOff x="0" y="0"/>
          <a:chExt cx="0" cy="0"/>
        </a:xfrm>
      </p:grpSpPr>
      <p:sp>
        <p:nvSpPr>
          <p:cNvPr id="31" name="Textplatzhalter 21"/>
          <p:cNvSpPr>
            <a:spLocks noGrp="1"/>
          </p:cNvSpPr>
          <p:nvPr>
            <p:ph type="body" sz="quarter" idx="20" hasCustomPrompt="1"/>
          </p:nvPr>
        </p:nvSpPr>
        <p:spPr>
          <a:xfrm>
            <a:off x="434340" y="569862"/>
            <a:ext cx="2423160" cy="1373367"/>
          </a:xfrm>
        </p:spPr>
        <p:txBody>
          <a:bodyPr lIns="0" tIns="0" rIns="0" bIns="0" rtlCol="0" anchor="b">
            <a:noAutofit/>
          </a:bodyPr>
          <a:lstStyle>
            <a:lvl1pPr marL="0" indent="0" algn="l" rtl="0">
              <a:lnSpc>
                <a:spcPct val="120000"/>
              </a:lnSpc>
              <a:spcBef>
                <a:spcPts val="0"/>
              </a:spcBef>
              <a:buNone/>
              <a:defRPr sz="1600" b="1">
                <a:solidFill>
                  <a:schemeClr val="tx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Klicken Sie, um Text hinzuzufügen.</a:t>
            </a:r>
            <a:endParaRPr lang="de-DE" noProof="0" dirty="0"/>
          </a:p>
        </p:txBody>
      </p:sp>
      <p:sp>
        <p:nvSpPr>
          <p:cNvPr id="43" name="Textplatzhalter 21"/>
          <p:cNvSpPr>
            <a:spLocks noGrp="1"/>
          </p:cNvSpPr>
          <p:nvPr>
            <p:ph type="body" sz="quarter" idx="31" hasCustomPrompt="1"/>
          </p:nvPr>
        </p:nvSpPr>
        <p:spPr>
          <a:xfrm>
            <a:off x="434340" y="2158410"/>
            <a:ext cx="2423160" cy="1456660"/>
          </a:xfrm>
        </p:spPr>
        <p:txBody>
          <a:bodyPr lIns="0" tIns="0" rIns="0" bIns="0" rtlCol="0" anchor="t">
            <a:noAutofit/>
          </a:bodyPr>
          <a:lstStyle>
            <a:lvl1pPr marL="112713" indent="-112713" algn="l" rtl="0">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de-DE" noProof="0" dirty="0" smtClean="0"/>
              <a:t>Klicken Sie, um Text hinzuzufügen.</a:t>
            </a:r>
            <a:endParaRPr lang="de-DE" noProof="0" dirty="0"/>
          </a:p>
        </p:txBody>
      </p:sp>
      <p:sp>
        <p:nvSpPr>
          <p:cNvPr id="26" name="Textplatzhalter 21"/>
          <p:cNvSpPr>
            <a:spLocks noGrp="1"/>
          </p:cNvSpPr>
          <p:nvPr>
            <p:ph type="body" sz="quarter" idx="36" hasCustomPrompt="1"/>
          </p:nvPr>
        </p:nvSpPr>
        <p:spPr>
          <a:xfrm>
            <a:off x="434340" y="3625703"/>
            <a:ext cx="2423160" cy="409096"/>
          </a:xfrm>
        </p:spPr>
        <p:txBody>
          <a:bodyPr lIns="0" tIns="0" rIns="0" bIns="0" rtlCol="0" anchor="ctr">
            <a:noAutofit/>
          </a:bodyPr>
          <a:lstStyle>
            <a:lvl1pPr marL="0" indent="0" algn="l" rtl="0">
              <a:lnSpc>
                <a:spcPct val="114000"/>
              </a:lnSpc>
              <a:spcBef>
                <a:spcPts val="800"/>
              </a:spcBef>
              <a:buNone/>
              <a:defRPr sz="1100" b="1">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Klicken Sie, um Text hinzuzufügen.</a:t>
            </a:r>
            <a:endParaRPr lang="de-DE" noProof="0" dirty="0"/>
          </a:p>
        </p:txBody>
      </p:sp>
      <p:sp>
        <p:nvSpPr>
          <p:cNvPr id="27" name="Textplatzhalter 21"/>
          <p:cNvSpPr>
            <a:spLocks noGrp="1"/>
          </p:cNvSpPr>
          <p:nvPr>
            <p:ph type="body" sz="quarter" idx="37" hasCustomPrompt="1"/>
          </p:nvPr>
        </p:nvSpPr>
        <p:spPr>
          <a:xfrm>
            <a:off x="434340" y="4034798"/>
            <a:ext cx="2423160" cy="743193"/>
          </a:xfrm>
        </p:spPr>
        <p:txBody>
          <a:bodyPr lIns="0" tIns="0" rIns="0" bIns="0" rtlCol="0" anchor="t">
            <a:noAutofit/>
          </a:bodyPr>
          <a:lstStyle>
            <a:lvl1pPr marL="112713" indent="-112713" algn="l" rtl="0">
              <a:lnSpc>
                <a:spcPct val="120000"/>
              </a:lnSpc>
              <a:spcBef>
                <a:spcPts val="600"/>
              </a:spcBef>
              <a:spcAft>
                <a:spcPts val="0"/>
              </a:spcAft>
              <a:buFont typeface="Arial" panose="020B0604020202020204" pitchFamily="34" charset="0"/>
              <a:buChar char="•"/>
              <a:defRPr sz="1000">
                <a:solidFill>
                  <a:schemeClr val="tx2"/>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de-DE" noProof="0" dirty="0" smtClean="0"/>
              <a:t>Klicken Sie, um Text hinzuzufügen.</a:t>
            </a:r>
            <a:endParaRPr lang="de-DE" noProof="0" dirty="0"/>
          </a:p>
        </p:txBody>
      </p:sp>
      <p:cxnSp>
        <p:nvCxnSpPr>
          <p:cNvPr id="35" name="Gerader Verbinder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platzhalter 21"/>
          <p:cNvSpPr>
            <a:spLocks noGrp="1"/>
          </p:cNvSpPr>
          <p:nvPr>
            <p:ph type="body" sz="quarter" idx="42" hasCustomPrompt="1"/>
          </p:nvPr>
        </p:nvSpPr>
        <p:spPr>
          <a:xfrm>
            <a:off x="7159752" y="1616150"/>
            <a:ext cx="2444114" cy="680483"/>
          </a:xfrm>
        </p:spPr>
        <p:txBody>
          <a:bodyPr lIns="0" tIns="0" rIns="0" bIns="0" rtlCol="0" anchor="t">
            <a:noAutofit/>
          </a:bodyPr>
          <a:lstStyle>
            <a:lvl1pPr marL="73152" indent="-73152" algn="l" rtl="0">
              <a:lnSpc>
                <a:spcPct val="120000"/>
              </a:lnSpc>
              <a:spcBef>
                <a:spcPts val="400"/>
              </a:spcBef>
              <a:buNone/>
              <a:defRPr sz="1200" i="1">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Klicken Sie, um ein Zitat hinzuzufügen.</a:t>
            </a:r>
            <a:endParaRPr lang="de-DE" noProof="0" dirty="0"/>
          </a:p>
        </p:txBody>
      </p:sp>
      <p:sp>
        <p:nvSpPr>
          <p:cNvPr id="42" name="Textplatzhalter 21"/>
          <p:cNvSpPr>
            <a:spLocks noGrp="1"/>
          </p:cNvSpPr>
          <p:nvPr>
            <p:ph type="body" sz="quarter" idx="43" hasCustomPrompt="1"/>
          </p:nvPr>
        </p:nvSpPr>
        <p:spPr>
          <a:xfrm>
            <a:off x="3771900" y="4784651"/>
            <a:ext cx="2423160" cy="2530549"/>
          </a:xfrm>
        </p:spPr>
        <p:txBody>
          <a:bodyPr lIns="0" tIns="0" rIns="0" bIns="0" rtlCol="0" anchor="t">
            <a:noAutofit/>
          </a:bodyPr>
          <a:lstStyle>
            <a:lvl1pPr marL="112713" indent="-112713" algn="l" rtl="0">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de-DE" noProof="0" dirty="0" smtClean="0"/>
              <a:t>Klicken Sie, um Text hinzuzufügen.</a:t>
            </a:r>
            <a:endParaRPr lang="de-DE" noProof="0" dirty="0"/>
          </a:p>
        </p:txBody>
      </p:sp>
      <p:sp>
        <p:nvSpPr>
          <p:cNvPr id="59" name="Textplatzhalter 21"/>
          <p:cNvSpPr>
            <a:spLocks noGrp="1"/>
          </p:cNvSpPr>
          <p:nvPr>
            <p:ph type="body" sz="quarter" idx="48" hasCustomPrompt="1"/>
          </p:nvPr>
        </p:nvSpPr>
        <p:spPr>
          <a:xfrm>
            <a:off x="7155180" y="4359349"/>
            <a:ext cx="2441448" cy="2955851"/>
          </a:xfrm>
        </p:spPr>
        <p:txBody>
          <a:bodyPr lIns="0" tIns="0" rIns="0" bIns="0" rtlCol="0" anchor="t">
            <a:noAutofit/>
          </a:bodyPr>
          <a:lstStyle>
            <a:lvl1pPr marL="112713" indent="-112713" algn="l" rtl="0">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de-DE" noProof="0" dirty="0" smtClean="0"/>
              <a:t>Klicken Sie, um Text hinzuzufügen.</a:t>
            </a:r>
            <a:endParaRPr lang="de-DE" noProof="0" dirty="0"/>
          </a:p>
        </p:txBody>
      </p:sp>
      <p:sp>
        <p:nvSpPr>
          <p:cNvPr id="38" name="Rechteck 37"/>
          <p:cNvSpPr/>
          <p:nvPr userDrawn="1"/>
        </p:nvSpPr>
        <p:spPr>
          <a:xfrm>
            <a:off x="43380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de-DE" noProof="0" dirty="0"/>
          </a:p>
        </p:txBody>
      </p:sp>
      <p:sp>
        <p:nvSpPr>
          <p:cNvPr id="40" name="Textplatzhalter 21"/>
          <p:cNvSpPr>
            <a:spLocks noGrp="1"/>
          </p:cNvSpPr>
          <p:nvPr>
            <p:ph type="body" sz="quarter" idx="49" hasCustomPrompt="1"/>
          </p:nvPr>
        </p:nvSpPr>
        <p:spPr>
          <a:xfrm>
            <a:off x="3771900" y="3795822"/>
            <a:ext cx="2423160" cy="754911"/>
          </a:xfrm>
        </p:spPr>
        <p:txBody>
          <a:bodyPr lIns="0" tIns="0" rIns="0" bIns="0" rtlCol="0" anchor="b">
            <a:noAutofit/>
          </a:bodyPr>
          <a:lstStyle>
            <a:lvl1pPr marL="0" indent="0" algn="l" rtl="0">
              <a:lnSpc>
                <a:spcPct val="120000"/>
              </a:lnSpc>
              <a:spcBef>
                <a:spcPts val="0"/>
              </a:spcBef>
              <a:buNone/>
              <a:defRPr sz="1600" b="1">
                <a:solidFill>
                  <a:schemeClr val="tx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Klicken Sie, um Text hinzuzufügen.</a:t>
            </a:r>
            <a:endParaRPr lang="de-DE" noProof="0" dirty="0"/>
          </a:p>
        </p:txBody>
      </p:sp>
      <p:sp>
        <p:nvSpPr>
          <p:cNvPr id="44" name="Bildplatzhalter 4"/>
          <p:cNvSpPr>
            <a:spLocks noGrp="1"/>
          </p:cNvSpPr>
          <p:nvPr>
            <p:ph type="pic" sz="quarter" idx="27"/>
          </p:nvPr>
        </p:nvSpPr>
        <p:spPr>
          <a:xfrm>
            <a:off x="5050465" y="850606"/>
            <a:ext cx="1144595" cy="2834640"/>
          </a:xfrm>
          <a:solidFill>
            <a:schemeClr val="bg1">
              <a:lumMod val="85000"/>
            </a:schemeClr>
          </a:solidFill>
        </p:spPr>
        <p:txBody>
          <a:bodyPr tIns="182880" rtlCol="0">
            <a:normAutofit/>
          </a:bodyPr>
          <a:lstStyle>
            <a:lvl1pPr marL="0" indent="0" algn="ctr" rtl="0">
              <a:buNone/>
              <a:defRPr sz="1400"/>
            </a:lvl1pPr>
          </a:lstStyle>
          <a:p>
            <a:pPr rtl="0"/>
            <a:endParaRPr lang="de-DE" noProof="0" dirty="0"/>
          </a:p>
        </p:txBody>
      </p:sp>
      <p:sp>
        <p:nvSpPr>
          <p:cNvPr id="46" name="Bildplatzhalter 4"/>
          <p:cNvSpPr>
            <a:spLocks noGrp="1"/>
          </p:cNvSpPr>
          <p:nvPr>
            <p:ph type="pic" sz="quarter" idx="50"/>
          </p:nvPr>
        </p:nvSpPr>
        <p:spPr>
          <a:xfrm>
            <a:off x="434340" y="4777993"/>
            <a:ext cx="2423160" cy="1600200"/>
          </a:xfrm>
          <a:solidFill>
            <a:schemeClr val="bg1">
              <a:lumMod val="85000"/>
            </a:schemeClr>
          </a:solidFill>
        </p:spPr>
        <p:txBody>
          <a:bodyPr tIns="182880" rtlCol="0">
            <a:normAutofit/>
          </a:bodyPr>
          <a:lstStyle>
            <a:lvl1pPr marL="0" indent="0" algn="ctr" rtl="0">
              <a:buNone/>
              <a:defRPr sz="1400"/>
            </a:lvl1pPr>
          </a:lstStyle>
          <a:p>
            <a:pPr rtl="0"/>
            <a:endParaRPr lang="de-DE" noProof="0" dirty="0"/>
          </a:p>
        </p:txBody>
      </p:sp>
      <p:sp>
        <p:nvSpPr>
          <p:cNvPr id="47" name="Rechteck 46"/>
          <p:cNvSpPr/>
          <p:nvPr userDrawn="1"/>
        </p:nvSpPr>
        <p:spPr>
          <a:xfrm>
            <a:off x="433809" y="6449833"/>
            <a:ext cx="2424223" cy="7093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de-DE" noProof="0" dirty="0"/>
          </a:p>
        </p:txBody>
      </p:sp>
      <p:sp>
        <p:nvSpPr>
          <p:cNvPr id="48" name="Rechteck 47"/>
          <p:cNvSpPr/>
          <p:nvPr userDrawn="1"/>
        </p:nvSpPr>
        <p:spPr>
          <a:xfrm>
            <a:off x="3771900" y="850606"/>
            <a:ext cx="1188299" cy="2834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de-DE" noProof="0" dirty="0"/>
          </a:p>
        </p:txBody>
      </p:sp>
      <p:sp>
        <p:nvSpPr>
          <p:cNvPr id="49" name="Rechteck 48"/>
          <p:cNvSpPr/>
          <p:nvPr userDrawn="1"/>
        </p:nvSpPr>
        <p:spPr>
          <a:xfrm>
            <a:off x="377136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de-DE" noProof="0" dirty="0"/>
          </a:p>
        </p:txBody>
      </p:sp>
      <p:sp>
        <p:nvSpPr>
          <p:cNvPr id="50" name="Rechteck 49"/>
          <p:cNvSpPr/>
          <p:nvPr userDrawn="1"/>
        </p:nvSpPr>
        <p:spPr>
          <a:xfrm>
            <a:off x="715464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de-DE" noProof="0" dirty="0"/>
          </a:p>
        </p:txBody>
      </p:sp>
      <p:sp>
        <p:nvSpPr>
          <p:cNvPr id="51" name="Textplatzhalter 12"/>
          <p:cNvSpPr>
            <a:spLocks noGrp="1"/>
          </p:cNvSpPr>
          <p:nvPr>
            <p:ph type="body" sz="quarter" idx="29" hasCustomPrompt="1"/>
          </p:nvPr>
        </p:nvSpPr>
        <p:spPr>
          <a:xfrm>
            <a:off x="434340" y="2010962"/>
            <a:ext cx="2423160" cy="36576"/>
          </a:xfrm>
          <a:blipFill>
            <a:blip r:embed="rId2"/>
            <a:stretch>
              <a:fillRect/>
            </a:stretch>
          </a:blipFill>
        </p:spPr>
        <p:txBody>
          <a:bodyPr rtlCol="0">
            <a:noAutofit/>
          </a:bodyPr>
          <a:lstStyle>
            <a:lvl1pPr marL="0" indent="0" algn="l" rtl="0">
              <a:spcBef>
                <a:spcPts val="0"/>
              </a:spcBef>
              <a:buNone/>
              <a:defRPr sz="500"/>
            </a:lvl1pPr>
            <a:lvl2pPr marL="0" indent="0" algn="l" rtl="0">
              <a:spcBef>
                <a:spcPts val="0"/>
              </a:spcBef>
              <a:buNone/>
              <a:defRPr sz="500"/>
            </a:lvl2pPr>
            <a:lvl3pPr marL="0" indent="0" algn="l" rtl="0">
              <a:spcBef>
                <a:spcPts val="0"/>
              </a:spcBef>
              <a:buNone/>
              <a:defRPr sz="500"/>
            </a:lvl3pPr>
            <a:lvl4pPr marL="0" indent="0" algn="l" rtl="0">
              <a:spcBef>
                <a:spcPts val="0"/>
              </a:spcBef>
              <a:buNone/>
              <a:defRPr sz="500"/>
            </a:lvl4pPr>
            <a:lvl5pPr marL="0" indent="0" algn="l" rtl="0">
              <a:spcBef>
                <a:spcPts val="0"/>
              </a:spcBef>
              <a:buNone/>
              <a:defRPr sz="500"/>
            </a:lvl5pPr>
          </a:lstStyle>
          <a:p>
            <a:pPr lvl="0" rtl="0"/>
            <a:r>
              <a:rPr lang="de-DE" noProof="0" dirty="0" smtClean="0"/>
              <a:t> </a:t>
            </a:r>
            <a:endParaRPr lang="de-DE" noProof="0" dirty="0"/>
          </a:p>
        </p:txBody>
      </p:sp>
      <p:sp>
        <p:nvSpPr>
          <p:cNvPr id="55" name="Textplatzhalter 12"/>
          <p:cNvSpPr>
            <a:spLocks noGrp="1"/>
          </p:cNvSpPr>
          <p:nvPr>
            <p:ph type="body" sz="quarter" idx="51" hasCustomPrompt="1"/>
          </p:nvPr>
        </p:nvSpPr>
        <p:spPr>
          <a:xfrm>
            <a:off x="3771900" y="4624733"/>
            <a:ext cx="2423160" cy="36576"/>
          </a:xfrm>
          <a:blipFill>
            <a:blip r:embed="rId2"/>
            <a:stretch>
              <a:fillRect/>
            </a:stretch>
          </a:blipFill>
        </p:spPr>
        <p:txBody>
          <a:bodyPr rtlCol="0">
            <a:noAutofit/>
          </a:bodyPr>
          <a:lstStyle>
            <a:lvl1pPr marL="0" indent="0" algn="l" rtl="0">
              <a:spcBef>
                <a:spcPts val="0"/>
              </a:spcBef>
              <a:buNone/>
              <a:defRPr sz="500"/>
            </a:lvl1pPr>
            <a:lvl2pPr marL="0" indent="0" algn="l" rtl="0">
              <a:spcBef>
                <a:spcPts val="0"/>
              </a:spcBef>
              <a:buNone/>
              <a:defRPr sz="500"/>
            </a:lvl2pPr>
            <a:lvl3pPr marL="0" indent="0" algn="l" rtl="0">
              <a:spcBef>
                <a:spcPts val="0"/>
              </a:spcBef>
              <a:buNone/>
              <a:defRPr sz="500"/>
            </a:lvl3pPr>
            <a:lvl4pPr marL="0" indent="0" algn="l" rtl="0">
              <a:spcBef>
                <a:spcPts val="0"/>
              </a:spcBef>
              <a:buNone/>
              <a:defRPr sz="500"/>
            </a:lvl4pPr>
            <a:lvl5pPr marL="0" indent="0" algn="l" rtl="0">
              <a:spcBef>
                <a:spcPts val="0"/>
              </a:spcBef>
              <a:buNone/>
              <a:defRPr sz="500"/>
            </a:lvl5pPr>
          </a:lstStyle>
          <a:p>
            <a:pPr lvl="0" rtl="0"/>
            <a:r>
              <a:rPr lang="de-DE" noProof="0" dirty="0" smtClean="0"/>
              <a:t> </a:t>
            </a:r>
            <a:endParaRPr lang="de-DE" noProof="0" dirty="0"/>
          </a:p>
        </p:txBody>
      </p:sp>
      <p:sp>
        <p:nvSpPr>
          <p:cNvPr id="62" name="Textplatzhalter 21"/>
          <p:cNvSpPr>
            <a:spLocks noGrp="1"/>
          </p:cNvSpPr>
          <p:nvPr>
            <p:ph type="body" sz="quarter" idx="52" hasCustomPrompt="1"/>
          </p:nvPr>
        </p:nvSpPr>
        <p:spPr>
          <a:xfrm>
            <a:off x="7155180" y="569862"/>
            <a:ext cx="2441448" cy="812371"/>
          </a:xfrm>
        </p:spPr>
        <p:txBody>
          <a:bodyPr lIns="0" tIns="0" rIns="0" bIns="0" rtlCol="0" anchor="b">
            <a:noAutofit/>
          </a:bodyPr>
          <a:lstStyle>
            <a:lvl1pPr marL="0" indent="0" algn="l" rtl="0">
              <a:lnSpc>
                <a:spcPct val="120000"/>
              </a:lnSpc>
              <a:spcBef>
                <a:spcPts val="0"/>
              </a:spcBef>
              <a:buNone/>
              <a:defRPr sz="1600" b="1">
                <a:solidFill>
                  <a:schemeClr val="tx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Klicken Sie, um Text hinzuzufügen.</a:t>
            </a:r>
            <a:endParaRPr lang="de-DE" noProof="0" dirty="0"/>
          </a:p>
        </p:txBody>
      </p:sp>
      <p:sp>
        <p:nvSpPr>
          <p:cNvPr id="63" name="Textplatzhalter 12"/>
          <p:cNvSpPr>
            <a:spLocks noGrp="1"/>
          </p:cNvSpPr>
          <p:nvPr>
            <p:ph type="body" sz="quarter" idx="53" hasCustomPrompt="1"/>
          </p:nvPr>
        </p:nvSpPr>
        <p:spPr>
          <a:xfrm>
            <a:off x="7155180" y="1446367"/>
            <a:ext cx="2423160" cy="36576"/>
          </a:xfrm>
          <a:blipFill>
            <a:blip r:embed="rId2"/>
            <a:stretch>
              <a:fillRect/>
            </a:stretch>
          </a:blipFill>
        </p:spPr>
        <p:txBody>
          <a:bodyPr rtlCol="0">
            <a:noAutofit/>
          </a:bodyPr>
          <a:lstStyle>
            <a:lvl1pPr marL="0" indent="0" algn="l" rtl="0">
              <a:spcBef>
                <a:spcPts val="0"/>
              </a:spcBef>
              <a:buNone/>
              <a:defRPr sz="500"/>
            </a:lvl1pPr>
            <a:lvl2pPr marL="0" indent="0" algn="l" rtl="0">
              <a:spcBef>
                <a:spcPts val="0"/>
              </a:spcBef>
              <a:buNone/>
              <a:defRPr sz="500"/>
            </a:lvl2pPr>
            <a:lvl3pPr marL="0" indent="0" algn="l" rtl="0">
              <a:spcBef>
                <a:spcPts val="0"/>
              </a:spcBef>
              <a:buNone/>
              <a:defRPr sz="500"/>
            </a:lvl3pPr>
            <a:lvl4pPr marL="0" indent="0" algn="l" rtl="0">
              <a:spcBef>
                <a:spcPts val="0"/>
              </a:spcBef>
              <a:buNone/>
              <a:defRPr sz="500"/>
            </a:lvl4pPr>
            <a:lvl5pPr marL="0" indent="0" algn="l" rtl="0">
              <a:spcBef>
                <a:spcPts val="0"/>
              </a:spcBef>
              <a:buNone/>
              <a:defRPr sz="500"/>
            </a:lvl5pPr>
          </a:lstStyle>
          <a:p>
            <a:pPr lvl="0" rtl="0"/>
            <a:r>
              <a:rPr lang="de-DE" noProof="0" dirty="0" smtClean="0"/>
              <a:t> </a:t>
            </a:r>
            <a:endParaRPr lang="de-DE" noProof="0" dirty="0"/>
          </a:p>
        </p:txBody>
      </p:sp>
      <p:sp>
        <p:nvSpPr>
          <p:cNvPr id="64" name="Textplatzhalter 21"/>
          <p:cNvSpPr>
            <a:spLocks noGrp="1"/>
          </p:cNvSpPr>
          <p:nvPr>
            <p:ph type="body" sz="quarter" idx="54" hasCustomPrompt="1"/>
          </p:nvPr>
        </p:nvSpPr>
        <p:spPr>
          <a:xfrm>
            <a:off x="7159752" y="2354879"/>
            <a:ext cx="2444114" cy="281997"/>
          </a:xfrm>
        </p:spPr>
        <p:txBody>
          <a:bodyPr lIns="0" tIns="0" rIns="0" bIns="0" rtlCol="0" anchor="t">
            <a:noAutofit/>
          </a:bodyPr>
          <a:lstStyle>
            <a:lvl1pPr marL="228600" indent="-137160" algn="l" rtl="0">
              <a:lnSpc>
                <a:spcPct val="100000"/>
              </a:lnSpc>
              <a:spcBef>
                <a:spcPts val="0"/>
              </a:spcBef>
              <a:buClr>
                <a:schemeClr val="tx1"/>
              </a:buClr>
              <a:buFont typeface="Arial" panose="020B0604020202020204" pitchFamily="34" charset="0"/>
              <a:buChar char="—"/>
              <a:defRPr sz="900" i="0">
                <a:solidFill>
                  <a:schemeClr val="tx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Klicken Sie, um eine Zuordnung hinzuzufügen.</a:t>
            </a:r>
            <a:endParaRPr lang="de-DE" noProof="0" dirty="0"/>
          </a:p>
        </p:txBody>
      </p:sp>
      <p:sp>
        <p:nvSpPr>
          <p:cNvPr id="65" name="Textplatzhalter 21"/>
          <p:cNvSpPr>
            <a:spLocks noGrp="1"/>
          </p:cNvSpPr>
          <p:nvPr>
            <p:ph type="body" sz="quarter" idx="55" hasCustomPrompt="1"/>
          </p:nvPr>
        </p:nvSpPr>
        <p:spPr>
          <a:xfrm>
            <a:off x="7159752" y="2636876"/>
            <a:ext cx="2444114" cy="680483"/>
          </a:xfrm>
        </p:spPr>
        <p:txBody>
          <a:bodyPr lIns="0" tIns="0" rIns="0" bIns="0" rtlCol="0" anchor="t">
            <a:noAutofit/>
          </a:bodyPr>
          <a:lstStyle>
            <a:lvl1pPr marL="73152" indent="-73152" algn="l" rtl="0">
              <a:lnSpc>
                <a:spcPct val="120000"/>
              </a:lnSpc>
              <a:spcBef>
                <a:spcPts val="400"/>
              </a:spcBef>
              <a:buNone/>
              <a:defRPr sz="1200" i="1">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Klicken Sie, um ein Zitat hinzuzufügen.</a:t>
            </a:r>
            <a:endParaRPr lang="de-DE" noProof="0" dirty="0"/>
          </a:p>
        </p:txBody>
      </p:sp>
      <p:sp>
        <p:nvSpPr>
          <p:cNvPr id="66" name="Textplatzhalter 21"/>
          <p:cNvSpPr>
            <a:spLocks noGrp="1"/>
          </p:cNvSpPr>
          <p:nvPr>
            <p:ph type="body" sz="quarter" idx="56" hasCustomPrompt="1"/>
          </p:nvPr>
        </p:nvSpPr>
        <p:spPr>
          <a:xfrm>
            <a:off x="7159752" y="3375605"/>
            <a:ext cx="2444114" cy="283464"/>
          </a:xfrm>
        </p:spPr>
        <p:txBody>
          <a:bodyPr lIns="0" tIns="0" rIns="0" bIns="0" rtlCol="0" anchor="t">
            <a:noAutofit/>
          </a:bodyPr>
          <a:lstStyle>
            <a:lvl1pPr marL="228600" indent="-137160" algn="l" rtl="0">
              <a:lnSpc>
                <a:spcPct val="100000"/>
              </a:lnSpc>
              <a:spcBef>
                <a:spcPts val="0"/>
              </a:spcBef>
              <a:buClr>
                <a:schemeClr val="tx1"/>
              </a:buClr>
              <a:buFont typeface="Arial" panose="020B0604020202020204" pitchFamily="34" charset="0"/>
              <a:buChar char="—"/>
              <a:defRPr sz="900" i="0">
                <a:solidFill>
                  <a:schemeClr val="tx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Klicken Sie, um eine Zuordnung hinzuzufügen.</a:t>
            </a:r>
            <a:endParaRPr lang="de-DE" noProof="0" dirty="0"/>
          </a:p>
        </p:txBody>
      </p:sp>
      <p:sp>
        <p:nvSpPr>
          <p:cNvPr id="67" name="Textplatzhalter 21"/>
          <p:cNvSpPr>
            <a:spLocks noGrp="1"/>
          </p:cNvSpPr>
          <p:nvPr>
            <p:ph type="body" sz="quarter" idx="57" hasCustomPrompt="1"/>
          </p:nvPr>
        </p:nvSpPr>
        <p:spPr>
          <a:xfrm>
            <a:off x="7155180" y="3659069"/>
            <a:ext cx="2441448" cy="487629"/>
          </a:xfrm>
        </p:spPr>
        <p:txBody>
          <a:bodyPr lIns="0" tIns="0" rIns="0" bIns="0" rtlCol="0" anchor="b">
            <a:noAutofit/>
          </a:bodyPr>
          <a:lstStyle>
            <a:lvl1pPr marL="0" indent="0" algn="l" rtl="0">
              <a:lnSpc>
                <a:spcPct val="120000"/>
              </a:lnSpc>
              <a:spcBef>
                <a:spcPts val="0"/>
              </a:spcBef>
              <a:buNone/>
              <a:defRPr sz="1600" b="1">
                <a:solidFill>
                  <a:schemeClr val="tx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de-DE" noProof="0" dirty="0" smtClean="0"/>
              <a:t>Klicken Sie, um Text hinzuzufügen.</a:t>
            </a:r>
            <a:endParaRPr lang="de-DE" noProof="0" dirty="0"/>
          </a:p>
        </p:txBody>
      </p:sp>
      <p:sp>
        <p:nvSpPr>
          <p:cNvPr id="68" name="Textplatzhalter 12"/>
          <p:cNvSpPr>
            <a:spLocks noGrp="1"/>
          </p:cNvSpPr>
          <p:nvPr>
            <p:ph type="body" sz="quarter" idx="58" hasCustomPrompt="1"/>
          </p:nvPr>
        </p:nvSpPr>
        <p:spPr>
          <a:xfrm>
            <a:off x="7155180" y="4210833"/>
            <a:ext cx="2423160" cy="36576"/>
          </a:xfrm>
          <a:blipFill>
            <a:blip r:embed="rId2"/>
            <a:stretch>
              <a:fillRect/>
            </a:stretch>
          </a:blipFill>
        </p:spPr>
        <p:txBody>
          <a:bodyPr rtlCol="0">
            <a:noAutofit/>
          </a:bodyPr>
          <a:lstStyle>
            <a:lvl1pPr marL="0" indent="0" algn="l" rtl="0">
              <a:spcBef>
                <a:spcPts val="0"/>
              </a:spcBef>
              <a:buNone/>
              <a:defRPr sz="500"/>
            </a:lvl1pPr>
            <a:lvl2pPr marL="0" indent="0" algn="l" rtl="0">
              <a:spcBef>
                <a:spcPts val="0"/>
              </a:spcBef>
              <a:buNone/>
              <a:defRPr sz="500"/>
            </a:lvl2pPr>
            <a:lvl3pPr marL="0" indent="0" algn="l" rtl="0">
              <a:spcBef>
                <a:spcPts val="0"/>
              </a:spcBef>
              <a:buNone/>
              <a:defRPr sz="500"/>
            </a:lvl3pPr>
            <a:lvl4pPr marL="0" indent="0" algn="l" rtl="0">
              <a:spcBef>
                <a:spcPts val="0"/>
              </a:spcBef>
              <a:buNone/>
              <a:defRPr sz="500"/>
            </a:lvl4pPr>
            <a:lvl5pPr marL="0" indent="0" algn="l" rtl="0">
              <a:spcBef>
                <a:spcPts val="0"/>
              </a:spcBef>
              <a:buNone/>
              <a:defRPr sz="500"/>
            </a:lvl5pPr>
          </a:lstStyle>
          <a:p>
            <a:pPr lvl="0" rtl="0"/>
            <a:r>
              <a:rPr lang="de-DE" noProof="0" dirty="0" smtClean="0"/>
              <a:t> </a:t>
            </a:r>
            <a:endParaRPr lang="de-DE" noProof="0" dirty="0"/>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pPr rtl="0"/>
            <a:r>
              <a:rPr lang="de-DE" noProof="0" dirty="0" smtClean="0"/>
              <a:t>Titelmasterformat durch Klicken bearbeiten</a:t>
            </a:r>
            <a:endParaRPr lang="de-DE" noProof="0" dirty="0"/>
          </a:p>
        </p:txBody>
      </p:sp>
      <p:sp>
        <p:nvSpPr>
          <p:cNvPr id="3" name="Textplatzhalt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rtl="0"/>
            <a:r>
              <a:rPr lang="de-DE" noProof="0" dirty="0" smtClean="0"/>
              <a:t>Textmasterformat bearbeiten</a:t>
            </a:r>
          </a:p>
          <a:p>
            <a:pPr lvl="1" rtl="0"/>
            <a:r>
              <a:rPr lang="de-DE" noProof="0" dirty="0" smtClean="0"/>
              <a:t>Zweite Ebene</a:t>
            </a:r>
          </a:p>
          <a:p>
            <a:pPr lvl="2" rtl="0"/>
            <a:r>
              <a:rPr lang="de-DE" noProof="0" dirty="0" smtClean="0"/>
              <a:t>Dritte Ebene</a:t>
            </a:r>
          </a:p>
          <a:p>
            <a:pPr lvl="3" rtl="0"/>
            <a:r>
              <a:rPr lang="de-DE" noProof="0" dirty="0" smtClean="0"/>
              <a:t>Vierte Ebene</a:t>
            </a:r>
          </a:p>
          <a:p>
            <a:pPr lvl="4" rtl="0"/>
            <a:r>
              <a:rPr lang="de-DE" noProof="0" dirty="0" smtClean="0"/>
              <a:t>Fünfte Ebene</a:t>
            </a:r>
            <a:endParaRPr lang="de-DE" noProof="0" dirty="0"/>
          </a:p>
        </p:txBody>
      </p:sp>
      <p:sp>
        <p:nvSpPr>
          <p:cNvPr id="4" name="Datumsplatzhalt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rtl="0">
              <a:defRPr sz="1320">
                <a:solidFill>
                  <a:schemeClr val="tx1">
                    <a:tint val="75000"/>
                  </a:schemeClr>
                </a:solidFill>
              </a:defRPr>
            </a:lvl1pPr>
          </a:lstStyle>
          <a:p>
            <a:fld id="{58A359E0-4287-4CBB-9ED3-CDB8D862CA3F}" type="datetime1">
              <a:rPr lang="de-DE" smtClean="0"/>
              <a:pPr/>
              <a:t>28.01.2014</a:t>
            </a:fld>
            <a:endParaRPr lang="de-DE" dirty="0"/>
          </a:p>
        </p:txBody>
      </p:sp>
      <p:sp>
        <p:nvSpPr>
          <p:cNvPr id="5" name="Fußzeilenplatzhalt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rtl="0">
              <a:defRPr sz="1320">
                <a:solidFill>
                  <a:schemeClr val="tx1">
                    <a:tint val="75000"/>
                  </a:schemeClr>
                </a:solidFill>
              </a:defRPr>
            </a:lvl1pPr>
          </a:lstStyle>
          <a:p>
            <a:pPr rtl="0"/>
            <a:endParaRPr lang="de-DE" noProof="0" dirty="0"/>
          </a:p>
        </p:txBody>
      </p:sp>
      <p:sp>
        <p:nvSpPr>
          <p:cNvPr id="6" name="Foliennummernplatzhalt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l" rtl="0">
              <a:defRPr sz="1320">
                <a:solidFill>
                  <a:schemeClr val="tx1">
                    <a:tint val="75000"/>
                  </a:schemeClr>
                </a:solidFill>
              </a:defRPr>
            </a:lvl1pPr>
          </a:lstStyle>
          <a:p>
            <a:pPr algn="r"/>
            <a:r>
              <a:rPr lang="de-DE" noProof="0" dirty="0" smtClean="0"/>
              <a:t>‹Nr.›</a:t>
            </a:r>
            <a:endParaRPr lang="de-DE" noProof="0" dirty="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rtlCol="0"/>
          <a:lstStyle/>
          <a:p>
            <a:pPr rtl="0"/>
            <a:r>
              <a:rPr lang="de-DE" dirty="0" smtClean="0"/>
              <a:t>Firmenname</a:t>
            </a:r>
            <a:endParaRPr lang="de-DE" dirty="0"/>
          </a:p>
        </p:txBody>
      </p:sp>
      <p:sp>
        <p:nvSpPr>
          <p:cNvPr id="3" name="Textplatzhalter 2"/>
          <p:cNvSpPr>
            <a:spLocks noGrp="1"/>
          </p:cNvSpPr>
          <p:nvPr>
            <p:ph type="body" sz="quarter" idx="15"/>
          </p:nvPr>
        </p:nvSpPr>
        <p:spPr/>
        <p:txBody>
          <a:bodyPr rtlCol="0"/>
          <a:lstStyle/>
          <a:p>
            <a:pPr rtl="0"/>
            <a:r>
              <a:rPr lang="de-DE" dirty="0" smtClean="0"/>
              <a:t>Straße</a:t>
            </a:r>
          </a:p>
          <a:p>
            <a:pPr rtl="0"/>
            <a:r>
              <a:rPr lang="de-DE" dirty="0" smtClean="0"/>
              <a:t>PLZ Ort</a:t>
            </a:r>
            <a:endParaRPr lang="de-DE" dirty="0"/>
          </a:p>
        </p:txBody>
      </p:sp>
      <p:sp>
        <p:nvSpPr>
          <p:cNvPr id="4" name="Textplatzhalter 3"/>
          <p:cNvSpPr>
            <a:spLocks noGrp="1"/>
          </p:cNvSpPr>
          <p:nvPr>
            <p:ph type="body" sz="quarter" idx="19"/>
          </p:nvPr>
        </p:nvSpPr>
        <p:spPr/>
        <p:txBody>
          <a:bodyPr rtlCol="0"/>
          <a:lstStyle/>
          <a:p>
            <a:pPr rtl="0">
              <a:lnSpc>
                <a:spcPct val="100000"/>
              </a:lnSpc>
            </a:pPr>
            <a:r>
              <a:rPr lang="de-DE" sz="950" dirty="0" smtClean="0"/>
              <a:t>Sie können diese klar strukturierte, professionelle Broschüre wie vorliegend verwenden oder auch auf einfache Weise anpassen.</a:t>
            </a:r>
          </a:p>
          <a:p>
            <a:pPr rtl="0">
              <a:lnSpc>
                <a:spcPct val="100000"/>
              </a:lnSpc>
            </a:pPr>
            <a:r>
              <a:rPr lang="de-DE" sz="950" dirty="0" smtClean="0"/>
              <a:t>Auf der nächsten Seite finden Sie einige Tipps (wie diesen), um Ihnen den Einstieg zu erleichtern. </a:t>
            </a:r>
            <a:endParaRPr lang="de-DE" sz="950" dirty="0"/>
          </a:p>
        </p:txBody>
      </p:sp>
      <p:sp>
        <p:nvSpPr>
          <p:cNvPr id="5" name="Textplatzhalter 4"/>
          <p:cNvSpPr>
            <a:spLocks noGrp="1"/>
          </p:cNvSpPr>
          <p:nvPr>
            <p:ph type="body" sz="quarter" idx="20"/>
          </p:nvPr>
        </p:nvSpPr>
        <p:spPr/>
        <p:txBody>
          <a:bodyPr rtlCol="0"/>
          <a:lstStyle/>
          <a:p>
            <a:pPr rtl="0"/>
            <a:r>
              <a:rPr lang="de-DE" dirty="0" smtClean="0"/>
              <a:t>Hier können Sie Ihre Zielsetzung einfügen.</a:t>
            </a:r>
            <a:endParaRPr lang="de-DE" dirty="0"/>
          </a:p>
        </p:txBody>
      </p:sp>
      <p:sp>
        <p:nvSpPr>
          <p:cNvPr id="6" name="Textplatzhalter 5"/>
          <p:cNvSpPr>
            <a:spLocks noGrp="1"/>
          </p:cNvSpPr>
          <p:nvPr>
            <p:ph type="body" sz="quarter" idx="21"/>
          </p:nvPr>
        </p:nvSpPr>
        <p:spPr/>
        <p:txBody>
          <a:bodyPr rtlCol="0"/>
          <a:lstStyle/>
          <a:p>
            <a:pPr rtl="0"/>
            <a:r>
              <a:rPr lang="de-DE" sz="3200" dirty="0" smtClean="0"/>
              <a:t>Firmenname</a:t>
            </a:r>
            <a:endParaRPr lang="de-DE" sz="3200" dirty="0"/>
          </a:p>
        </p:txBody>
      </p:sp>
      <p:sp>
        <p:nvSpPr>
          <p:cNvPr id="7" name="Textplatzhalter 6"/>
          <p:cNvSpPr>
            <a:spLocks noGrp="1"/>
          </p:cNvSpPr>
          <p:nvPr>
            <p:ph type="body" sz="quarter" idx="22"/>
          </p:nvPr>
        </p:nvSpPr>
        <p:spPr/>
        <p:txBody>
          <a:bodyPr rtlCol="0"/>
          <a:lstStyle/>
          <a:p>
            <a:pPr rtl="0"/>
            <a:r>
              <a:rPr lang="de-DE" dirty="0" smtClean="0"/>
              <a:t>Produkte und Dienstleistungen</a:t>
            </a:r>
            <a:endParaRPr lang="de-DE" dirty="0"/>
          </a:p>
        </p:txBody>
      </p:sp>
      <p:sp>
        <p:nvSpPr>
          <p:cNvPr id="8" name="Textplatzhalter 7"/>
          <p:cNvSpPr>
            <a:spLocks noGrp="1"/>
          </p:cNvSpPr>
          <p:nvPr>
            <p:ph type="body" sz="quarter" idx="23"/>
          </p:nvPr>
        </p:nvSpPr>
        <p:spPr/>
        <p:txBody>
          <a:bodyPr rtlCol="0"/>
          <a:lstStyle/>
          <a:p>
            <a:pPr rtl="0"/>
            <a:r>
              <a:rPr lang="de-DE" sz="950" dirty="0" smtClean="0"/>
              <a:t>Name des Empfängers</a:t>
            </a:r>
            <a:endParaRPr lang="de-DE" sz="950" dirty="0"/>
          </a:p>
        </p:txBody>
      </p:sp>
      <p:sp>
        <p:nvSpPr>
          <p:cNvPr id="9" name="Textplatzhalter 8"/>
          <p:cNvSpPr>
            <a:spLocks noGrp="1"/>
          </p:cNvSpPr>
          <p:nvPr>
            <p:ph type="body" sz="quarter" idx="24"/>
          </p:nvPr>
        </p:nvSpPr>
        <p:spPr/>
        <p:txBody>
          <a:bodyPr rtlCol="0"/>
          <a:lstStyle/>
          <a:p>
            <a:pPr rtl="0">
              <a:lnSpc>
                <a:spcPct val="100000"/>
              </a:lnSpc>
            </a:pPr>
            <a:r>
              <a:rPr lang="de-DE" sz="950" dirty="0" smtClean="0"/>
              <a:t>Straße</a:t>
            </a:r>
          </a:p>
          <a:p>
            <a:pPr rtl="0">
              <a:lnSpc>
                <a:spcPct val="100000"/>
              </a:lnSpc>
            </a:pPr>
            <a:r>
              <a:rPr lang="de-DE" sz="950" dirty="0" smtClean="0"/>
              <a:t>PLZ Ort</a:t>
            </a:r>
            <a:endParaRPr lang="de-DE" sz="950" dirty="0"/>
          </a:p>
        </p:txBody>
      </p:sp>
      <p:sp>
        <p:nvSpPr>
          <p:cNvPr id="10" name="Textplatzhalter 9"/>
          <p:cNvSpPr>
            <a:spLocks noGrp="1"/>
          </p:cNvSpPr>
          <p:nvPr>
            <p:ph type="body" sz="quarter" idx="25"/>
          </p:nvPr>
        </p:nvSpPr>
        <p:spPr/>
        <p:txBody>
          <a:bodyPr rtlCol="0"/>
          <a:lstStyle/>
          <a:p>
            <a:pPr rtl="0"/>
            <a:r>
              <a:rPr lang="de-DE" dirty="0" smtClean="0"/>
              <a:t>Website</a:t>
            </a:r>
          </a:p>
          <a:p>
            <a:pPr rtl="0"/>
            <a:r>
              <a:rPr lang="de-DE" dirty="0" smtClean="0"/>
              <a:t>E-Mail</a:t>
            </a:r>
            <a:endParaRPr lang="de-DE" dirty="0"/>
          </a:p>
        </p:txBody>
      </p:sp>
      <p:sp>
        <p:nvSpPr>
          <p:cNvPr id="11" name="Textplatzhalter 10"/>
          <p:cNvSpPr>
            <a:spLocks noGrp="1"/>
          </p:cNvSpPr>
          <p:nvPr>
            <p:ph type="body" sz="quarter" idx="26"/>
          </p:nvPr>
        </p:nvSpPr>
        <p:spPr/>
        <p:txBody>
          <a:bodyPr rtlCol="0"/>
          <a:lstStyle/>
          <a:p>
            <a:pPr rtl="0"/>
            <a:r>
              <a:rPr lang="de-DE" dirty="0" smtClean="0"/>
              <a:t>Tel. [Telefon]</a:t>
            </a:r>
          </a:p>
          <a:p>
            <a:pPr rtl="0"/>
            <a:r>
              <a:rPr lang="de-DE" dirty="0" smtClean="0"/>
              <a:t>Fax [Fax]</a:t>
            </a:r>
            <a:endParaRPr lang="de-DE" dirty="0"/>
          </a:p>
        </p:txBody>
      </p:sp>
      <p:pic>
        <p:nvPicPr>
          <p:cNvPr id="15" name="Bildplatzhalter 14" descr="Wartebereich des Flughafens" title="Beispielbild"/>
          <p:cNvPicPr>
            <a:picLocks noGrp="1" noChangeAspect="1"/>
          </p:cNvPicPr>
          <p:nvPr>
            <p:ph type="pic" sz="quarter" idx="27"/>
          </p:nvPr>
        </p:nvPicPr>
        <p:blipFill>
          <a:blip r:embed="rId3">
            <a:extLst>
              <a:ext uri="{28A0092B-C50C-407E-A947-70E740481C1C}">
                <a14:useLocalDpi xmlns:a14="http://schemas.microsoft.com/office/drawing/2010/main" val="0"/>
              </a:ext>
            </a:extLst>
          </a:blip>
          <a:srcRect/>
          <a:stretch>
            <a:fillRect/>
          </a:stretch>
        </p:blipFill>
        <p:spPr/>
      </p:pic>
      <p:sp>
        <p:nvSpPr>
          <p:cNvPr id="28" name="Textplatzhalter 27"/>
          <p:cNvSpPr>
            <a:spLocks noGrp="1"/>
          </p:cNvSpPr>
          <p:nvPr>
            <p:ph type="body" sz="quarter" idx="28"/>
          </p:nvPr>
        </p:nvSpPr>
        <p:spPr/>
        <p:txBody>
          <a:bodyPr rtlCol="0"/>
          <a:lstStyle/>
          <a:p>
            <a:pPr rtl="0"/>
            <a:endParaRPr lang="de-DE" dirty="0"/>
          </a:p>
        </p:txBody>
      </p:sp>
      <p:sp>
        <p:nvSpPr>
          <p:cNvPr id="29" name="Textplatzhalter 28"/>
          <p:cNvSpPr>
            <a:spLocks noGrp="1"/>
          </p:cNvSpPr>
          <p:nvPr>
            <p:ph type="body" sz="quarter" idx="29"/>
          </p:nvPr>
        </p:nvSpPr>
        <p:spPr/>
        <p:txBody>
          <a:bodyPr rtlCol="0"/>
          <a:lstStyle/>
          <a:p>
            <a:pPr rtl="0"/>
            <a:endParaRPr lang="de-DE" dirty="0"/>
          </a:p>
        </p:txBody>
      </p:sp>
      <p:pic>
        <p:nvPicPr>
          <p:cNvPr id="16" name="Bild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5705917" y="757299"/>
            <a:ext cx="823832" cy="349846"/>
          </a:xfrm>
          <a:prstGeom prst="rect">
            <a:avLst/>
          </a:prstGeom>
        </p:spPr>
      </p:pic>
      <p:pic>
        <p:nvPicPr>
          <p:cNvPr id="17" name="Bild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78941" y="6941674"/>
            <a:ext cx="823832" cy="349846"/>
          </a:xfrm>
          <a:prstGeom prst="rect">
            <a:avLst/>
          </a:prstGeom>
        </p:spPr>
      </p:pic>
      <p:cxnSp>
        <p:nvCxnSpPr>
          <p:cNvPr id="18" name="Gerader Verbinder 17"/>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9" name="Gerader Verbinder 18"/>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344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20"/>
          </p:nvPr>
        </p:nvSpPr>
        <p:spPr/>
        <p:txBody>
          <a:bodyPr rtlCol="0"/>
          <a:lstStyle/>
          <a:p>
            <a:pPr rtl="0"/>
            <a:r>
              <a:rPr lang="de-DE" dirty="0" smtClean="0"/>
              <a:t>Glauben Sie, dass ein Dokument, das so gut aussieht, schwierig zu formatieren ist? Falsch!</a:t>
            </a:r>
            <a:endParaRPr lang="de-DE" dirty="0"/>
          </a:p>
        </p:txBody>
      </p:sp>
      <p:sp>
        <p:nvSpPr>
          <p:cNvPr id="3" name="Textplatzhalter 2"/>
          <p:cNvSpPr>
            <a:spLocks noGrp="1"/>
          </p:cNvSpPr>
          <p:nvPr>
            <p:ph type="body" sz="quarter" idx="31"/>
          </p:nvPr>
        </p:nvSpPr>
        <p:spPr/>
        <p:txBody>
          <a:bodyPr rtlCol="0"/>
          <a:lstStyle/>
          <a:p>
            <a:pPr marL="0" indent="0" rtl="0">
              <a:lnSpc>
                <a:spcPct val="100000"/>
              </a:lnSpc>
              <a:buNone/>
            </a:pPr>
            <a:r>
              <a:rPr lang="de-DE" sz="950" dirty="0" smtClean="0"/>
              <a:t>Die Platzhalter in dieser Broschüre wurden bereits für Sie formatiert. Außerdem gibt es einige Tipps, um Ihnen den Einstieg zu erleichtern. </a:t>
            </a:r>
          </a:p>
          <a:p>
            <a:pPr rtl="0">
              <a:lnSpc>
                <a:spcPct val="100000"/>
              </a:lnSpc>
            </a:pPr>
            <a:r>
              <a:rPr lang="de-DE" sz="950" dirty="0" smtClean="0"/>
              <a:t>Wenn Sie dem Text Aufzählungszeichen hinzufügen oder diese aus ihm entfernen möchten, verwenden Sie einfach die Schaltfläche "Aufzählungszeichen" auf der Registerkarte "Start".</a:t>
            </a:r>
            <a:endParaRPr lang="de-DE" sz="950" dirty="0"/>
          </a:p>
        </p:txBody>
      </p:sp>
      <p:sp>
        <p:nvSpPr>
          <p:cNvPr id="4" name="Textplatzhalter 3"/>
          <p:cNvSpPr>
            <a:spLocks noGrp="1"/>
          </p:cNvSpPr>
          <p:nvPr>
            <p:ph type="body" sz="quarter" idx="36"/>
          </p:nvPr>
        </p:nvSpPr>
        <p:spPr>
          <a:xfrm>
            <a:off x="434340" y="3608063"/>
            <a:ext cx="2423160" cy="409096"/>
          </a:xfrm>
        </p:spPr>
        <p:txBody>
          <a:bodyPr rtlCol="0"/>
          <a:lstStyle/>
          <a:p>
            <a:pPr rtl="0"/>
            <a:r>
              <a:rPr lang="de-DE" dirty="0" smtClean="0"/>
              <a:t>Anpassen ohne großen Zeitaufwand</a:t>
            </a:r>
            <a:endParaRPr lang="de-DE" dirty="0"/>
          </a:p>
        </p:txBody>
      </p:sp>
      <p:sp>
        <p:nvSpPr>
          <p:cNvPr id="5" name="Textplatzhalter 4"/>
          <p:cNvSpPr>
            <a:spLocks noGrp="1"/>
          </p:cNvSpPr>
          <p:nvPr>
            <p:ph type="body" sz="quarter" idx="37"/>
          </p:nvPr>
        </p:nvSpPr>
        <p:spPr>
          <a:xfrm>
            <a:off x="434340" y="4017159"/>
            <a:ext cx="2423160" cy="739400"/>
          </a:xfrm>
        </p:spPr>
        <p:txBody>
          <a:bodyPr rtlCol="0"/>
          <a:lstStyle/>
          <a:p>
            <a:pPr rtl="0">
              <a:lnSpc>
                <a:spcPct val="100000"/>
              </a:lnSpc>
            </a:pPr>
            <a:r>
              <a:rPr lang="de-DE" sz="950" dirty="0" smtClean="0"/>
              <a:t>Wenn Sie Fotos ersetzen möchten, wählen Sie ein Bild aus und löschen es dann. Verwenden Sie dann das Symbol "Bild einfügen" im Platzhalter, um ein eigenes Bild einzufügen.</a:t>
            </a:r>
            <a:endParaRPr lang="de-DE" sz="950" dirty="0"/>
          </a:p>
        </p:txBody>
      </p:sp>
      <p:sp>
        <p:nvSpPr>
          <p:cNvPr id="6" name="Textplatzhalter 5"/>
          <p:cNvSpPr>
            <a:spLocks noGrp="1"/>
          </p:cNvSpPr>
          <p:nvPr>
            <p:ph type="body" sz="quarter" idx="42"/>
          </p:nvPr>
        </p:nvSpPr>
        <p:spPr/>
        <p:txBody>
          <a:bodyPr rtlCol="0"/>
          <a:lstStyle/>
          <a:p>
            <a:pPr rtl="0"/>
            <a:r>
              <a:rPr lang="de-DE" dirty="0" smtClean="0"/>
              <a:t>"Ihr Unternehmen ist Spitze. Wer möchte ohne Sie leben?"</a:t>
            </a:r>
            <a:endParaRPr lang="de-DE" dirty="0"/>
          </a:p>
        </p:txBody>
      </p:sp>
      <p:sp>
        <p:nvSpPr>
          <p:cNvPr id="7" name="Textplatzhalter 6"/>
          <p:cNvSpPr>
            <a:spLocks noGrp="1"/>
          </p:cNvSpPr>
          <p:nvPr>
            <p:ph type="body" sz="quarter" idx="43"/>
          </p:nvPr>
        </p:nvSpPr>
        <p:spPr>
          <a:xfrm>
            <a:off x="3771900" y="4975151"/>
            <a:ext cx="2423160" cy="2530549"/>
          </a:xfrm>
        </p:spPr>
        <p:txBody>
          <a:bodyPr rtlCol="0"/>
          <a:lstStyle/>
          <a:p>
            <a:pPr marL="0" indent="0" rtl="0">
              <a:lnSpc>
                <a:spcPct val="100000"/>
              </a:lnSpc>
              <a:buNone/>
            </a:pPr>
            <a:r>
              <a:rPr lang="de-DE" sz="950" dirty="0" smtClean="0"/>
              <a:t>Natürlich könnten Sie noch stundenlang die Vorteile Ihres Unternehmens aufzählen. (Und Sie sind ja auch großartig!)</a:t>
            </a:r>
          </a:p>
          <a:p>
            <a:pPr marL="0" indent="0" rtl="0">
              <a:lnSpc>
                <a:spcPct val="100000"/>
              </a:lnSpc>
              <a:buNone/>
            </a:pPr>
            <a:r>
              <a:rPr lang="de-DE" sz="950" dirty="0" smtClean="0"/>
              <a:t>Jetzt zählen jedoch knappe und präzise Informationen, z. B. eine Zusammenfassung der Wettbewerbsvorteile auf der linken Seite und eine kurze Erfolgsgeschichte hier in der Mitte.</a:t>
            </a:r>
          </a:p>
          <a:p>
            <a:pPr marL="0" indent="0" rtl="0">
              <a:lnSpc>
                <a:spcPct val="100000"/>
              </a:lnSpc>
              <a:buNone/>
            </a:pPr>
            <a:r>
              <a:rPr lang="de-DE" sz="950" dirty="0" smtClean="0"/>
              <a:t>Die rechte Seite eignet sich perfekt für die Empfehlungen begeisterter Kunden sowie eine Liste der wichtigsten Produkte oder Dienstleistungen.</a:t>
            </a:r>
            <a:endParaRPr lang="de-DE" sz="950" dirty="0"/>
          </a:p>
        </p:txBody>
      </p:sp>
      <p:sp>
        <p:nvSpPr>
          <p:cNvPr id="8" name="Textplatzhalter 7"/>
          <p:cNvSpPr>
            <a:spLocks noGrp="1"/>
          </p:cNvSpPr>
          <p:nvPr>
            <p:ph type="body" sz="quarter" idx="48"/>
          </p:nvPr>
        </p:nvSpPr>
        <p:spPr>
          <a:xfrm>
            <a:off x="7155180" y="4149799"/>
            <a:ext cx="2441448" cy="2955851"/>
          </a:xfrm>
        </p:spPr>
        <p:txBody>
          <a:bodyPr rtlCol="0"/>
          <a:lstStyle/>
          <a:p>
            <a:pPr rtl="0">
              <a:lnSpc>
                <a:spcPct val="100000"/>
              </a:lnSpc>
            </a:pPr>
            <a:r>
              <a:rPr lang="de-DE" sz="950" dirty="0" smtClean="0"/>
              <a:t>Schüchternheit ist fehl am Platz! Beschreiben Sie, wie großartig Ihr Unternehmen ist. Führen Sie hier wichtige Aspekte Ihrer Tätigkeit auf, oder fassen Sie diese zusammen.</a:t>
            </a:r>
          </a:p>
          <a:p>
            <a:pPr rtl="0">
              <a:lnSpc>
                <a:spcPct val="100000"/>
              </a:lnSpc>
            </a:pPr>
            <a:r>
              <a:rPr lang="de-DE" sz="950" dirty="0" smtClean="0"/>
              <a:t>Hier können Sie auch Ihren "Elevator Pitch" unterbringen. Wenn Sie Ihr Gegenüber in wenigen Sekunden von Ihren Produkten oder Dienstleistungen überzeugen müssten, was würden Sie sagen?</a:t>
            </a:r>
            <a:endParaRPr lang="de-DE" sz="950" dirty="0"/>
          </a:p>
        </p:txBody>
      </p:sp>
      <p:sp>
        <p:nvSpPr>
          <p:cNvPr id="9" name="Textplatzhalter 8"/>
          <p:cNvSpPr>
            <a:spLocks noGrp="1"/>
          </p:cNvSpPr>
          <p:nvPr>
            <p:ph type="body" sz="quarter" idx="49"/>
          </p:nvPr>
        </p:nvSpPr>
        <p:spPr>
          <a:xfrm>
            <a:off x="3771900" y="3867150"/>
            <a:ext cx="2423160" cy="874083"/>
          </a:xfrm>
        </p:spPr>
        <p:txBody>
          <a:bodyPr rtlCol="0"/>
          <a:lstStyle/>
          <a:p>
            <a:pPr rtl="0"/>
            <a:r>
              <a:rPr lang="de-DE" dirty="0" smtClean="0"/>
              <a:t>Was sollte in einer Broschüre wie dieser enthalten sein?</a:t>
            </a:r>
            <a:endParaRPr lang="de-DE" dirty="0"/>
          </a:p>
        </p:txBody>
      </p:sp>
      <p:pic>
        <p:nvPicPr>
          <p:cNvPr id="23" name="Bildplatzhalter 22" descr="Silhouette eines Manns im Flughafengebäude" title="Beispielbild"/>
          <p:cNvPicPr>
            <a:picLocks noGrp="1" noChangeAspect="1"/>
          </p:cNvPicPr>
          <p:nvPr>
            <p:ph type="pic" sz="quarter" idx="27"/>
          </p:nvPr>
        </p:nvPicPr>
        <p:blipFill rotWithShape="1">
          <a:blip r:embed="rId3" cstate="print">
            <a:extLst>
              <a:ext uri="{28A0092B-C50C-407E-A947-70E740481C1C}">
                <a14:useLocalDpi xmlns:a14="http://schemas.microsoft.com/office/drawing/2010/main" val="0"/>
              </a:ext>
            </a:extLst>
          </a:blip>
          <a:srcRect/>
          <a:stretch/>
        </p:blipFill>
        <p:spPr>
          <a:xfrm>
            <a:off x="5050465" y="824429"/>
            <a:ext cx="1144595" cy="2834640"/>
          </a:xfrm>
        </p:spPr>
      </p:pic>
      <p:pic>
        <p:nvPicPr>
          <p:cNvPr id="24" name="Bildplatzhalter 23" descr="Nahaufnahme der Außenansicht eines Hotels" title="Beispielbild"/>
          <p:cNvPicPr>
            <a:picLocks noGrp="1" noChangeAspect="1"/>
          </p:cNvPicPr>
          <p:nvPr>
            <p:ph type="pic" sz="quarter" idx="50"/>
          </p:nvPr>
        </p:nvPicPr>
        <p:blipFill>
          <a:blip r:embed="rId4" cstate="print">
            <a:extLst>
              <a:ext uri="{28A0092B-C50C-407E-A947-70E740481C1C}">
                <a14:useLocalDpi xmlns:a14="http://schemas.microsoft.com/office/drawing/2010/main" val="0"/>
              </a:ext>
            </a:extLst>
          </a:blip>
          <a:srcRect/>
          <a:stretch>
            <a:fillRect/>
          </a:stretch>
        </p:blipFill>
        <p:spPr/>
      </p:pic>
      <p:sp>
        <p:nvSpPr>
          <p:cNvPr id="12" name="Textplatzhalter 11"/>
          <p:cNvSpPr>
            <a:spLocks noGrp="1"/>
          </p:cNvSpPr>
          <p:nvPr>
            <p:ph type="body" sz="quarter" idx="29"/>
          </p:nvPr>
        </p:nvSpPr>
        <p:spPr>
          <a:xfrm>
            <a:off x="434340" y="2010962"/>
            <a:ext cx="2423160" cy="36576"/>
          </a:xfrm>
        </p:spPr>
        <p:txBody>
          <a:bodyPr rtlCol="0"/>
          <a:lstStyle/>
          <a:p>
            <a:pPr rtl="0"/>
            <a:endParaRPr lang="de-DE" dirty="0"/>
          </a:p>
        </p:txBody>
      </p:sp>
      <p:sp>
        <p:nvSpPr>
          <p:cNvPr id="13" name="Textplatzhalter 12"/>
          <p:cNvSpPr>
            <a:spLocks noGrp="1"/>
          </p:cNvSpPr>
          <p:nvPr>
            <p:ph type="body" sz="quarter" idx="51"/>
          </p:nvPr>
        </p:nvSpPr>
        <p:spPr>
          <a:xfrm>
            <a:off x="3771900" y="4815233"/>
            <a:ext cx="2423160" cy="36576"/>
          </a:xfrm>
        </p:spPr>
        <p:txBody>
          <a:bodyPr rtlCol="0"/>
          <a:lstStyle/>
          <a:p>
            <a:pPr rtl="0"/>
            <a:endParaRPr lang="de-DE" dirty="0"/>
          </a:p>
        </p:txBody>
      </p:sp>
      <p:sp>
        <p:nvSpPr>
          <p:cNvPr id="14" name="Textplatzhalter 13"/>
          <p:cNvSpPr>
            <a:spLocks noGrp="1"/>
          </p:cNvSpPr>
          <p:nvPr>
            <p:ph type="body" sz="quarter" idx="52"/>
          </p:nvPr>
        </p:nvSpPr>
        <p:spPr/>
        <p:txBody>
          <a:bodyPr rtlCol="0"/>
          <a:lstStyle/>
          <a:p>
            <a:pPr rtl="0"/>
            <a:r>
              <a:rPr lang="de-DE" dirty="0" smtClean="0"/>
              <a:t>Konzentrieren Sie sich auf Ihre Stärken</a:t>
            </a:r>
            <a:endParaRPr lang="de-DE" dirty="0"/>
          </a:p>
        </p:txBody>
      </p:sp>
      <p:sp>
        <p:nvSpPr>
          <p:cNvPr id="15" name="Textplatzhalter 14"/>
          <p:cNvSpPr>
            <a:spLocks noGrp="1"/>
          </p:cNvSpPr>
          <p:nvPr>
            <p:ph type="body" sz="quarter" idx="53"/>
          </p:nvPr>
        </p:nvSpPr>
        <p:spPr/>
        <p:txBody>
          <a:bodyPr rtlCol="0"/>
          <a:lstStyle/>
          <a:p>
            <a:pPr rtl="0"/>
            <a:endParaRPr lang="de-DE" dirty="0"/>
          </a:p>
        </p:txBody>
      </p:sp>
      <p:sp>
        <p:nvSpPr>
          <p:cNvPr id="16" name="Textplatzhalter 15"/>
          <p:cNvSpPr>
            <a:spLocks noGrp="1"/>
          </p:cNvSpPr>
          <p:nvPr>
            <p:ph type="body" sz="quarter" idx="54"/>
          </p:nvPr>
        </p:nvSpPr>
        <p:spPr>
          <a:xfrm>
            <a:off x="7159752" y="2145329"/>
            <a:ext cx="2444114" cy="281997"/>
          </a:xfrm>
        </p:spPr>
        <p:txBody>
          <a:bodyPr rtlCol="0"/>
          <a:lstStyle/>
          <a:p>
            <a:pPr rtl="0"/>
            <a:r>
              <a:rPr lang="de-DE" dirty="0" smtClean="0"/>
              <a:t>Cleverer Kunde</a:t>
            </a:r>
            <a:endParaRPr lang="de-DE" dirty="0"/>
          </a:p>
        </p:txBody>
      </p:sp>
      <p:sp>
        <p:nvSpPr>
          <p:cNvPr id="17" name="Textplatzhalter 16"/>
          <p:cNvSpPr>
            <a:spLocks noGrp="1"/>
          </p:cNvSpPr>
          <p:nvPr>
            <p:ph type="body" sz="quarter" idx="55"/>
          </p:nvPr>
        </p:nvSpPr>
        <p:spPr>
          <a:xfrm>
            <a:off x="7159752" y="2427326"/>
            <a:ext cx="2444114" cy="680483"/>
          </a:xfrm>
        </p:spPr>
        <p:txBody>
          <a:bodyPr rtlCol="0"/>
          <a:lstStyle/>
          <a:p>
            <a:pPr rtl="0"/>
            <a:r>
              <a:rPr lang="de-DE" dirty="0" smtClean="0"/>
              <a:t>"Wir empfehlen Ihr Unternehmen ohne Einschränkung, weil Sie fantastisch sind!"</a:t>
            </a:r>
            <a:endParaRPr lang="de-DE" dirty="0"/>
          </a:p>
        </p:txBody>
      </p:sp>
      <p:sp>
        <p:nvSpPr>
          <p:cNvPr id="18" name="Textplatzhalter 17"/>
          <p:cNvSpPr>
            <a:spLocks noGrp="1"/>
          </p:cNvSpPr>
          <p:nvPr>
            <p:ph type="body" sz="quarter" idx="56"/>
          </p:nvPr>
        </p:nvSpPr>
        <p:spPr>
          <a:xfrm>
            <a:off x="7159752" y="3166055"/>
            <a:ext cx="2444114" cy="283464"/>
          </a:xfrm>
        </p:spPr>
        <p:txBody>
          <a:bodyPr rtlCol="0"/>
          <a:lstStyle/>
          <a:p>
            <a:pPr rtl="0"/>
            <a:r>
              <a:rPr lang="de-DE" dirty="0" smtClean="0"/>
              <a:t>Ein weiterer zufriedener Kunde</a:t>
            </a:r>
            <a:endParaRPr lang="de-DE" dirty="0"/>
          </a:p>
        </p:txBody>
      </p:sp>
      <p:sp>
        <p:nvSpPr>
          <p:cNvPr id="19" name="Textplatzhalter 18"/>
          <p:cNvSpPr>
            <a:spLocks noGrp="1"/>
          </p:cNvSpPr>
          <p:nvPr>
            <p:ph type="body" sz="quarter" idx="57"/>
          </p:nvPr>
        </p:nvSpPr>
        <p:spPr>
          <a:xfrm>
            <a:off x="7155180" y="3449519"/>
            <a:ext cx="2441448" cy="487629"/>
          </a:xfrm>
        </p:spPr>
        <p:txBody>
          <a:bodyPr rtlCol="0"/>
          <a:lstStyle/>
          <a:p>
            <a:pPr rtl="0"/>
            <a:r>
              <a:rPr lang="de-DE" dirty="0" smtClean="0"/>
              <a:t>Schlüsselangebote</a:t>
            </a:r>
            <a:endParaRPr lang="de-DE" dirty="0"/>
          </a:p>
        </p:txBody>
      </p:sp>
      <p:sp>
        <p:nvSpPr>
          <p:cNvPr id="20" name="Textplatzhalter 19"/>
          <p:cNvSpPr>
            <a:spLocks noGrp="1"/>
          </p:cNvSpPr>
          <p:nvPr>
            <p:ph type="body" sz="quarter" idx="58"/>
          </p:nvPr>
        </p:nvSpPr>
        <p:spPr>
          <a:xfrm>
            <a:off x="7155180" y="4001283"/>
            <a:ext cx="2423160" cy="36576"/>
          </a:xfrm>
        </p:spPr>
        <p:txBody>
          <a:bodyPr rtlCol="0"/>
          <a:lstStyle/>
          <a:p>
            <a:pPr rtl="0"/>
            <a:endParaRPr lang="de-DE" dirty="0"/>
          </a:p>
        </p:txBody>
      </p:sp>
      <p:cxnSp>
        <p:nvCxnSpPr>
          <p:cNvPr id="21" name="Gerader Verbinder 20"/>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2" name="Gerader Verbinder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467603"/>
      </p:ext>
    </p:extLst>
  </p:cSld>
  <p:clrMapOvr>
    <a:masterClrMapping/>
  </p:clrMapOvr>
</p:sld>
</file>

<file path=ppt/theme/theme1.xml><?xml version="1.0" encoding="utf-8"?>
<a:theme xmlns:a="http://schemas.openxmlformats.org/drawingml/2006/main" name="Schwarze Broschüre 27,9 x 21,6">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ckBrochure.potx" id="{E82E603B-C300-4B3A-8D8B-62F7AA018760}" vid="{6A0FD953-A5A3-4406-8679-4C255090AC8E}"/>
    </a:ext>
  </a:extLst>
</a:theme>
</file>

<file path=ppt/theme/theme2.xml><?xml version="1.0" encoding="utf-8"?>
<a:theme xmlns:a="http://schemas.openxmlformats.org/drawingml/2006/main" name="Office-Design">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2355CA-56AF-4BDE-95DC-9786C08C81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950E548-EB92-45B1-BD32-B49FA21BA3C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3927621-33BA-4C7B-B00E-AAFA1CE7DB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607</Words>
  <Application>Microsoft Office PowerPoint</Application>
  <PresentationFormat>Benutzerdefiniert</PresentationFormat>
  <Paragraphs>40</Paragraphs>
  <Slides>2</Slides>
  <Notes>2</Notes>
  <HiddenSlides>0</HiddenSlides>
  <MMClips>0</MMClips>
  <ScaleCrop>false</ScaleCrop>
  <HeadingPairs>
    <vt:vector size="6" baseType="variant">
      <vt:variant>
        <vt:lpstr>Verwendete Schriftarten</vt:lpstr>
      </vt:variant>
      <vt:variant>
        <vt:i4>1</vt:i4>
      </vt:variant>
      <vt:variant>
        <vt:lpstr>Design</vt:lpstr>
      </vt:variant>
      <vt:variant>
        <vt:i4>1</vt:i4>
      </vt:variant>
      <vt:variant>
        <vt:lpstr>Folientitel</vt:lpstr>
      </vt:variant>
      <vt:variant>
        <vt:i4>2</vt:i4>
      </vt:variant>
    </vt:vector>
  </HeadingPairs>
  <TitlesOfParts>
    <vt:vector size="4" baseType="lpstr">
      <vt:lpstr>Arial</vt:lpstr>
      <vt:lpstr>Schwarze Broschüre 27,9 x 21,6</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2013-07-31T14:07:30Z</dcterms:created>
  <dcterms:modified xsi:type="dcterms:W3CDTF">2014-01-28T14:12:22Z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