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68" r:id="rId8"/>
    <p:sldId id="270" r:id="rId9"/>
    <p:sldId id="258" r:id="rId10"/>
    <p:sldId id="260" r:id="rId11"/>
    <p:sldId id="261" r:id="rId12"/>
    <p:sldId id="262" r:id="rId13"/>
    <p:sldId id="271" r:id="rId14"/>
    <p:sldId id="264" r:id="rId15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83620" autoAdjust="0"/>
  </p:normalViewPr>
  <p:slideViewPr>
    <p:cSldViewPr snapToGrid="0">
      <p:cViewPr varScale="1">
        <p:scale>
          <a:sx n="111" d="100"/>
          <a:sy n="111" d="100"/>
        </p:scale>
        <p:origin x="150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646376"/>
        <c:axId val="10289872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0646376"/>
        <c:axId val="102898720"/>
      </c:lineChart>
      <c:catAx>
        <c:axId val="15064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2898720"/>
        <c:crosses val="autoZero"/>
        <c:auto val="1"/>
        <c:lblAlgn val="ctr"/>
        <c:lblOffset val="100"/>
        <c:noMultiLvlLbl val="0"/>
      </c:catAx>
      <c:valAx>
        <c:axId val="10289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064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/>
      <dgm:spPr/>
      <dgm:t>
        <a:bodyPr/>
        <a:lstStyle/>
        <a:p>
          <a:r>
            <a:rPr lang="de-DE" noProof="0" dirty="0" smtClean="0"/>
            <a:t>Titel</a:t>
          </a:r>
          <a:r>
            <a:rPr lang="en-US" dirty="0" smtClean="0"/>
            <a:t> </a:t>
          </a:r>
          <a:r>
            <a:rPr lang="de-DE" noProof="0" dirty="0" smtClean="0"/>
            <a:t>Schritt</a:t>
          </a:r>
          <a:r>
            <a:rPr lang="en-US" dirty="0" smtClean="0"/>
            <a:t> 1</a:t>
          </a:r>
          <a:endParaRPr lang="en-US" dirty="0"/>
        </a:p>
      </dgm: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/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/>
        </a:p>
      </dgm:t>
    </dgm:pt>
    <dgm:pt modelId="{754976FE-E4B0-4743-B453-0E44EC68399E}">
      <dgm:prSet phldrT="[Text]"/>
      <dgm:spPr/>
      <dgm:t>
        <a:bodyPr/>
        <a:lstStyle/>
        <a:p>
          <a:r>
            <a:rPr lang="en-US" dirty="0" smtClean="0"/>
            <a:t>Aufgabenbeschreibung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Vertical Bracket List" title="SmartArt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/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/>
        </a:p>
      </dgm:t>
    </dgm:pt>
    <dgm:pt modelId="{8129FD2A-3327-4A99-8DA3-3ED69C380BBF}">
      <dgm:prSet phldrT="[Text]"/>
      <dgm:spPr/>
      <dgm:t>
        <a:bodyPr/>
        <a:lstStyle/>
        <a:p>
          <a:r>
            <a:rPr lang="en-US" dirty="0" smtClean="0"/>
            <a:t>Aufgabenbeschreibung</a:t>
          </a:r>
          <a:endParaRPr lang="en-US" dirty="0"/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/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/>
        </a:p>
      </dgm:t>
    </dgm:pt>
    <dgm:pt modelId="{B1295C8C-8D1F-43C6-82C9-E9A0C9D69E91}">
      <dgm:prSet phldrT="[Text]"/>
      <dgm:spPr/>
      <dgm:t>
        <a:bodyPr/>
        <a:lstStyle/>
        <a:p>
          <a:r>
            <a:rPr lang="en-US" dirty="0" smtClean="0"/>
            <a:t>Titel Schritt 2</a:t>
          </a:r>
          <a:endParaRPr lang="en-US" dirty="0"/>
        </a:p>
      </dgm: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/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/>
        </a:p>
      </dgm:t>
    </dgm:pt>
    <dgm:pt modelId="{3DC9E84D-4109-41D9-B23B-CD33F63307C9}">
      <dgm:prSet phldrT="[Text]"/>
      <dgm:spPr/>
      <dgm:t>
        <a:bodyPr/>
        <a:lstStyle/>
        <a:p>
          <a:r>
            <a:rPr lang="en-US" dirty="0" smtClean="0"/>
            <a:t>Aufgabenbeschreibung</a:t>
          </a:r>
          <a:endParaRPr lang="en-US" dirty="0"/>
        </a:p>
      </dgm: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/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/>
        </a:p>
      </dgm:t>
    </dgm:pt>
    <dgm:pt modelId="{398C4C62-02C4-4A91-B786-6B3C60549C0C}">
      <dgm:prSet phldrT="[Text]"/>
      <dgm:spPr/>
      <dgm:t>
        <a:bodyPr/>
        <a:lstStyle/>
        <a:p>
          <a:r>
            <a:rPr lang="en-US" dirty="0" smtClean="0"/>
            <a:t>Aufgabenbeschreibung</a:t>
          </a:r>
          <a:endParaRPr lang="en-US" dirty="0"/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/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/>
        </a:p>
      </dgm:t>
    </dgm:pt>
    <dgm:pt modelId="{1B41DC41-29F0-4922-BFC5-D6FC08605C24}">
      <dgm:prSet phldrT="[Text]"/>
      <dgm:spPr/>
      <dgm:t>
        <a:bodyPr/>
        <a:lstStyle/>
        <a:p>
          <a:r>
            <a:rPr lang="en-US" dirty="0" smtClean="0"/>
            <a:t>Titel Schritt 3</a:t>
          </a:r>
          <a:endParaRPr lang="en-US" dirty="0"/>
        </a:p>
      </dgm:t>
    </dgm:pt>
    <dgm:pt modelId="{CE9E3E3B-2FC2-4FCA-97C2-0743E0F5A1A8}" type="parTrans" cxnId="{EBEFFE02-D79C-4682-B676-2C45B3EDDB59}">
      <dgm:prSet/>
      <dgm:spPr/>
      <dgm:t>
        <a:bodyPr/>
        <a:lstStyle/>
        <a:p>
          <a:endParaRPr lang="en-US"/>
        </a:p>
      </dgm:t>
    </dgm:pt>
    <dgm:pt modelId="{B1482198-B815-4549-93A1-1975942E3B24}" type="sibTrans" cxnId="{EBEFFE02-D79C-4682-B676-2C45B3EDDB59}">
      <dgm:prSet/>
      <dgm:spPr/>
      <dgm:t>
        <a:bodyPr/>
        <a:lstStyle/>
        <a:p>
          <a:endParaRPr lang="en-US"/>
        </a:p>
      </dgm:t>
    </dgm:pt>
    <dgm:pt modelId="{4777BA7A-CB4C-4047-A5C1-19C4370C7AE7}">
      <dgm:prSet phldrT="[Text]"/>
      <dgm:spPr/>
      <dgm:t>
        <a:bodyPr/>
        <a:lstStyle/>
        <a:p>
          <a:r>
            <a:rPr lang="en-US" dirty="0" smtClean="0"/>
            <a:t>Aufgabenbeschreibung</a:t>
          </a:r>
          <a:endParaRPr lang="en-US" dirty="0"/>
        </a:p>
      </dgm:t>
    </dgm:pt>
    <dgm:pt modelId="{DBA40324-CF00-4C14-AB62-75C05DB6EAE5}" type="parTrans" cxnId="{991CB489-1893-438D-BC32-42AAD94F996C}">
      <dgm:prSet/>
      <dgm:spPr/>
      <dgm:t>
        <a:bodyPr/>
        <a:lstStyle/>
        <a:p>
          <a:endParaRPr lang="en-US"/>
        </a:p>
      </dgm:t>
    </dgm:pt>
    <dgm:pt modelId="{494B452E-9B16-41EA-8512-F0037B9C3E0D}" type="sibTrans" cxnId="{991CB489-1893-438D-BC32-42AAD94F996C}">
      <dgm:prSet/>
      <dgm:spPr/>
      <dgm:t>
        <a:bodyPr/>
        <a:lstStyle/>
        <a:p>
          <a:endParaRPr lang="en-US"/>
        </a:p>
      </dgm:t>
    </dgm:pt>
    <dgm:pt modelId="{6C394397-D1FF-412A-9B1A-A1C7497BA927}">
      <dgm:prSet phldrT="[Text]"/>
      <dgm:spPr/>
      <dgm:t>
        <a:bodyPr/>
        <a:lstStyle/>
        <a:p>
          <a:r>
            <a:rPr lang="en-US" dirty="0" smtClean="0"/>
            <a:t>Aufgabenbeschreibung</a:t>
          </a:r>
          <a:endParaRPr lang="en-US" dirty="0"/>
        </a:p>
      </dgm:t>
    </dgm:pt>
    <dgm:pt modelId="{425D4D77-0B0F-403F-9E7B-0D6810A3F122}" type="parTrans" cxnId="{40E1DA70-D516-4525-B8C3-5B91C3FA1389}">
      <dgm:prSet/>
      <dgm:spPr/>
      <dgm:t>
        <a:bodyPr/>
        <a:lstStyle/>
        <a:p>
          <a:endParaRPr lang="en-US"/>
        </a:p>
      </dgm:t>
    </dgm:pt>
    <dgm:pt modelId="{C962F407-523D-4723-A0B0-319C51C91A51}" type="sibTrans" cxnId="{40E1DA70-D516-4525-B8C3-5B91C3FA1389}">
      <dgm:prSet/>
      <dgm:spPr/>
      <dgm:t>
        <a:bodyPr/>
        <a:lstStyle/>
        <a:p>
          <a:endParaRPr lang="en-US"/>
        </a:p>
      </dgm:t>
    </dgm:pt>
    <dgm:pt modelId="{6D0CEE65-1799-432A-8AD1-DF4C20022E7A}" type="pres">
      <dgm:prSet presAssocID="{CE05747F-C2B6-48F4-B230-931F3251F6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74D4157-04E4-420B-9D82-E97BDD7C4CC0}" type="pres">
      <dgm:prSet presAssocID="{7E505937-A1D1-4FCF-B857-F28870C2B438}" presName="linNode" presStyleCnt="0"/>
      <dgm:spPr/>
    </dgm:pt>
    <dgm:pt modelId="{0D091350-5E7E-4CFD-97F0-E2B345D9CD2D}" type="pres">
      <dgm:prSet presAssocID="{7E505937-A1D1-4FCF-B857-F28870C2B438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C038BB-35B4-47D1-B6C1-7420A4F18289}" type="pres">
      <dgm:prSet presAssocID="{7E505937-A1D1-4FCF-B857-F28870C2B438}" presName="bracket" presStyleLbl="parChTrans1D1" presStyleIdx="0" presStyleCnt="3"/>
      <dgm:spPr/>
    </dgm:pt>
    <dgm:pt modelId="{A773E9C6-7F86-41BF-9FBD-0CEE3791F078}" type="pres">
      <dgm:prSet presAssocID="{7E505937-A1D1-4FCF-B857-F28870C2B438}" presName="spH" presStyleCnt="0"/>
      <dgm:spPr/>
    </dgm:pt>
    <dgm:pt modelId="{A294454B-AD86-4062-B5CA-373AD1B77792}" type="pres">
      <dgm:prSet presAssocID="{7E505937-A1D1-4FCF-B857-F28870C2B438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8C3938-560F-4B19-84E5-31B2E542851D}" type="pres">
      <dgm:prSet presAssocID="{3B7DB6A5-4C5E-46B9-A357-36BB8E4D8D85}" presName="spV" presStyleCnt="0"/>
      <dgm:spPr/>
    </dgm:pt>
    <dgm:pt modelId="{573DF3DD-73E9-49D9-AEB4-C31ABF35E314}" type="pres">
      <dgm:prSet presAssocID="{B1295C8C-8D1F-43C6-82C9-E9A0C9D69E91}" presName="linNode" presStyleCnt="0"/>
      <dgm:spPr/>
    </dgm:pt>
    <dgm:pt modelId="{BB25C020-BB53-4615-9E10-62D1F71BEEAD}" type="pres">
      <dgm:prSet presAssocID="{B1295C8C-8D1F-43C6-82C9-E9A0C9D69E91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ACBABA-680B-4BF5-81AC-DE6506B33702}" type="pres">
      <dgm:prSet presAssocID="{B1295C8C-8D1F-43C6-82C9-E9A0C9D69E91}" presName="bracket" presStyleLbl="parChTrans1D1" presStyleIdx="1" presStyleCnt="3"/>
      <dgm:spPr/>
    </dgm:pt>
    <dgm:pt modelId="{003046FF-5EA0-414E-9275-76206E120A7A}" type="pres">
      <dgm:prSet presAssocID="{B1295C8C-8D1F-43C6-82C9-E9A0C9D69E91}" presName="spH" presStyleCnt="0"/>
      <dgm:spPr/>
    </dgm:pt>
    <dgm:pt modelId="{96A27E12-AB8B-411B-B3E1-7C2A16390CE0}" type="pres">
      <dgm:prSet presAssocID="{B1295C8C-8D1F-43C6-82C9-E9A0C9D69E91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E2D452-5D5F-4DAB-9D32-47B8CFF16A59}" type="pres">
      <dgm:prSet presAssocID="{8C31FF87-D786-498F-B4F8-FA4F5650B856}" presName="spV" presStyleCnt="0"/>
      <dgm:spPr/>
    </dgm:pt>
    <dgm:pt modelId="{3D413048-9324-4F00-A8E9-8C77CE19F17F}" type="pres">
      <dgm:prSet presAssocID="{1B41DC41-29F0-4922-BFC5-D6FC08605C24}" presName="linNode" presStyleCnt="0"/>
      <dgm:spPr/>
    </dgm:pt>
    <dgm:pt modelId="{FC46FBC7-93BD-4D08-B86B-FDB1A9127665}" type="pres">
      <dgm:prSet presAssocID="{1B41DC41-29F0-4922-BFC5-D6FC08605C24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9E27621-6898-4758-8757-21705BE1E660}" type="pres">
      <dgm:prSet presAssocID="{1B41DC41-29F0-4922-BFC5-D6FC08605C24}" presName="bracket" presStyleLbl="parChTrans1D1" presStyleIdx="2" presStyleCnt="3"/>
      <dgm:spPr/>
    </dgm:pt>
    <dgm:pt modelId="{F0F31126-886F-40A4-9687-30A9EC55F209}" type="pres">
      <dgm:prSet presAssocID="{1B41DC41-29F0-4922-BFC5-D6FC08605C24}" presName="spH" presStyleCnt="0"/>
      <dgm:spPr/>
    </dgm:pt>
    <dgm:pt modelId="{C44A110F-0113-4B5D-9E26-4949E9799B93}" type="pres">
      <dgm:prSet presAssocID="{1B41DC41-29F0-4922-BFC5-D6FC08605C24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4FD38FD-EB3E-42CF-B3BB-06B3D092BDA0}" type="presOf" srcId="{8129FD2A-3327-4A99-8DA3-3ED69C380BBF}" destId="{A294454B-AD86-4062-B5CA-373AD1B77792}" srcOrd="0" destOrd="1" presId="urn:diagrams.loki3.com/BracketList"/>
    <dgm:cxn modelId="{991CB489-1893-438D-BC32-42AAD94F996C}" srcId="{1B41DC41-29F0-4922-BFC5-D6FC08605C24}" destId="{4777BA7A-CB4C-4047-A5C1-19C4370C7AE7}" srcOrd="0" destOrd="0" parTransId="{DBA40324-CF00-4C14-AB62-75C05DB6EAE5}" sibTransId="{494B452E-9B16-41EA-8512-F0037B9C3E0D}"/>
    <dgm:cxn modelId="{08560600-35E5-47AD-8C2B-67A24E73BA16}" type="presOf" srcId="{CE05747F-C2B6-48F4-B230-931F3251F608}" destId="{6D0CEE65-1799-432A-8AD1-DF4C20022E7A}" srcOrd="0" destOrd="0" presId="urn:diagrams.loki3.com/BracketList"/>
    <dgm:cxn modelId="{344CD1D4-AC59-45F0-AE6F-CA79D3698EDB}" type="presOf" srcId="{3DC9E84D-4109-41D9-B23B-CD33F63307C9}" destId="{96A27E12-AB8B-411B-B3E1-7C2A16390CE0}" srcOrd="0" destOrd="0" presId="urn:diagrams.loki3.com/BracketList"/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574AB5CD-2301-4FB1-82DD-5620BBB14F58}" type="presOf" srcId="{7E505937-A1D1-4FCF-B857-F28870C2B438}" destId="{0D091350-5E7E-4CFD-97F0-E2B345D9CD2D}" srcOrd="0" destOrd="0" presId="urn:diagrams.loki3.com/BracketList"/>
    <dgm:cxn modelId="{40E1DA70-D516-4525-B8C3-5B91C3FA1389}" srcId="{1B41DC41-29F0-4922-BFC5-D6FC08605C24}" destId="{6C394397-D1FF-412A-9B1A-A1C7497BA927}" srcOrd="1" destOrd="0" parTransId="{425D4D77-0B0F-403F-9E7B-0D6810A3F122}" sibTransId="{C962F407-523D-4723-A0B0-319C51C91A51}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94F1E1E6-9D1F-44FC-9323-962C8959D9D2}" type="presOf" srcId="{754976FE-E4B0-4743-B453-0E44EC68399E}" destId="{A294454B-AD86-4062-B5CA-373AD1B77792}" srcOrd="0" destOrd="0" presId="urn:diagrams.loki3.com/BracketList"/>
    <dgm:cxn modelId="{9F361E47-9A1B-4E3E-8CAF-192E7DF4479A}" type="presOf" srcId="{B1295C8C-8D1F-43C6-82C9-E9A0C9D69E91}" destId="{BB25C020-BB53-4615-9E10-62D1F71BEEAD}" srcOrd="0" destOrd="0" presId="urn:diagrams.loki3.com/BracketList"/>
    <dgm:cxn modelId="{EB91351D-5102-4909-A823-57848A7636A6}" type="presOf" srcId="{398C4C62-02C4-4A91-B786-6B3C60549C0C}" destId="{96A27E12-AB8B-411B-B3E1-7C2A16390CE0}" srcOrd="0" destOrd="1" presId="urn:diagrams.loki3.com/BracketList"/>
    <dgm:cxn modelId="{EBEFFE02-D79C-4682-B676-2C45B3EDDB59}" srcId="{CE05747F-C2B6-48F4-B230-931F3251F608}" destId="{1B41DC41-29F0-4922-BFC5-D6FC08605C24}" srcOrd="2" destOrd="0" parTransId="{CE9E3E3B-2FC2-4FCA-97C2-0743E0F5A1A8}" sibTransId="{B1482198-B815-4549-93A1-1975942E3B24}"/>
    <dgm:cxn modelId="{72791197-9229-493F-860D-FB0CD4A01814}" type="presOf" srcId="{4777BA7A-CB4C-4047-A5C1-19C4370C7AE7}" destId="{C44A110F-0113-4B5D-9E26-4949E9799B93}" srcOrd="0" destOrd="0" presId="urn:diagrams.loki3.com/BracketList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002CD3BC-51D8-47C4-A53A-B49FAC2C2077}" type="presOf" srcId="{1B41DC41-29F0-4922-BFC5-D6FC08605C24}" destId="{FC46FBC7-93BD-4D08-B86B-FDB1A9127665}" srcOrd="0" destOrd="0" presId="urn:diagrams.loki3.com/BracketList"/>
    <dgm:cxn modelId="{EE1D09FF-D341-4EE1-99CF-23D52EC84006}" type="presOf" srcId="{6C394397-D1FF-412A-9B1A-A1C7497BA927}" destId="{C44A110F-0113-4B5D-9E26-4949E9799B93}" srcOrd="0" destOrd="1" presId="urn:diagrams.loki3.com/BracketList"/>
    <dgm:cxn modelId="{8030BF85-DFAA-4DE4-9705-EBE40B8CF9FD}" type="presParOf" srcId="{6D0CEE65-1799-432A-8AD1-DF4C20022E7A}" destId="{F74D4157-04E4-420B-9D82-E97BDD7C4CC0}" srcOrd="0" destOrd="0" presId="urn:diagrams.loki3.com/BracketList"/>
    <dgm:cxn modelId="{33863A59-7919-46CE-96C1-561CD6C7B27A}" type="presParOf" srcId="{F74D4157-04E4-420B-9D82-E97BDD7C4CC0}" destId="{0D091350-5E7E-4CFD-97F0-E2B345D9CD2D}" srcOrd="0" destOrd="0" presId="urn:diagrams.loki3.com/BracketList"/>
    <dgm:cxn modelId="{03720339-7B4E-445C-A3C4-13929CADCF63}" type="presParOf" srcId="{F74D4157-04E4-420B-9D82-E97BDD7C4CC0}" destId="{51C038BB-35B4-47D1-B6C1-7420A4F18289}" srcOrd="1" destOrd="0" presId="urn:diagrams.loki3.com/BracketList"/>
    <dgm:cxn modelId="{EC113D6C-8F14-435C-B41C-06BC3301BA4E}" type="presParOf" srcId="{F74D4157-04E4-420B-9D82-E97BDD7C4CC0}" destId="{A773E9C6-7F86-41BF-9FBD-0CEE3791F078}" srcOrd="2" destOrd="0" presId="urn:diagrams.loki3.com/BracketList"/>
    <dgm:cxn modelId="{456CD185-F91C-4295-989E-C83E2222DBE5}" type="presParOf" srcId="{F74D4157-04E4-420B-9D82-E97BDD7C4CC0}" destId="{A294454B-AD86-4062-B5CA-373AD1B77792}" srcOrd="3" destOrd="0" presId="urn:diagrams.loki3.com/BracketList"/>
    <dgm:cxn modelId="{6C6B91BC-07DD-496E-AF65-541A92510DB0}" type="presParOf" srcId="{6D0CEE65-1799-432A-8AD1-DF4C20022E7A}" destId="{F98C3938-560F-4B19-84E5-31B2E542851D}" srcOrd="1" destOrd="0" presId="urn:diagrams.loki3.com/BracketList"/>
    <dgm:cxn modelId="{3C277D6D-5ADD-4F75-B594-BDE00B5970B7}" type="presParOf" srcId="{6D0CEE65-1799-432A-8AD1-DF4C20022E7A}" destId="{573DF3DD-73E9-49D9-AEB4-C31ABF35E314}" srcOrd="2" destOrd="0" presId="urn:diagrams.loki3.com/BracketList"/>
    <dgm:cxn modelId="{52E3B48C-CA29-429E-B67A-476840C883B0}" type="presParOf" srcId="{573DF3DD-73E9-49D9-AEB4-C31ABF35E314}" destId="{BB25C020-BB53-4615-9E10-62D1F71BEEAD}" srcOrd="0" destOrd="0" presId="urn:diagrams.loki3.com/BracketList"/>
    <dgm:cxn modelId="{C3CB2ED1-B5C9-49D0-8A68-AC16F4C8C434}" type="presParOf" srcId="{573DF3DD-73E9-49D9-AEB4-C31ABF35E314}" destId="{69ACBABA-680B-4BF5-81AC-DE6506B33702}" srcOrd="1" destOrd="0" presId="urn:diagrams.loki3.com/BracketList"/>
    <dgm:cxn modelId="{B45C1D0A-C8FE-48FB-9AB5-3589C1673C7D}" type="presParOf" srcId="{573DF3DD-73E9-49D9-AEB4-C31ABF35E314}" destId="{003046FF-5EA0-414E-9275-76206E120A7A}" srcOrd="2" destOrd="0" presId="urn:diagrams.loki3.com/BracketList"/>
    <dgm:cxn modelId="{B7DAF32A-8A48-4421-A6DA-74CF9FE55506}" type="presParOf" srcId="{573DF3DD-73E9-49D9-AEB4-C31ABF35E314}" destId="{96A27E12-AB8B-411B-B3E1-7C2A16390CE0}" srcOrd="3" destOrd="0" presId="urn:diagrams.loki3.com/BracketList"/>
    <dgm:cxn modelId="{B71424AF-7FAF-441D-98FA-6DE01962A5A2}" type="presParOf" srcId="{6D0CEE65-1799-432A-8AD1-DF4C20022E7A}" destId="{90E2D452-5D5F-4DAB-9D32-47B8CFF16A59}" srcOrd="3" destOrd="0" presId="urn:diagrams.loki3.com/BracketList"/>
    <dgm:cxn modelId="{28DD0363-B3C7-446C-BA1B-4F23C9C2B4C2}" type="presParOf" srcId="{6D0CEE65-1799-432A-8AD1-DF4C20022E7A}" destId="{3D413048-9324-4F00-A8E9-8C77CE19F17F}" srcOrd="4" destOrd="0" presId="urn:diagrams.loki3.com/BracketList"/>
    <dgm:cxn modelId="{A6F96ABE-DFF3-45AE-BCED-9F0AF0E1330E}" type="presParOf" srcId="{3D413048-9324-4F00-A8E9-8C77CE19F17F}" destId="{FC46FBC7-93BD-4D08-B86B-FDB1A9127665}" srcOrd="0" destOrd="0" presId="urn:diagrams.loki3.com/BracketList"/>
    <dgm:cxn modelId="{2F302F96-671B-4D92-A486-AA33E693949F}" type="presParOf" srcId="{3D413048-9324-4F00-A8E9-8C77CE19F17F}" destId="{29E27621-6898-4758-8757-21705BE1E660}" srcOrd="1" destOrd="0" presId="urn:diagrams.loki3.com/BracketList"/>
    <dgm:cxn modelId="{28A09F6C-02B3-4ECA-8FD1-FE798CB1FE16}" type="presParOf" srcId="{3D413048-9324-4F00-A8E9-8C77CE19F17F}" destId="{F0F31126-886F-40A4-9687-30A9EC55F209}" srcOrd="2" destOrd="0" presId="urn:diagrams.loki3.com/BracketList"/>
    <dgm:cxn modelId="{91C1EE1B-E83D-4EF1-A44E-0B3FE7BD5E57}" type="presParOf" srcId="{3D413048-9324-4F00-A8E9-8C77CE19F17F}" destId="{C44A110F-0113-4B5D-9E26-4949E9799B93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91350-5E7E-4CFD-97F0-E2B345D9CD2D}">
      <dsp:nvSpPr>
        <dsp:cNvPr id="0" name=""/>
        <dsp:cNvSpPr/>
      </dsp:nvSpPr>
      <dsp:spPr>
        <a:xfrm>
          <a:off x="4643" y="118748"/>
          <a:ext cx="2374959" cy="1102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noProof="0" dirty="0" smtClean="0"/>
            <a:t>Titel</a:t>
          </a:r>
          <a:r>
            <a:rPr lang="en-US" sz="3300" kern="1200" dirty="0" smtClean="0"/>
            <a:t> </a:t>
          </a:r>
          <a:r>
            <a:rPr lang="de-DE" sz="3300" kern="1200" noProof="0" dirty="0" smtClean="0"/>
            <a:t>Schritt</a:t>
          </a:r>
          <a:r>
            <a:rPr lang="en-US" sz="3300" kern="1200" dirty="0" smtClean="0"/>
            <a:t> 1</a:t>
          </a:r>
          <a:endParaRPr lang="en-US" sz="3300" kern="1200" dirty="0"/>
        </a:p>
      </dsp:txBody>
      <dsp:txXfrm>
        <a:off x="4643" y="118748"/>
        <a:ext cx="2374959" cy="1102612"/>
      </dsp:txXfrm>
    </dsp:sp>
    <dsp:sp modelId="{51C038BB-35B4-47D1-B6C1-7420A4F18289}">
      <dsp:nvSpPr>
        <dsp:cNvPr id="0" name=""/>
        <dsp:cNvSpPr/>
      </dsp:nvSpPr>
      <dsp:spPr>
        <a:xfrm>
          <a:off x="2379602" y="32606"/>
          <a:ext cx="474991" cy="127489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4454B-AD86-4062-B5CA-373AD1B77792}">
      <dsp:nvSpPr>
        <dsp:cNvPr id="0" name=""/>
        <dsp:cNvSpPr/>
      </dsp:nvSpPr>
      <dsp:spPr>
        <a:xfrm>
          <a:off x="3044591" y="32606"/>
          <a:ext cx="6459890" cy="1274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Aufgabenbeschreibung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Aufgabenbeschreibung</a:t>
          </a:r>
          <a:endParaRPr lang="en-US" sz="3300" kern="1200" dirty="0"/>
        </a:p>
      </dsp:txBody>
      <dsp:txXfrm>
        <a:off x="3044591" y="32606"/>
        <a:ext cx="6459890" cy="1274895"/>
      </dsp:txXfrm>
    </dsp:sp>
    <dsp:sp modelId="{BB25C020-BB53-4615-9E10-62D1F71BEEAD}">
      <dsp:nvSpPr>
        <dsp:cNvPr id="0" name=""/>
        <dsp:cNvSpPr/>
      </dsp:nvSpPr>
      <dsp:spPr>
        <a:xfrm>
          <a:off x="4643" y="1512443"/>
          <a:ext cx="2374959" cy="1102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Titel Schritt 2</a:t>
          </a:r>
          <a:endParaRPr lang="en-US" sz="3300" kern="1200" dirty="0"/>
        </a:p>
      </dsp:txBody>
      <dsp:txXfrm>
        <a:off x="4643" y="1512443"/>
        <a:ext cx="2374959" cy="1102612"/>
      </dsp:txXfrm>
    </dsp:sp>
    <dsp:sp modelId="{69ACBABA-680B-4BF5-81AC-DE6506B33702}">
      <dsp:nvSpPr>
        <dsp:cNvPr id="0" name=""/>
        <dsp:cNvSpPr/>
      </dsp:nvSpPr>
      <dsp:spPr>
        <a:xfrm>
          <a:off x="2379602" y="1426302"/>
          <a:ext cx="474991" cy="127489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27E12-AB8B-411B-B3E1-7C2A16390CE0}">
      <dsp:nvSpPr>
        <dsp:cNvPr id="0" name=""/>
        <dsp:cNvSpPr/>
      </dsp:nvSpPr>
      <dsp:spPr>
        <a:xfrm>
          <a:off x="3044591" y="1426302"/>
          <a:ext cx="6459890" cy="1274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Aufgabenbeschreibung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Aufgabenbeschreibung</a:t>
          </a:r>
          <a:endParaRPr lang="en-US" sz="3300" kern="1200" dirty="0"/>
        </a:p>
      </dsp:txBody>
      <dsp:txXfrm>
        <a:off x="3044591" y="1426302"/>
        <a:ext cx="6459890" cy="1274895"/>
      </dsp:txXfrm>
    </dsp:sp>
    <dsp:sp modelId="{FC46FBC7-93BD-4D08-B86B-FDB1A9127665}">
      <dsp:nvSpPr>
        <dsp:cNvPr id="0" name=""/>
        <dsp:cNvSpPr/>
      </dsp:nvSpPr>
      <dsp:spPr>
        <a:xfrm>
          <a:off x="4643" y="2906139"/>
          <a:ext cx="2374959" cy="1102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83820" rIns="234696" bIns="8382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Titel Schritt 3</a:t>
          </a:r>
          <a:endParaRPr lang="en-US" sz="3300" kern="1200" dirty="0"/>
        </a:p>
      </dsp:txBody>
      <dsp:txXfrm>
        <a:off x="4643" y="2906139"/>
        <a:ext cx="2374959" cy="1102612"/>
      </dsp:txXfrm>
    </dsp:sp>
    <dsp:sp modelId="{29E27621-6898-4758-8757-21705BE1E660}">
      <dsp:nvSpPr>
        <dsp:cNvPr id="0" name=""/>
        <dsp:cNvSpPr/>
      </dsp:nvSpPr>
      <dsp:spPr>
        <a:xfrm>
          <a:off x="2379602" y="2819997"/>
          <a:ext cx="474991" cy="127489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A110F-0113-4B5D-9E26-4949E9799B93}">
      <dsp:nvSpPr>
        <dsp:cNvPr id="0" name=""/>
        <dsp:cNvSpPr/>
      </dsp:nvSpPr>
      <dsp:spPr>
        <a:xfrm>
          <a:off x="3044591" y="2819997"/>
          <a:ext cx="6459890" cy="1274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Aufgabenbeschreibung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Aufgabenbeschreibung</a:t>
          </a:r>
          <a:endParaRPr lang="en-US" sz="3300" kern="1200" dirty="0"/>
        </a:p>
      </dsp:txBody>
      <dsp:txXfrm>
        <a:off x="3044591" y="2819997"/>
        <a:ext cx="6459890" cy="1274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Liste mit vertikalen Klammern"/>
  <dgm:desc val="Hiermit zeigen Sie gruppierte Datenblöcke an. Dies eignet sich optimal für große Mengen von Text der Ebe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B355B33-F5A3-457B-8E2A-B2948FB145A5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3265B9A-F1D5-4A64-914A-617B269B4F89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740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56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de-DE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27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0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28C76-5A51-4B1C-8925-3B015C76D55D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767583-FE1D-4A6C-8BB5-CE26C27B274D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8C482E-9F64-4196-834A-4D7171B22C57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EE362D-C291-4254-800C-8F400052EC7A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93ED17-AD4C-4CA6-AF6B-58A6A9782824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all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000" b="0" cap="all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206FCF-D3DD-4994-9BD5-DB7F221BEB77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9E576D-FBBC-4A74-8754-84801154D653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7287D2-693C-4648-BC93-5FC0C9369B1D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</a:p>
          <a:p>
            <a:pPr lvl="5" rtl="0"/>
            <a:r>
              <a:rPr lang="de-DE" dirty="0" smtClean="0"/>
              <a:t>Sechste Ebene</a:t>
            </a:r>
          </a:p>
          <a:p>
            <a:pPr lvl="6" rtl="0"/>
            <a:r>
              <a:rPr lang="de-DE" dirty="0" smtClean="0"/>
              <a:t>Siebte Ebene</a:t>
            </a:r>
          </a:p>
          <a:p>
            <a:pPr lvl="7" rtl="0"/>
            <a:r>
              <a:rPr lang="de-DE" dirty="0" smtClean="0"/>
              <a:t>Achte Ebene</a:t>
            </a:r>
          </a:p>
          <a:p>
            <a:pPr lvl="8" rtl="0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44D198-AD14-45C7-893D-AF374F352331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756937-59FE-4976-A2F9-C26BEDE2681B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C06260A-7828-47B0-9A1B-71DBC9C6D16F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Titellayout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 und Inhalt Layout mit Liste</a:t>
            </a:r>
            <a:endParaRPr lang="de-DE" dirty="0"/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Hier ersten Aufzählungspunkt hinzufügen</a:t>
            </a:r>
          </a:p>
          <a:p>
            <a:pPr rtl="0"/>
            <a:r>
              <a:rPr lang="de-DE" dirty="0" smtClean="0"/>
              <a:t>Hier zweiten Aufzählungspunkt hinzufügen</a:t>
            </a:r>
          </a:p>
          <a:p>
            <a:pPr rtl="0"/>
            <a:r>
              <a:rPr lang="de-DE" dirty="0" smtClean="0"/>
              <a:t>Hier dritten Aufzählungspunkt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Titel und Inhaltslayout mit Diagramm</a:t>
            </a:r>
          </a:p>
        </p:txBody>
      </p:sp>
      <p:graphicFrame>
        <p:nvGraphicFramePr>
          <p:cNvPr id="7" name="Inhaltsplatzhalter 6" descr="Gruppierte Säulen/Linienverbunddiagramm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68704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Layout mit zwei Inhalten und Tabelle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Erster Aufzählungspunkt hier</a:t>
            </a:r>
          </a:p>
          <a:p>
            <a:pPr rtl="0"/>
            <a:r>
              <a:rPr lang="de-DE" dirty="0" smtClean="0"/>
              <a:t>Zweiter Aufzählungspunkt hier</a:t>
            </a:r>
          </a:p>
          <a:p>
            <a:pPr rtl="0"/>
            <a:r>
              <a:rPr lang="de-DE" dirty="0" smtClean="0"/>
              <a:t>Dritter Aufzählungspunkt hier</a:t>
            </a:r>
            <a:endParaRPr lang="de-DE" dirty="0"/>
          </a:p>
        </p:txBody>
      </p:sp>
      <p:graphicFrame>
        <p:nvGraphicFramePr>
          <p:cNvPr id="9" name="Inhaltsplatzhalter 8" descr="Beispieltabelle mit 3 Spalten und 4 Zeilen" title="Tabel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0880222"/>
              </p:ext>
            </p:extLst>
          </p:nvPr>
        </p:nvGraphicFramePr>
        <p:xfrm>
          <a:off x="6278563" y="1901825"/>
          <a:ext cx="4572000" cy="20371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24000"/>
                <a:gridCol w="1524000"/>
                <a:gridCol w="1524000"/>
              </a:tblGrid>
              <a:tr h="509282">
                <a:tc>
                  <a:txBody>
                    <a:bodyPr/>
                    <a:lstStyle/>
                    <a:p>
                      <a:pPr rtl="0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Gruppe 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Gruppe 2</a:t>
                      </a:r>
                      <a:endParaRPr lang="de-DE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de-DE" dirty="0" smtClean="0"/>
                        <a:t>Klasse 1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82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95</a:t>
                      </a:r>
                      <a:endParaRPr lang="de-DE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de-DE" dirty="0" smtClean="0"/>
                        <a:t>Klasse 2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76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88</a:t>
                      </a:r>
                      <a:endParaRPr lang="de-DE" dirty="0"/>
                    </a:p>
                  </a:txBody>
                  <a:tcPr anchor="ctr"/>
                </a:tc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de-DE" dirty="0" smtClean="0"/>
                        <a:t>Klasse 3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84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 smtClean="0"/>
                        <a:t>90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 und Inhaltslayout mit SmartArt</a:t>
            </a:r>
            <a:endParaRPr lang="de-DE" dirty="0"/>
          </a:p>
        </p:txBody>
      </p:sp>
      <p:graphicFrame>
        <p:nvGraphicFramePr>
          <p:cNvPr id="3" name="Inhaltsplatzhalt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725401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mit türkisfarbigen Bändern 16 x 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6C857B-E52C-4200-9223-45EEE86CA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DE0ED7-AE8B-4CE1-892D-805FE0D473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69BF48-D9C3-4DE0-818A-0C2EC431B64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Breitbild</PresentationFormat>
  <Paragraphs>35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Design mit türkisfarbigen Bändern 16 x 9</vt:lpstr>
      <vt:lpstr>Titellayout</vt:lpstr>
      <vt:lpstr>Titel und Inhalt Layout mit Liste</vt:lpstr>
      <vt:lpstr>Titel und Inhaltslayout mit Diagramm</vt:lpstr>
      <vt:lpstr>Layout mit zwei Inhalten und Tabelle</vt:lpstr>
      <vt:lpstr>Titel und Inhaltslayout mit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2013-07-31T01:42:57Z</dcterms:created>
  <dcterms:modified xsi:type="dcterms:W3CDTF">2013-12-30T02:47:50Z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