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71" r:id="rId7"/>
    <p:sldId id="272" r:id="rId8"/>
    <p:sldId id="273" r:id="rId9"/>
    <p:sldId id="263" r:id="rId10"/>
    <p:sldId id="265" r:id="rId11"/>
    <p:sldId id="266" r:id="rId12"/>
    <p:sldId id="267" r:id="rId13"/>
    <p:sldId id="274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4" y="6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040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325224"/>
        <c:axId val="37332561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325224"/>
        <c:axId val="373325616"/>
      </c:lineChart>
      <c:catAx>
        <c:axId val="37332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3325616"/>
        <c:crosses val="autoZero"/>
        <c:auto val="1"/>
        <c:lblAlgn val="ctr"/>
        <c:lblOffset val="100"/>
        <c:noMultiLvlLbl val="0"/>
      </c:catAx>
      <c:valAx>
        <c:axId val="37332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3325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98450B70-D18C-4E1D-97E9-FA8BA06091D9}">
      <dgm:prSet phldrT="[Text]"/>
      <dgm:spPr/>
      <dgm:t>
        <a:bodyPr/>
        <a:lstStyle/>
        <a:p>
          <a:r>
            <a:rPr lang="de-DE"/>
            <a:t>Gruppe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de-DE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de-DE"/>
        </a:p>
      </dgm:t>
    </dgm:pt>
    <dgm:pt modelId="{C1B61D4D-7B51-471F-A0A6-E55A5EC41A8E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de-DE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de-DE"/>
        </a:p>
      </dgm:t>
    </dgm:pt>
    <dgm:pt modelId="{F20117B0-FCD8-4927-B2D0-4FE779DC2A9B}">
      <dgm:prSet phldrT="[Text]"/>
      <dgm:spPr/>
      <dgm:t>
        <a:bodyPr/>
        <a:lstStyle/>
        <a:p>
          <a:r>
            <a:rPr lang="de-DE"/>
            <a:t>Gruppe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de-DE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de-DE"/>
        </a:p>
      </dgm:t>
    </dgm:pt>
    <dgm:pt modelId="{255827E2-CE07-427C-839C-BE2E51FCDBB8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de-DE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de-DE"/>
        </a:p>
      </dgm:t>
    </dgm:pt>
    <dgm:pt modelId="{0D636056-30D8-4434-99F7-E38A6E2B8161}">
      <dgm:prSet phldrT="[Text]"/>
      <dgm:spPr/>
      <dgm:t>
        <a:bodyPr/>
        <a:lstStyle/>
        <a:p>
          <a:r>
            <a:rPr lang="de-DE"/>
            <a:t>Gruppe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de-DE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de-DE"/>
        </a:p>
      </dgm:t>
    </dgm:pt>
    <dgm:pt modelId="{EB73341C-FA6D-4FF7-B456-80B171416073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de-DE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de-DE"/>
        </a:p>
      </dgm:t>
    </dgm:pt>
    <dgm:pt modelId="{3791C0EA-2A16-4B79-AE66-267F4C96876D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de-DE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de-DE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A</a:t>
          </a:r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2</a:t>
          </a:r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B</a:t>
          </a:r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2</a:t>
          </a:r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C</a:t>
          </a:r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5CE4AF87-FDEA-4223-9236-5089F5BBB767}" type="datetime1">
              <a:rPr lang="de-DE" smtClean="0"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A446DCAE-1661-43FF-8A44-43DAFDC1FD90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3CD5A5D0-7565-409E-8999-64DD6FA1276F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9C971FF-EF28-4195-A575-329446EFAA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18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arte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de-DE" sz="4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1389D-6253-4E33-8D86-1577A65AD85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/>
            </a:lvl7pPr>
            <a:lvl8pPr latinLnBrk="0">
              <a:defRPr lang="de-DE"/>
            </a:lvl8pPr>
            <a:lvl9pPr latinLnBrk="0">
              <a:defRPr lang="de-DE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947DAC-DA99-4A21-9B06-CF0A5E58594B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  <a:lvl9pPr latinLnBrk="0">
              <a:defRPr lang="de-DE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655AB-CC0D-4CA0-9C11-F20604FD4F5D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de-DE" sz="44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71569-AFA8-4F93-862B-FFDE40CFC8F3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 baseline="0"/>
            </a:lvl7pPr>
            <a:lvl8pPr latinLnBrk="0">
              <a:defRPr lang="de-DE" sz="1600" baseline="0"/>
            </a:lvl8pPr>
            <a:lvl9pPr latinLnBrk="0">
              <a:defRPr lang="de-DE" sz="16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1970A-E494-44AA-9B58-D4E977F308FA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 baseline="0"/>
            </a:lvl8pPr>
            <a:lvl9pPr latinLnBrk="0">
              <a:defRPr lang="de-DE" sz="14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AE18C3-2126-458E-A1A5-DA875DAB2359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EB2A0-9A69-491A-B7C2-6F5A9D1C2234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B3C7B8-2D5E-4E88-AD56-910A567B5CC1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29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0D41ED-9C96-4B6A-8154-A217BBE008CA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29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de-DE" sz="24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21F67-1A07-49DF-83F1-FA6BD2D5A26F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56435142-FC99-4A9E-B2B4-D2529B5CB199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 und Inhaltslayout </a:t>
            </a:r>
            <a:br>
              <a:rPr lang="de-DE" dirty="0" smtClean="0"/>
            </a:br>
            <a:r>
              <a:rPr lang="de-DE" dirty="0" smtClean="0"/>
              <a:t>mit Diagramm</a:t>
            </a:r>
            <a:endParaRPr lang="de-DE" dirty="0"/>
          </a:p>
        </p:txBody>
      </p:sp>
      <p:graphicFrame>
        <p:nvGraphicFramePr>
          <p:cNvPr id="7" name="Inhaltsplatzhalter 6" descr="Gruppierte Säulen/Linienverbund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603845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Layout mit zwei Inhalten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Tabelle</a:t>
            </a:r>
          </a:p>
        </p:txBody>
      </p:sp>
      <p:graphicFrame>
        <p:nvGraphicFramePr>
          <p:cNvPr id="6" name="Inhaltsplatzhalter 5" descr="Beispieltabelle mit 3 Spalten und 4 Zeilen" title="Tabel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0687114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23103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zwei Inhalten </a:t>
            </a:r>
            <a:br>
              <a:rPr lang="de-DE" dirty="0" smtClean="0"/>
            </a:br>
            <a:r>
              <a:rPr lang="de-DE" dirty="0" smtClean="0"/>
              <a:t>und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5" name="Inhaltsplatzhalter 4" descr="Prozess mit absteigenden Schritte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40270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6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damerikanischer Kontinent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0214B-FF55-446A-B6D2-DC4E4CEE2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8FDD76-F0E6-400C-B368-713A6135C1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47951F-1919-4EF7-B713-59491BF1AB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Benutzerdefiniert</PresentationFormat>
  <Paragraphs>37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Nordamerikanischer Kontinent 16 x 9</vt:lpstr>
      <vt:lpstr>Titellayout</vt:lpstr>
      <vt:lpstr>Titel und Inhaltslayout mit Liste</vt:lpstr>
      <vt:lpstr>Titel und Inhaltslayout  mit Diagramm</vt:lpstr>
      <vt:lpstr>Layout mit zwei Inhalten  und Tabelle</vt:lpstr>
      <vt:lpstr>Layout mit zwei Inhalten 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2013-04-05T20:02:44Z</dcterms:created>
  <dcterms:modified xsi:type="dcterms:W3CDTF">2013-09-22T07:43:03Z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