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465" autoAdjust="0"/>
  </p:normalViewPr>
  <p:slideViewPr>
    <p:cSldViewPr snapToGrid="0">
      <p:cViewPr varScale="1">
        <p:scale>
          <a:sx n="78" d="100"/>
          <a:sy n="78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F00EB0B3-4E34-4D4A-AD1D-EC49660CFA5D}" type="datetime1">
              <a:rPr lang="de-DE" smtClean="0"/>
              <a:t>22.09.2013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89ED90CB-459C-4B12-B364-B0CA1993A97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0DB06B49-5488-4929-8E05-8F6450ACE0B4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4E5863F8-513E-44B9-9F9C-A7685A64A6A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Möchten Sie einen anderen Schriftzug? Wenn Sie einen eigenen Schriftzug einfügen möchten, markieren Sie einfach den Text, und geben Sie einen eigenen Text ein.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Folienbildplatzhalt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ß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ihand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de-DE" sz="82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e-D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03A7-A1B2-4D50-A4B4-4F85EFBF0928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de-D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de-D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de-D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10000" dirty="0"/>
              <a:t>HERZLICHE</a:t>
            </a:r>
            <a:r>
              <a:rPr lang="de-DE" sz="12000" dirty="0"/>
              <a:t> </a:t>
            </a:r>
            <a:r>
              <a:rPr lang="de-DE" sz="4700" dirty="0"/>
              <a:t>Geburtstagswünsche!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burtstagskarte 'Kratzer blau'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Benutzerdefiniert</PresentationFormat>
  <Paragraphs>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Geburtstagskarte 'Kratzer blau'</vt:lpstr>
      <vt:lpstr>HERZLICHE Geburtstagswünsche!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2013-09-22T07:13:32Z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