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676" autoAdjust="0"/>
  </p:normalViewPr>
  <p:slideViewPr>
    <p:cSldViewPr showGuides="1">
      <p:cViewPr varScale="1">
        <p:scale>
          <a:sx n="94" d="100"/>
          <a:sy n="94" d="100"/>
        </p:scale>
        <p:origin x="474" y="84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21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3341306-09A6-4651-B86D-ED8DD90EC9E7}" type="datetime1">
              <a:rPr lang="de-DE" smtClean="0"/>
              <a:t>22.01.2014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EB55FB3-8A94-4A03-9902-AC43FF4884C5}" type="datetime1">
              <a:rPr lang="de-DE" noProof="0" smtClean="0"/>
              <a:pPr algn="r"/>
              <a:t>22.01.2014</a:t>
            </a:fld>
            <a:endParaRPr lang="de-DE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spcBef>
                <a:spcPts val="1200"/>
              </a:spcBef>
            </a:pPr>
            <a:endParaRPr lang="de-DE" sz="1200" noProof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55132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17724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47330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4115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22022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67597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1117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91875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45505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10902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2639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1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2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2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sz="3300" b="1"/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 dirty="0" smtClean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C4E0BC-B958-4BAA-BB9D-FF008C2550AF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ärz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23. Februar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feld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feld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feld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feld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xtfeld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28.</a:t>
            </a:r>
            <a:r>
              <a:rPr lang="de-DE" sz="1300" b="0" noProof="0" dirty="0" smtClean="0">
                <a:solidFill>
                  <a:schemeClr val="tx1"/>
                </a:solidFill>
              </a:rPr>
              <a:t>/1. März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xtfeld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7/8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xtfeld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xtfeld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xtfeld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xtfeld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xtfeld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xtfeld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14/15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xtfeld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xtfeld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xtfeld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xtfeld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21/22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xtfeld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xtfeld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xtfeld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28/29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9" name="Textfeld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10" name="Textfeld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xtfeld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April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feld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feld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9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2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4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5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6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7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9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1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6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8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3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8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0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1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88DAF0A0-F86D-437F-AA78-330F564AC88F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152" name="Fußzeilenplatzhalter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153" name="Foliennummernplatzhalt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154" name="Textfeld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feld 155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30. März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7" name="Textfeld 156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58" name="Textfeld 157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 April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59" name="Textfeld 158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60" name="Textfeld 159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61" name="Textfeld 160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4/5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62" name="Textfeld 161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63" name="Textfeld 162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64" name="Textfeld 163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65" name="Textfeld 164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66" name="Textfeld 165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67" name="Textfeld 166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11/12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68" name="Textfeld 167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69" name="Textfeld 168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0" name="Textfeld 169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1" name="Textfeld 170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2" name="Textfeld 171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3" name="Textfeld 172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18/19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4" name="Textfeld 173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5" name="Textfeld 174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6" name="Textfeld 175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7" name="Textfeld 176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8" name="Textfeld 177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" name="Textfeld 178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25/26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" name="Textfeld 179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" name="Textfeld 180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" name="Textfeld 181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3" name="Textfeld 182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4" name="Textfeld 183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Mai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5" name="Textfeld 184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6" name="Textfeld 185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7" name="Textfeld 186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Textfeld 187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9" name="Textfeld 188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0" name="Textfeld 189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1" name="Textfeld 190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2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9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94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95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96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97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98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9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00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0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02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0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04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05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06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07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08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09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10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11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12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13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14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15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1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17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18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19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20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21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22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23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24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25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26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27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28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C1F0BA03-BF4A-467F-8361-CC79C105A406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229" name="Fußzeilenplatzhalter 3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230" name="Foliennummernplatzhalter 4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231" name="Textfeld 230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232" name="Titel 5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27. April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feld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feld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feld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feld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 Mai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4" name="Textfeld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2/3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xtfeld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9/10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xtfeld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xtfeld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xtfeld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xtfeld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xtfeld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xtfeld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16/17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xtfeld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xtfeld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xtfeld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xtfeld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23/24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xtfeld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xtfeld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xtfeld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30/31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xtfeld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</a:t>
            </a:r>
            <a:r>
              <a:rPr lang="de-DE" sz="1300" b="0" baseline="0" noProof="0" dirty="0" smtClean="0">
                <a:solidFill>
                  <a:schemeClr val="bg2">
                    <a:lumMod val="90000"/>
                  </a:schemeClr>
                </a:solidFill>
              </a:rPr>
              <a:t> Juni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xtfeld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xtfeld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feld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feld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9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2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4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5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6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7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9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1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6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8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3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8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0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1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3A1CDE4F-74EE-4D79-9E56-5FC6ED7AF14E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152" name="Fußzeilenplatzhalter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153" name="Foliennummernplatzhalt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154" name="Textfeld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25. Mai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feld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feld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feld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feld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xtfeld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</a:t>
            </a:r>
            <a:r>
              <a:rPr lang="de-DE" sz="1300" b="0" baseline="0" noProof="0" dirty="0" smtClean="0">
                <a:solidFill>
                  <a:schemeClr val="tx1"/>
                </a:solidFill>
              </a:rPr>
              <a:t> Juni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xtfeld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6/7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xtfeld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xtfeld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xtfeld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xtfeld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xtfeld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xtfeld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13/14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xtfeld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xtfeld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xtfeld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xtfeld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20/21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xtfeld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xtfeld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xtfeld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27/28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9" name="Textfeld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10" name="Textfeld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11" name="Textfeld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Juli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feld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feld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9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2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4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5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6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7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9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1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6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8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3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8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0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1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95A4B1D8-87AA-4190-B083-2AC1A059BEBA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152" name="Fußzeilenplatzhalter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153" name="Foliennummernplatzhalt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154" name="Textfeld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76F476C-C0B6-4700-BF70-CDF976DEA1B9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6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8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1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5193392-0660-45D3-9F31-0552ACF82358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30. Juni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 Juli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5/6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12/13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19/20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26/27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August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B5BCD7A1-DD2E-40E6-B5A5-06145DD89FFC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300"/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28. Juli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feld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feld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feld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feld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 August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4" name="Textfeld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2/3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xtfeld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9/10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xtfeld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xtfeld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xtfeld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xtfeld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xtfeld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xtfeld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16/17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xtfeld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xtfeld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xtfeld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xtfeld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23/24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xtfeld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xtfeld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xtfeld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30/31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xtfeld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September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xtfeld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xtfeld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feld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feld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9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2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4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5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6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7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9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1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6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8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3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8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0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1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AA6D6B18-2A40-4AC3-AB25-19FD4DBD7127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152" name="Fußzeilenplatzhalter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153" name="Foliennummernplatzhalt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154" name="Textfeld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25. August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feld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feld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feld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feld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xtfeld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tx1"/>
                </a:solidFill>
              </a:rPr>
              <a:t>1.</a:t>
            </a:r>
            <a:r>
              <a:rPr lang="de-DE" sz="1300" b="0" baseline="0" noProof="0" dirty="0" smtClean="0">
                <a:solidFill>
                  <a:schemeClr val="tx1"/>
                </a:solidFill>
              </a:rPr>
              <a:t> </a:t>
            </a:r>
            <a:r>
              <a:rPr lang="de-DE" sz="1300" b="0" noProof="0" dirty="0" smtClean="0">
                <a:solidFill>
                  <a:schemeClr val="tx1"/>
                </a:solidFill>
              </a:rPr>
              <a:t>September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xtfeld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6/7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xtfeld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xtfeld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xtfeld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xtfeld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xtfeld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xtfeld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13/14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xtfeld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xtfeld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xtfeld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xtfeld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20/21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xtfeld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xtfeld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xtfeld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27/28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9" name="Textfeld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10" name="Textfeld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11" name="Textfeld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Oktober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feld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feld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9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2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4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5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6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7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9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1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6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8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3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8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0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1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FA7CAF98-789A-4D2E-BAE8-D559B7AB45AA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152" name="Fußzeilenplatzhalter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153" name="Foliennummernplatzhalt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154" name="Textfeld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29. September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feld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1" name="Textfeld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 Oktober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2" name="Textfeld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3" name="Textfeld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4" name="Textfeld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4/5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xtfeld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11/12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xtfeld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xtfeld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xtfeld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xtfeld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xtfeld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xtfeld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18/19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xtfeld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xtfeld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xtfeld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xtfeld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25/26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xtfeld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xtfeld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xtfeld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1./2. November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xtfeld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xtfeld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xtfeld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feld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feld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9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2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4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5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6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7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9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1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6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8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3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8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0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1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12E30848-9FD6-440F-B867-61CCCE0FFE51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152" name="Fußzeilenplatzhalter 3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153" name="Foliennummernplatzhalter 4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154" name="Textfeld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5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27. Oktober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feld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feld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feld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feld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xtfeld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1./2. November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xtfeld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8/9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xtfeld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xtfeld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xtfeld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xtfeld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xtfeld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xtfeld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15/16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xtfeld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xtfeld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xtfeld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xtfeld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22/23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xtfeld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xtfeld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xtfeld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29/30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9" name="Textfeld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</a:t>
            </a:r>
            <a:r>
              <a:rPr lang="de-DE" sz="1300" b="0" baseline="0" noProof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Dezember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xtfeld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xtfeld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feld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feld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9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2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4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5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6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7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9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1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6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8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3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8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0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1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3F04C3B4-E19B-4EF4-9542-B96946D7DD65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152" name="Fußzeilenplatzhalter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153" name="Foliennummernplatzhalt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154" name="Textfeld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24. November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feld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feld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feld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feld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xtfeld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tx1"/>
                </a:solidFill>
              </a:rPr>
              <a:t>1. Dezember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xtfeld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6/7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xtfeld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xtfeld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xtfeld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xtfeld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xtfeld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xtfeld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13/14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xtfeld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xtfeld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xtfeld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xtfeld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20/21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xtfeld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xtfeld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xtfeld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27/28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9" name="Textfeld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10" name="Textfeld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11" name="Textfeld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12" name="Textfeld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Januar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feld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9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2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4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5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6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7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9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1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6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8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3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8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0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1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F2AAD974-712D-4A35-B9E5-CC3EE733906E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152" name="Fußzeilenplatzhalter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153" name="Foliennummernplatzhalt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154" name="Textfeld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2014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29. Dezember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feld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feld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feld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1.</a:t>
            </a:r>
            <a:r>
              <a:rPr lang="de-DE" sz="1300" b="0" baseline="0" noProof="0" dirty="0" smtClean="0">
                <a:solidFill>
                  <a:schemeClr val="tx1"/>
                </a:solidFill>
              </a:rPr>
              <a:t> Januar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3" name="Textfeld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4" name="Textfeld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3/4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xtfeld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10/11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xtfeld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xtfeld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xtfeld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xtfeld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xtfeld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xtfeld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17/18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xtfeld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xtfeld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xtfeld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xtfeld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24/25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xtfeld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xtfeld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xtfeld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xtfeld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tx1"/>
                </a:solidFill>
              </a:rPr>
              <a:t>31./</a:t>
            </a: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Februar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xtfeld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xtfeld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xtfeld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feld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feld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feld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19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2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4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5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6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7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29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1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4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6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8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3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8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4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0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151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3123E87F-BFAF-4442-A9EB-1137F240E731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152" name="Fußzeilenplatzhalter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153" name="Foliennummernplatzhalt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154" name="Textfeld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feld 229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26. Januar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1" name="Textfeld 230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2" name="Textfeld 231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3" name="Textfeld 232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4" name="Textfeld 233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5" name="Textfeld 234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31.</a:t>
            </a:r>
            <a:r>
              <a:rPr lang="de-DE" sz="1300" b="0" noProof="0" dirty="0" smtClean="0">
                <a:solidFill>
                  <a:schemeClr val="tx1"/>
                </a:solidFill>
              </a:rPr>
              <a:t>/1. Februar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36" name="Textfeld 235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37" name="Textfeld 236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38" name="Textfeld 237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39" name="Textfeld 238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40" name="Textfeld 239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41" name="Textfeld 240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7/8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42" name="Textfeld 241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43" name="Textfeld 242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44" name="Textfeld 243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11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45" name="Textfeld 244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46" name="Textfeld 245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47" name="Textfeld 246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14/15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48" name="Textfeld 247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49" name="Textfeld 248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50" name="Textfeld 249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18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51" name="Textfeld 250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19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52" name="Textfeld 251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20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53" name="Textfeld 252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21/22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54" name="Textfeld 253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23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55" name="Textfeld 254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24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56" name="Textfeld 255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25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57" name="Textfeld 256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26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58" name="Textfeld 257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tx1"/>
                </a:solidFill>
              </a:rPr>
              <a:t>27</a:t>
            </a:r>
            <a:endParaRPr lang="de-DE" sz="1300" b="0" noProof="0" dirty="0">
              <a:solidFill>
                <a:schemeClr val="tx1"/>
              </a:solidFill>
            </a:endParaRPr>
          </a:p>
        </p:txBody>
      </p:sp>
      <p:sp>
        <p:nvSpPr>
          <p:cNvPr id="259" name="Textfeld 258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noProof="0" dirty="0" smtClean="0">
                <a:solidFill>
                  <a:schemeClr val="tx1"/>
                </a:solidFill>
              </a:rPr>
              <a:t>28/</a:t>
            </a:r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1. März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0" name="Textfeld 259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1" name="Textfeld 260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2" name="Textfeld 261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3" name="Textfeld 262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4" name="Textfeld 263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5" name="Textfeld 264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noProof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de-DE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6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6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6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69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70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71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72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73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74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75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76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77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78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79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80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81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82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83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84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85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86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87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88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89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90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91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92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93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94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95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96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97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98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299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00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01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02" name="Datumsplatzhalter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058AD4EA-42D2-4B3C-91DF-8898ABB40DCB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303" name="Fußzeilenplatzhalter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304" name="Foliennummernplatzhalt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305" name="Textfeld 304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noProof="0" dirty="0" smtClean="0">
                <a:solidFill>
                  <a:schemeClr val="accent1"/>
                </a:solidFill>
              </a:rPr>
              <a:t>2015</a:t>
            </a:r>
            <a:endParaRPr lang="de-DE" sz="2400" noProof="0" dirty="0">
              <a:solidFill>
                <a:schemeClr val="accent1"/>
              </a:solidFill>
            </a:endParaRPr>
          </a:p>
        </p:txBody>
      </p:sp>
      <p:sp>
        <p:nvSpPr>
          <p:cNvPr id="306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noProof="0" dirty="0"/>
          </a:p>
        </p:txBody>
      </p:sp>
      <p:sp>
        <p:nvSpPr>
          <p:cNvPr id="8" name="Abgerundetes Rechteck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Gerader Verbinde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Gerader Verbinde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Gerader Verbinde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Gerader Verbinde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Gerader Verbinde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Gerader Verbinde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Gerader Verbinde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Gerader Verbinde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Gerader Verbinde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Gerader Verbinde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Gerader Verbinde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Gerader Verbinde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Gerader Verbinde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Gerader Verbinde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Gerader Verbinde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Gerader Verbinde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Gerader Verbinde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Gerader Verbinde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Gerader Verbinde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Gerader Verbinde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Gerader Verbinde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Gerader Verbinde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Gerader Verbinde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Gerader Verbinde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Gerader Verbinde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Gerader Verbinde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Gerader Verbinde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Gerader Verbinde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Gerader Verbinde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Gerader Verbinde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Gerader Verbinde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Gerader Verbinde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Gerader Verbinde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Gerader Verbinde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Gerader Verbinde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Gerader Verbinde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Gerader Verbinde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Gerader Verbinde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Gerader Verbinde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Gerader Verbinde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Gerader Verbinde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Gerader Verbinde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Gerader Verbinde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Gerader Verbinde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Gerader Verbinde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Gerader Verbinde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Gerader Verbinde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Gerader Verbinde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Gerader Verbinde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Gerader Verbinde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Gerader Verbinde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Gerader Verbinde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Gerader Verbinde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Gerader Verbinde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1061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pic>
          <p:nvPicPr>
            <p:cNvPr id="48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feld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MONTAG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3" name="Textfeld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DIENSTAG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4" name="Textfeld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MITTWOCH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5" name="Textfeld 1844"/>
          <p:cNvSpPr txBox="1"/>
          <p:nvPr/>
        </p:nvSpPr>
        <p:spPr>
          <a:xfrm>
            <a:off x="4755929" y="895350"/>
            <a:ext cx="1079941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DONNERSTAG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6" name="Textfeld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FREITAG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7" name="Textfeld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noProof="0" dirty="0" smtClean="0">
                <a:solidFill>
                  <a:schemeClr val="accent1"/>
                </a:solidFill>
              </a:rPr>
              <a:t>SA/SO</a:t>
            </a:r>
            <a:endParaRPr lang="de-DE" sz="1200" b="1" noProof="0" dirty="0">
              <a:solidFill>
                <a:schemeClr val="accent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7ACFE38C-96FB-4B49-9969-800F64392770}" type="datetime1">
              <a:rPr lang="de-DE" smtClean="0"/>
              <a:pPr/>
              <a:t>22.01.2014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pPr algn="r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platzhalter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3" name="Textplatzhalter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9" name="Textplatzhalter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7" name="Textplatzhalter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6" name="Textplatzhalter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2" name="Textplatzhalter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8" name="Textplatzhalter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4" name="Textplatzhalter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0" name="Textplatzhalter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6" name="Textplatzhalter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8" name="Textplatzhalter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4" name="Textplatzhalter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2" name="Textplatzhalter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8" name="Textplatzhalter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9" name="Textplatzhalter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5" name="Textplatzhalter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7" name="Textplatzhalter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3" name="Textplatzhalter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9" name="Textplatzhalter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0" name="Textplatzhalter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6" name="Textplatzhalter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4" name="Textplatzhalter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0" name="Textplatzhalter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1" name="Textplatzhalter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7" name="Textplatzhalter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5" name="Textplatzhalter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z="3600" dirty="0" smtClean="0"/>
              <a:t>Juli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April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Mai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294967295"/>
          </p:nvPr>
        </p:nvSpPr>
        <p:spPr>
          <a:xfrm>
            <a:off x="7369175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294967295"/>
          </p:nvPr>
        </p:nvSpPr>
        <p:spPr>
          <a:xfrm>
            <a:off x="7369175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94967295"/>
          </p:nvPr>
        </p:nvSpPr>
        <p:spPr>
          <a:xfrm>
            <a:off x="7369175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294967295"/>
          </p:nvPr>
        </p:nvSpPr>
        <p:spPr>
          <a:xfrm>
            <a:off x="7369175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294967295"/>
          </p:nvPr>
        </p:nvSpPr>
        <p:spPr>
          <a:xfrm>
            <a:off x="7369175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4294967295"/>
          </p:nvPr>
        </p:nvSpPr>
        <p:spPr>
          <a:xfrm>
            <a:off x="7369175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Juni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August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294967295"/>
          </p:nvPr>
        </p:nvSpPr>
        <p:spPr>
          <a:xfrm>
            <a:off x="7369175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294967295"/>
          </p:nvPr>
        </p:nvSpPr>
        <p:spPr>
          <a:xfrm>
            <a:off x="7369175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94967295"/>
          </p:nvPr>
        </p:nvSpPr>
        <p:spPr>
          <a:xfrm>
            <a:off x="7369175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94967295"/>
          </p:nvPr>
        </p:nvSpPr>
        <p:spPr>
          <a:xfrm>
            <a:off x="7369175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294967295"/>
          </p:nvPr>
        </p:nvSpPr>
        <p:spPr>
          <a:xfrm>
            <a:off x="7369175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294967295"/>
          </p:nvPr>
        </p:nvSpPr>
        <p:spPr>
          <a:xfrm>
            <a:off x="7369175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September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Oktober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November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Dezember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Januar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4294967295"/>
          </p:nvPr>
        </p:nvSpPr>
        <p:spPr>
          <a:xfrm>
            <a:off x="1786756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4294967295"/>
          </p:nvPr>
        </p:nvSpPr>
        <p:spPr>
          <a:xfrm>
            <a:off x="4571999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4294967295"/>
          </p:nvPr>
        </p:nvSpPr>
        <p:spPr>
          <a:xfrm>
            <a:off x="597250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4294967295"/>
          </p:nvPr>
        </p:nvSpPr>
        <p:spPr>
          <a:xfrm>
            <a:off x="1786756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4294967295"/>
          </p:nvPr>
        </p:nvSpPr>
        <p:spPr>
          <a:xfrm>
            <a:off x="4571999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4294967295"/>
          </p:nvPr>
        </p:nvSpPr>
        <p:spPr>
          <a:xfrm>
            <a:off x="597250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4294967295"/>
          </p:nvPr>
        </p:nvSpPr>
        <p:spPr>
          <a:xfrm>
            <a:off x="1786756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4294967295"/>
          </p:nvPr>
        </p:nvSpPr>
        <p:spPr>
          <a:xfrm>
            <a:off x="4571999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4294967295"/>
          </p:nvPr>
        </p:nvSpPr>
        <p:spPr>
          <a:xfrm>
            <a:off x="597250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4294967295"/>
          </p:nvPr>
        </p:nvSpPr>
        <p:spPr>
          <a:xfrm>
            <a:off x="1786756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4294967295"/>
          </p:nvPr>
        </p:nvSpPr>
        <p:spPr>
          <a:xfrm>
            <a:off x="4571999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4294967295"/>
          </p:nvPr>
        </p:nvSpPr>
        <p:spPr>
          <a:xfrm>
            <a:off x="597250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4294967295"/>
          </p:nvPr>
        </p:nvSpPr>
        <p:spPr>
          <a:xfrm>
            <a:off x="1786756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4294967295"/>
          </p:nvPr>
        </p:nvSpPr>
        <p:spPr>
          <a:xfrm>
            <a:off x="4571999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4294967295"/>
          </p:nvPr>
        </p:nvSpPr>
        <p:spPr>
          <a:xfrm>
            <a:off x="597250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4294967295"/>
          </p:nvPr>
        </p:nvSpPr>
        <p:spPr>
          <a:xfrm>
            <a:off x="1786756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4294967295"/>
          </p:nvPr>
        </p:nvSpPr>
        <p:spPr>
          <a:xfrm>
            <a:off x="4571999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4294967295"/>
          </p:nvPr>
        </p:nvSpPr>
        <p:spPr>
          <a:xfrm>
            <a:off x="597250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Februar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platzhalter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4294967295"/>
          </p:nvPr>
        </p:nvSpPr>
        <p:spPr>
          <a:xfrm>
            <a:off x="1786756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4294967295"/>
          </p:nvPr>
        </p:nvSpPr>
        <p:spPr>
          <a:xfrm>
            <a:off x="4571999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4294967295"/>
          </p:nvPr>
        </p:nvSpPr>
        <p:spPr>
          <a:xfrm>
            <a:off x="597250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4294967295"/>
          </p:nvPr>
        </p:nvSpPr>
        <p:spPr>
          <a:xfrm>
            <a:off x="1786756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4294967295"/>
          </p:nvPr>
        </p:nvSpPr>
        <p:spPr>
          <a:xfrm>
            <a:off x="4571999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4294967295"/>
          </p:nvPr>
        </p:nvSpPr>
        <p:spPr>
          <a:xfrm>
            <a:off x="597250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4294967295"/>
          </p:nvPr>
        </p:nvSpPr>
        <p:spPr>
          <a:xfrm>
            <a:off x="1786756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4294967295"/>
          </p:nvPr>
        </p:nvSpPr>
        <p:spPr>
          <a:xfrm>
            <a:off x="4571999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4294967295"/>
          </p:nvPr>
        </p:nvSpPr>
        <p:spPr>
          <a:xfrm>
            <a:off x="597250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4294967295"/>
          </p:nvPr>
        </p:nvSpPr>
        <p:spPr>
          <a:xfrm>
            <a:off x="1786756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4294967295"/>
          </p:nvPr>
        </p:nvSpPr>
        <p:spPr>
          <a:xfrm>
            <a:off x="4571999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4294967295"/>
          </p:nvPr>
        </p:nvSpPr>
        <p:spPr>
          <a:xfrm>
            <a:off x="597250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4294967295"/>
          </p:nvPr>
        </p:nvSpPr>
        <p:spPr>
          <a:xfrm>
            <a:off x="1786756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4294967295"/>
          </p:nvPr>
        </p:nvSpPr>
        <p:spPr>
          <a:xfrm>
            <a:off x="4571999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4294967295"/>
          </p:nvPr>
        </p:nvSpPr>
        <p:spPr>
          <a:xfrm>
            <a:off x="597250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4294967295"/>
          </p:nvPr>
        </p:nvSpPr>
        <p:spPr>
          <a:xfrm>
            <a:off x="1786756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4294967295"/>
          </p:nvPr>
        </p:nvSpPr>
        <p:spPr>
          <a:xfrm>
            <a:off x="4571999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4294967295"/>
          </p:nvPr>
        </p:nvSpPr>
        <p:spPr>
          <a:xfrm>
            <a:off x="597250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de-DE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de-DE" sz="3600" dirty="0" smtClean="0"/>
              <a:t>März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ischer Kalender Juli 2013 - 2014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F0CCCB-8D14-4E10-8E39-95BC7CBD82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Bildschirmpräsentation (4:3)</PresentationFormat>
  <Paragraphs>24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Akademischer Kalender Juli 2013 - 2014</vt:lpstr>
      <vt:lpstr>Juli</vt:lpstr>
      <vt:lpstr>August</vt:lpstr>
      <vt:lpstr>September</vt:lpstr>
      <vt:lpstr>Oktober</vt:lpstr>
      <vt:lpstr>November</vt:lpstr>
      <vt:lpstr>Dezember</vt:lpstr>
      <vt:lpstr>Januar</vt:lpstr>
      <vt:lpstr>Februar</vt:lpstr>
      <vt:lpstr>März</vt:lpstr>
      <vt:lpstr>April</vt:lpstr>
      <vt:lpstr>Mai</vt:lpstr>
      <vt:lpstr>Juni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2013-06-24T21:16:01Z</dcterms:created>
  <dcterms:modified xsi:type="dcterms:W3CDTF">2014-01-22T23:12:59Z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