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575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TC103457485[[fn=Netz]]</Template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Netz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Petr Barborik</dc:creator>
  <cp:lastModifiedBy>Petr Barborik</cp:lastModifiedBy>
  <cp:revision>1</cp:revision>
  <dcterms:created xsi:type="dcterms:W3CDTF">2013-07-31T16:13:30Z</dcterms:created>
  <dcterms:modified xsi:type="dcterms:W3CDTF">2013-07-31T16:15:29Z</dcterms:modified>
</cp:coreProperties>
</file>