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7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9A766-8635-4E26-9E9A-627793C16D6F}" type="datetime1">
              <a:rPr lang="de-DE" smtClean="0"/>
              <a:t>19. Sep. 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C9622-825F-483B-9629-0B4C496EABC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B4F7D-7C69-452F-A578-A590D9257AB4}" type="datetime1">
              <a:rPr lang="de-DE" smtClean="0"/>
              <a:pPr/>
              <a:t>19. Sep. 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33CD-08BB-4B4D-8279-023CDEB974E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rs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6" name="Textplatzhalter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Jahr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de-DE" sz="1800" dirty="0" smtClean="0">
                <a:solidFill>
                  <a:schemeClr val="tx2"/>
                </a:solidFill>
                <a:latin typeface="+mj-lt"/>
              </a:rPr>
              <a:t>Mo</a:t>
            </a:r>
            <a:endParaRPr lang="de-DE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de-DE" sz="1800" dirty="0" smtClean="0">
                <a:solidFill>
                  <a:schemeClr val="tx2"/>
                </a:solidFill>
                <a:latin typeface="+mj-lt"/>
              </a:rPr>
              <a:t>Di</a:t>
            </a:r>
            <a:endParaRPr lang="de-DE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de-DE" sz="1800" dirty="0" smtClean="0">
                <a:solidFill>
                  <a:schemeClr val="tx2"/>
                </a:solidFill>
                <a:latin typeface="+mj-lt"/>
              </a:rPr>
              <a:t>Mi</a:t>
            </a:r>
            <a:endParaRPr lang="de-DE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de-DE" sz="1800" dirty="0" smtClean="0">
                <a:solidFill>
                  <a:schemeClr val="tx2"/>
                </a:solidFill>
                <a:latin typeface="+mj-lt"/>
              </a:rPr>
              <a:t>Do</a:t>
            </a:r>
            <a:endParaRPr lang="de-DE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de-DE" sz="1800" dirty="0" smtClean="0">
                <a:solidFill>
                  <a:schemeClr val="tx2"/>
                </a:solidFill>
                <a:latin typeface="+mj-lt"/>
              </a:rPr>
              <a:t>Fr</a:t>
            </a:r>
            <a:endParaRPr lang="de-DE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de-DE" sz="1800" dirty="0" smtClean="0">
                <a:solidFill>
                  <a:schemeClr val="tx2"/>
                </a:solidFill>
                <a:latin typeface="+mj-lt"/>
              </a:rPr>
              <a:t>Sa</a:t>
            </a:r>
            <a:endParaRPr lang="de-DE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de-DE" sz="1800" dirty="0" smtClean="0">
                <a:solidFill>
                  <a:schemeClr val="tx2"/>
                </a:solidFill>
                <a:latin typeface="+mj-lt"/>
              </a:rPr>
              <a:t>So</a:t>
            </a:r>
            <a:endParaRPr lang="de-DE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15" name="Textplatzhalter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16" name="Textplatzhalter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18" name="Textplatzhalter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19" name="Textplatzhalter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20" name="Textplatzhalter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Datum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6:00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6:30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7:00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7:30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8:00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8:30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9:00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10:00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10:30 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11:00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11:30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12:00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12:30 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13:00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13:30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14:00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14:30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15:00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15:30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16:00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16:30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17:00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17:30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18:00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18:30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19:00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19:30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smtClean="0">
                <a:solidFill>
                  <a:schemeClr val="tx2"/>
                </a:solidFill>
                <a:latin typeface="+mn-lt"/>
              </a:rPr>
              <a:t>20:00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750" dirty="0" smtClean="0">
                <a:solidFill>
                  <a:schemeClr val="tx2"/>
                </a:solidFill>
                <a:latin typeface="+mn-lt"/>
              </a:rPr>
              <a:t>21:30</a:t>
            </a:r>
            <a:endParaRPr lang="de-DE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platzhalter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30477" y="6076888"/>
            <a:ext cx="2335574" cy="7155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Fügen Sie hier ein Fach oder eine Notiz hinzu. Sie können jedes der Notizfelder vergrößern oder verkleinern, verschieben, kopieren oder löschen und so einen benutzerdefinierten Plan erstellen.</a:t>
            </a:r>
          </a:p>
        </p:txBody>
      </p:sp>
      <p:sp>
        <p:nvSpPr>
          <p:cNvPr id="53" name="Textplatzhalter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41799" y="6073558"/>
            <a:ext cx="2343151" cy="71558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Fügen Sie hier ein Fach oder eine Notiz hinzu. Sie können jedes der Notizfelder vergrößern oder verkleinern, verschieben, kopieren oder löschen und so einen benutzerdefinierten Plan erstellen.</a:t>
            </a:r>
          </a:p>
        </p:txBody>
      </p:sp>
      <p:sp>
        <p:nvSpPr>
          <p:cNvPr id="54" name="Textplatzhalter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10125" y="1240235"/>
            <a:ext cx="1168439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Fach oder Notiz</a:t>
            </a:r>
          </a:p>
        </p:txBody>
      </p:sp>
      <p:sp>
        <p:nvSpPr>
          <p:cNvPr id="55" name="Textplatzhalter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41444" y="1240235"/>
            <a:ext cx="1169280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Fach oder Notiz</a:t>
            </a:r>
          </a:p>
        </p:txBody>
      </p:sp>
      <p:sp>
        <p:nvSpPr>
          <p:cNvPr id="56" name="Textplatzhalter 16"/>
          <p:cNvSpPr>
            <a:spLocks noGrp="1"/>
          </p:cNvSpPr>
          <p:nvPr>
            <p:ph type="body" sz="quarter" idx="77" hasCustomPrompt="1"/>
          </p:nvPr>
        </p:nvSpPr>
        <p:spPr>
          <a:xfrm>
            <a:off x="3281700" y="2075680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Fach oder Notiz</a:t>
            </a:r>
          </a:p>
        </p:txBody>
      </p:sp>
      <p:sp>
        <p:nvSpPr>
          <p:cNvPr id="57" name="Textplatzhalter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03940" y="2075680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Fach oder Notiz</a:t>
            </a:r>
          </a:p>
        </p:txBody>
      </p:sp>
      <p:sp>
        <p:nvSpPr>
          <p:cNvPr id="58" name="Textplatzhalter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10125" y="2920540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Fach oder Notiz</a:t>
            </a:r>
          </a:p>
        </p:txBody>
      </p:sp>
      <p:sp>
        <p:nvSpPr>
          <p:cNvPr id="59" name="Textplatzhalter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39063" y="2920540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Fach oder Notiz</a:t>
            </a:r>
          </a:p>
        </p:txBody>
      </p:sp>
      <p:sp>
        <p:nvSpPr>
          <p:cNvPr id="60" name="Textplatzhalter 16"/>
          <p:cNvSpPr>
            <a:spLocks noGrp="1"/>
          </p:cNvSpPr>
          <p:nvPr>
            <p:ph type="body" sz="quarter" idx="81" hasCustomPrompt="1"/>
          </p:nvPr>
        </p:nvSpPr>
        <p:spPr>
          <a:xfrm>
            <a:off x="3279319" y="3771970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Fach oder Notiz</a:t>
            </a:r>
          </a:p>
        </p:txBody>
      </p:sp>
      <p:sp>
        <p:nvSpPr>
          <p:cNvPr id="61" name="Textplatzhalter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03940" y="3771970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Fach oder Notiz</a:t>
            </a:r>
          </a:p>
        </p:txBody>
      </p:sp>
      <p:sp>
        <p:nvSpPr>
          <p:cNvPr id="62" name="Textplatzhalter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31075" y="4611150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Fach oder Notiz</a:t>
            </a:r>
          </a:p>
        </p:txBody>
      </p:sp>
      <p:sp>
        <p:nvSpPr>
          <p:cNvPr id="63" name="Textplatzhalter 16"/>
          <p:cNvSpPr>
            <a:spLocks noGrp="1"/>
          </p:cNvSpPr>
          <p:nvPr>
            <p:ph type="body" sz="quarter" idx="84" hasCustomPrompt="1"/>
          </p:nvPr>
        </p:nvSpPr>
        <p:spPr>
          <a:xfrm>
            <a:off x="2998991" y="5491415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de-DE" dirty="0" smtClean="0"/>
              <a:t>Fach oder Notiz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8" name="Rechteck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19" name="Rechteck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20" name="Rechteck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grpSp>
        <p:nvGrpSpPr>
          <p:cNvPr id="43" name="Gruppe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Rechteck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31" name="Rechteck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38" name="Rechteck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39" name="Rechteck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40" name="Rechteck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  <p:sp>
          <p:nvSpPr>
            <p:cNvPr id="41" name="Rechteck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800" dirty="0"/>
            </a:p>
          </p:txBody>
        </p:sp>
      </p:grpSp>
      <p:sp>
        <p:nvSpPr>
          <p:cNvPr id="16" name="Rechteck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83256F6D-E826-4C32-B5D0-92B6FCD85B27}" type="datetime1">
              <a:rPr lang="de-DE" smtClean="0"/>
              <a:pPr/>
              <a:t>19. Sep. 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13ADCE2-49EB-4E10-8BFC-748743852E4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Kursplan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de-DE" dirty="0" smtClean="0"/>
              <a:t>2013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smtClean="0"/>
              <a:t>21. Okt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de-DE" dirty="0" smtClean="0"/>
              <a:t>22. Okt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de-DE" dirty="0" smtClean="0"/>
              <a:t>23. Okt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de-DE" dirty="0" smtClean="0"/>
              <a:t>24. Okt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de-DE" dirty="0" smtClean="0"/>
              <a:t>25. Okt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de-DE" dirty="0" smtClean="0"/>
              <a:t>26. Okt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de-DE" dirty="0" smtClean="0"/>
              <a:t>27. Okt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73"/>
          </p:nvPr>
        </p:nvSpPr>
        <p:spPr>
          <a:xfrm>
            <a:off x="1233316" y="6229013"/>
            <a:ext cx="2335574" cy="392928"/>
          </a:xfrm>
        </p:spPr>
        <p:txBody>
          <a:bodyPr/>
          <a:lstStyle/>
          <a:p>
            <a:r>
              <a:rPr lang="de-DE" dirty="0" smtClean="0"/>
              <a:t>Für Mathetest lernen</a:t>
            </a:r>
          </a:p>
          <a:p>
            <a:r>
              <a:rPr lang="de-DE" dirty="0" smtClean="0"/>
              <a:t>Referat in Deutsch Nr. 1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74"/>
          </p:nvPr>
        </p:nvSpPr>
        <p:spPr>
          <a:xfrm>
            <a:off x="5039063" y="6229013"/>
            <a:ext cx="2343151" cy="392928"/>
          </a:xfrm>
        </p:spPr>
        <p:txBody>
          <a:bodyPr/>
          <a:lstStyle/>
          <a:p>
            <a:r>
              <a:rPr lang="de-DE" dirty="0" smtClean="0"/>
              <a:t>Zeichenblock + Pinsel kaufen</a:t>
            </a:r>
          </a:p>
          <a:p>
            <a:r>
              <a:rPr lang="de-DE" dirty="0" smtClean="0"/>
              <a:t>Papa um Geld bitten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de-DE" dirty="0" smtClean="0"/>
              <a:t>Kunst</a:t>
            </a:r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de-DE" dirty="0" smtClean="0"/>
              <a:t>Mathe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de-DE" dirty="0"/>
              <a:t>Informatik</a:t>
            </a:r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de-DE" dirty="0" smtClean="0"/>
              <a:t>Deutsch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de-DE" dirty="0" smtClean="0"/>
              <a:t>Kunst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de-DE" dirty="0" smtClean="0"/>
              <a:t>Mathe</a:t>
            </a:r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de-DE" dirty="0"/>
              <a:t>Informatik</a:t>
            </a:r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de-DE" dirty="0" smtClean="0"/>
              <a:t>Kunst</a:t>
            </a:r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84"/>
          </p:nvPr>
        </p:nvSpPr>
        <p:spPr>
          <a:xfrm>
            <a:off x="2989471" y="5513523"/>
            <a:ext cx="4099184" cy="216982"/>
          </a:xfrm>
        </p:spPr>
        <p:txBody>
          <a:bodyPr/>
          <a:lstStyle/>
          <a:p>
            <a:r>
              <a:rPr lang="de-DE" dirty="0"/>
              <a:t>SPONSORINGAKTION FÜR SCHUL-FUSSBALLMANNSCHAFT!!!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</p:sld>
</file>

<file path=ppt/theme/theme1.xml><?xml version="1.0" encoding="utf-8"?>
<a:theme xmlns:a="http://schemas.openxmlformats.org/drawingml/2006/main" name="Kursplan_NachUhrzeit">
  <a:themeElements>
    <a:clrScheme name="Kursplan_NachUhrzeit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Larissa">
  <a:themeElements>
    <a:clrScheme name="Kursplan_NachUhrzeit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Kursplan_NachUhrzeit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Dieser Wert gibt die Anzahl der Speicherungen oder Überarbeitungen an. Für die Aktualisierung dieses Werts nach jeder Überarbeitung ist die Anwendung zuständig.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A588FC-3A49-465B-B66C-02898E528ACD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</Words>
  <Application>Microsoft Office PowerPoint</Application>
  <PresentationFormat>Bildschirmpräsentation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Impact</vt:lpstr>
      <vt:lpstr>Kursplan_NachUhrzeit</vt:lpstr>
      <vt:lpstr>Kursplan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2013-04-04T16:36:45Z</dcterms:created>
  <dcterms:modified xsi:type="dcterms:W3CDTF">2013-09-19T15:36:20Z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