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7" r:id="rId7"/>
    <p:sldId id="268" r:id="rId8"/>
    <p:sldId id="269" r:id="rId9"/>
    <p:sldId id="258" r:id="rId10"/>
    <p:sldId id="260" r:id="rId11"/>
    <p:sldId id="261" r:id="rId12"/>
    <p:sldId id="262" r:id="rId13"/>
    <p:sldId id="263" r:id="rId14"/>
    <p:sldId id="266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5969" autoAdjust="0"/>
  </p:normalViewPr>
  <p:slideViewPr>
    <p:cSldViewPr>
      <p:cViewPr varScale="1">
        <p:scale>
          <a:sx n="84" d="100"/>
          <a:sy n="84" d="100"/>
        </p:scale>
        <p:origin x="102" y="77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1" d="100"/>
          <a:sy n="91" d="100"/>
        </p:scale>
        <p:origin x="2040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Datenreihen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Datenreihen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Datenreihen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704080"/>
        <c:axId val="147231568"/>
      </c:barChart>
      <c:catAx>
        <c:axId val="9770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47231568"/>
        <c:crosses val="autoZero"/>
        <c:auto val="1"/>
        <c:lblAlgn val="ctr"/>
        <c:lblOffset val="100"/>
        <c:noMultiLvlLbl val="0"/>
      </c:catAx>
      <c:valAx>
        <c:axId val="14723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7704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77D14C5-CED9-4CFC-B338-DFB0C8090B9F}">
      <dgm:prSet phldrT="[Text]"/>
      <dgm:spPr/>
      <dgm:t>
        <a:bodyPr/>
        <a:lstStyle/>
        <a:p>
          <a:r>
            <a:rPr lang="de-DE" noProof="0" dirty="0"/>
            <a:t>Gruppe A</a:t>
          </a:r>
        </a:p>
      </dgm:t>
    </dgm:pt>
    <dgm:pt modelId="{92DFCBC7-BC14-4697-8ECD-BF0D5B1EDA3B}" type="parTrans" cxnId="{7D461F02-AB37-447A-AC6B-D31C4D2EC6A9}">
      <dgm:prSet/>
      <dgm:spPr/>
      <dgm:t>
        <a:bodyPr/>
        <a:lstStyle/>
        <a:p>
          <a:endParaRPr lang="de-DE"/>
        </a:p>
      </dgm:t>
    </dgm:pt>
    <dgm:pt modelId="{87E3C0DB-7BEE-424E-8E11-B838D238D595}" type="sibTrans" cxnId="{7D461F02-AB37-447A-AC6B-D31C4D2EC6A9}">
      <dgm:prSet/>
      <dgm:spPr/>
      <dgm:t>
        <a:bodyPr/>
        <a:lstStyle/>
        <a:p>
          <a:endParaRPr lang="de-DE"/>
        </a:p>
      </dgm:t>
    </dgm:pt>
    <dgm:pt modelId="{C111C18A-FD96-4E63-821A-54D70D8DC65F}">
      <dgm:prSet phldrT="[Text]"/>
      <dgm:spPr/>
      <dgm:t>
        <a:bodyPr/>
        <a:lstStyle/>
        <a:p>
          <a:r>
            <a:rPr lang="de-DE" noProof="0" dirty="0"/>
            <a:t>Aufgabe 1</a:t>
          </a:r>
        </a:p>
      </dgm:t>
    </dgm:pt>
    <dgm:pt modelId="{83BE74EF-FAB4-45A2-BBED-7CD5259AB210}" type="parTrans" cxnId="{FFD8B471-C98F-4DB5-8DE3-2AB7E896ADD5}">
      <dgm:prSet/>
      <dgm:spPr/>
      <dgm:t>
        <a:bodyPr/>
        <a:lstStyle/>
        <a:p>
          <a:endParaRPr lang="de-DE"/>
        </a:p>
      </dgm:t>
    </dgm:pt>
    <dgm:pt modelId="{B4F34DE2-2DAE-4F88-8C78-BD8892EBF4FF}" type="sibTrans" cxnId="{FFD8B471-C98F-4DB5-8DE3-2AB7E896ADD5}">
      <dgm:prSet/>
      <dgm:spPr/>
      <dgm:t>
        <a:bodyPr/>
        <a:lstStyle/>
        <a:p>
          <a:endParaRPr lang="de-DE"/>
        </a:p>
      </dgm:t>
    </dgm:pt>
    <dgm:pt modelId="{33EAD35F-38F2-4CB7-9A6D-B04FFD8A51FD}">
      <dgm:prSet phldrT="[Text]"/>
      <dgm:spPr/>
      <dgm:t>
        <a:bodyPr/>
        <a:lstStyle/>
        <a:p>
          <a:r>
            <a:rPr lang="de-DE" noProof="0" dirty="0"/>
            <a:t>Aufgabe 2</a:t>
          </a:r>
        </a:p>
      </dgm:t>
    </dgm:pt>
    <dgm:pt modelId="{81FE7DB1-4BFC-4407-80A9-E5514E94C61D}" type="parTrans" cxnId="{FAC3D40F-8E66-452D-9CA4-C2871F2D10EF}">
      <dgm:prSet/>
      <dgm:spPr/>
      <dgm:t>
        <a:bodyPr/>
        <a:lstStyle/>
        <a:p>
          <a:endParaRPr lang="de-DE"/>
        </a:p>
      </dgm:t>
    </dgm:pt>
    <dgm:pt modelId="{4B66B839-1910-459B-92B2-14846EBA7A70}" type="sibTrans" cxnId="{FAC3D40F-8E66-452D-9CA4-C2871F2D10EF}">
      <dgm:prSet/>
      <dgm:spPr/>
      <dgm:t>
        <a:bodyPr/>
        <a:lstStyle/>
        <a:p>
          <a:endParaRPr lang="de-DE"/>
        </a:p>
      </dgm:t>
    </dgm:pt>
    <dgm:pt modelId="{3C67E77D-62FA-499D-B5E6-E79A091C5267}">
      <dgm:prSet phldrT="[Text]"/>
      <dgm:spPr/>
      <dgm:t>
        <a:bodyPr/>
        <a:lstStyle/>
        <a:p>
          <a:r>
            <a:rPr lang="de-DE" noProof="0" dirty="0"/>
            <a:t>Gruppe B</a:t>
          </a:r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de-DE"/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de-DE"/>
        </a:p>
      </dgm:t>
    </dgm:pt>
    <dgm:pt modelId="{D6510970-8F9C-4B45-A0F3-6ACB9AA76D40}">
      <dgm:prSet phldrT="[Text]"/>
      <dgm:spPr/>
      <dgm:t>
        <a:bodyPr/>
        <a:lstStyle/>
        <a:p>
          <a:r>
            <a:rPr lang="de-DE" noProof="0" dirty="0"/>
            <a:t>Aufgabe 1</a:t>
          </a:r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de-DE"/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de-DE"/>
        </a:p>
      </dgm:t>
    </dgm:pt>
    <dgm:pt modelId="{709ED9DC-E391-4C6C-B788-93F1C2EFB6FD}">
      <dgm:prSet phldrT="[Text]"/>
      <dgm:spPr/>
      <dgm:t>
        <a:bodyPr/>
        <a:lstStyle/>
        <a:p>
          <a:r>
            <a:rPr lang="de-DE" noProof="0" dirty="0"/>
            <a:t>Aufgabe 2</a:t>
          </a:r>
        </a:p>
      </dgm:t>
    </dgm:pt>
    <dgm:pt modelId="{B5FA6CF0-E0A0-46A0-93C9-B722B31A8A9C}" type="parTrans" cxnId="{78E3C3B3-FD19-41A6-A9CC-BB3375A6FF81}">
      <dgm:prSet/>
      <dgm:spPr/>
      <dgm:t>
        <a:bodyPr/>
        <a:lstStyle/>
        <a:p>
          <a:endParaRPr lang="de-DE"/>
        </a:p>
      </dgm:t>
    </dgm:pt>
    <dgm:pt modelId="{F3C03C29-D7FF-4D61-8D75-8B75B2F589EC}" type="sibTrans" cxnId="{78E3C3B3-FD19-41A6-A9CC-BB3375A6FF81}">
      <dgm:prSet/>
      <dgm:spPr/>
      <dgm:t>
        <a:bodyPr/>
        <a:lstStyle/>
        <a:p>
          <a:endParaRPr lang="de-DE"/>
        </a:p>
      </dgm:t>
    </dgm:pt>
    <dgm:pt modelId="{CC6B7442-0B72-4EF2-9F13-1325B51AFF9F}">
      <dgm:prSet phldrT="[Text]"/>
      <dgm:spPr/>
      <dgm:t>
        <a:bodyPr/>
        <a:lstStyle/>
        <a:p>
          <a:r>
            <a:rPr lang="de-DE" noProof="0" dirty="0"/>
            <a:t>Gruppe C</a:t>
          </a:r>
        </a:p>
      </dgm:t>
    </dgm:pt>
    <dgm:pt modelId="{E3D139E0-5DC2-4F8E-9F8F-B3F0EBCD4689}" type="parTrans" cxnId="{102D6D4D-90C9-40F4-A001-35DCC329B127}">
      <dgm:prSet/>
      <dgm:spPr/>
      <dgm:t>
        <a:bodyPr/>
        <a:lstStyle/>
        <a:p>
          <a:endParaRPr lang="de-DE"/>
        </a:p>
      </dgm:t>
    </dgm:pt>
    <dgm:pt modelId="{FF80E1BA-0D6F-4EE8-9640-892A5897DBCD}" type="sibTrans" cxnId="{102D6D4D-90C9-40F4-A001-35DCC329B127}">
      <dgm:prSet/>
      <dgm:spPr/>
      <dgm:t>
        <a:bodyPr/>
        <a:lstStyle/>
        <a:p>
          <a:endParaRPr lang="de-DE"/>
        </a:p>
      </dgm:t>
    </dgm:pt>
    <dgm:pt modelId="{FE0A3CAE-D039-42F2-AF12-1E6F6793A633}">
      <dgm:prSet phldrT="[Text]"/>
      <dgm:spPr/>
      <dgm:t>
        <a:bodyPr/>
        <a:lstStyle/>
        <a:p>
          <a:r>
            <a:rPr lang="de-DE" noProof="0" dirty="0"/>
            <a:t>Aufgabe 1</a:t>
          </a:r>
        </a:p>
      </dgm:t>
    </dgm:pt>
    <dgm:pt modelId="{7E2ED2D1-AFF4-4DED-BB53-30A310825CE2}" type="parTrans" cxnId="{A6FB3C49-AB75-4315-BB6B-886AA454F16F}">
      <dgm:prSet/>
      <dgm:spPr/>
      <dgm:t>
        <a:bodyPr/>
        <a:lstStyle/>
        <a:p>
          <a:endParaRPr lang="de-DE"/>
        </a:p>
      </dgm:t>
    </dgm:pt>
    <dgm:pt modelId="{417BDEF2-191B-4000-BDE8-D3D22A51FCF3}" type="sibTrans" cxnId="{A6FB3C49-AB75-4315-BB6B-886AA454F16F}">
      <dgm:prSet/>
      <dgm:spPr/>
      <dgm:t>
        <a:bodyPr/>
        <a:lstStyle/>
        <a:p>
          <a:endParaRPr lang="de-DE"/>
        </a:p>
      </dgm:t>
    </dgm:pt>
    <dgm:pt modelId="{ED5DCCC5-BCA8-4491-AA37-BAF153ECA184}" type="pres">
      <dgm:prSet presAssocID="{90119837-5B71-4D44-BB01-DB0B08493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A9DD881E-A532-414B-870C-8ADE2076F78C}" type="pres">
      <dgm:prSet presAssocID="{477D14C5-CED9-4CFC-B338-DFB0C8090B9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D5F6E02-AD43-4E7A-935B-DDF5D6C74800}" type="pres">
      <dgm:prSet presAssocID="{477D14C5-CED9-4CFC-B338-DFB0C8090B9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1203336-F3DE-4B3A-BCF4-0F68C23AC2BB}" type="pres">
      <dgm:prSet presAssocID="{3C67E77D-62FA-499D-B5E6-E79A091C526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82956A5-ADC8-4959-B856-589B9D9B9635}" type="pres">
      <dgm:prSet presAssocID="{3C67E77D-62FA-499D-B5E6-E79A091C526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64CB5D5-837D-47FC-9E42-A26D800BC695}" type="pres">
      <dgm:prSet presAssocID="{CC6B7442-0B72-4EF2-9F13-1325B51AFF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8B7B17B-8600-44B0-B235-389E5D71D804}" type="pres">
      <dgm:prSet presAssocID="{CC6B7442-0B72-4EF2-9F13-1325B51AFF9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85B80D8C-EBB2-4A80-BB6C-93E30B69F4BB}" type="presOf" srcId="{33EAD35F-38F2-4CB7-9A6D-B04FFD8A51FD}" destId="{CD5F6E02-AD43-4E7A-935B-DDF5D6C74800}" srcOrd="0" destOrd="1" presId="urn:microsoft.com/office/officeart/2005/8/layout/vList2"/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F3770B74-60B7-438A-9C14-87FF95D04624}" type="presOf" srcId="{FE0A3CAE-D039-42F2-AF12-1E6F6793A633}" destId="{08B7B17B-8600-44B0-B235-389E5D71D804}" srcOrd="0" destOrd="0" presId="urn:microsoft.com/office/officeart/2005/8/layout/vList2"/>
    <dgm:cxn modelId="{87AD0085-41E8-4E29-BBED-9D1036577237}" type="presOf" srcId="{C111C18A-FD96-4E63-821A-54D70D8DC65F}" destId="{CD5F6E02-AD43-4E7A-935B-DDF5D6C74800}" srcOrd="0" destOrd="0" presId="urn:microsoft.com/office/officeart/2005/8/layout/vList2"/>
    <dgm:cxn modelId="{AB09493F-37CB-481D-BE1C-7A521AC3963B}" type="presOf" srcId="{477D14C5-CED9-4CFC-B338-DFB0C8090B9F}" destId="{A9DD881E-A532-414B-870C-8ADE2076F78C}" srcOrd="0" destOrd="0" presId="urn:microsoft.com/office/officeart/2005/8/layout/vList2"/>
    <dgm:cxn modelId="{FAC3D40F-8E66-452D-9CA4-C2871F2D10EF}" srcId="{477D14C5-CED9-4CFC-B338-DFB0C8090B9F}" destId="{33EAD35F-38F2-4CB7-9A6D-B04FFD8A51FD}" srcOrd="1" destOrd="0" parTransId="{81FE7DB1-4BFC-4407-80A9-E5514E94C61D}" sibTransId="{4B66B839-1910-459B-92B2-14846EBA7A70}"/>
    <dgm:cxn modelId="{A677E445-9D5B-4C26-A5C5-42BF01249F61}" type="presOf" srcId="{709ED9DC-E391-4C6C-B788-93F1C2EFB6FD}" destId="{782956A5-ADC8-4959-B856-589B9D9B9635}" srcOrd="0" destOrd="1" presId="urn:microsoft.com/office/officeart/2005/8/layout/vList2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DC6E05B4-83E9-4C3F-9822-9E1D41C41D9E}" type="presOf" srcId="{CC6B7442-0B72-4EF2-9F13-1325B51AFF9F}" destId="{D64CB5D5-837D-47FC-9E42-A26D800BC695}" srcOrd="0" destOrd="0" presId="urn:microsoft.com/office/officeart/2005/8/layout/vList2"/>
    <dgm:cxn modelId="{A6FB3C49-AB75-4315-BB6B-886AA454F16F}" srcId="{CC6B7442-0B72-4EF2-9F13-1325B51AFF9F}" destId="{FE0A3CAE-D039-42F2-AF12-1E6F6793A633}" srcOrd="0" destOrd="0" parTransId="{7E2ED2D1-AFF4-4DED-BB53-30A310825CE2}" sibTransId="{417BDEF2-191B-4000-BDE8-D3D22A51FCF3}"/>
    <dgm:cxn modelId="{44946EF3-425E-42C8-A6FB-ABA83804B586}" type="presOf" srcId="{D6510970-8F9C-4B45-A0F3-6ACB9AA76D40}" destId="{782956A5-ADC8-4959-B856-589B9D9B9635}" srcOrd="0" destOrd="0" presId="urn:microsoft.com/office/officeart/2005/8/layout/vList2"/>
    <dgm:cxn modelId="{E2EE33AC-3CDB-41AB-99D0-EE89822B0377}" type="presOf" srcId="{90119837-5B71-4D44-BB01-DB0B084933C8}" destId="{ED5DCCC5-BCA8-4491-AA37-BAF153ECA184}" srcOrd="0" destOrd="0" presId="urn:microsoft.com/office/officeart/2005/8/layout/vList2"/>
    <dgm:cxn modelId="{80D369CF-62F1-4541-AEE2-AB29E5A204FB}" type="presOf" srcId="{3C67E77D-62FA-499D-B5E6-E79A091C5267}" destId="{81203336-F3DE-4B3A-BCF4-0F68C23AC2BB}" srcOrd="0" destOrd="0" presId="urn:microsoft.com/office/officeart/2005/8/layout/vList2"/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78E3C3B3-FD19-41A6-A9CC-BB3375A6FF81}" srcId="{3C67E77D-62FA-499D-B5E6-E79A091C5267}" destId="{709ED9DC-E391-4C6C-B788-93F1C2EFB6FD}" srcOrd="1" destOrd="0" parTransId="{B5FA6CF0-E0A0-46A0-93C9-B722B31A8A9C}" sibTransId="{F3C03C29-D7FF-4D61-8D75-8B75B2F589EC}"/>
    <dgm:cxn modelId="{FFD8B471-C98F-4DB5-8DE3-2AB7E896ADD5}" srcId="{477D14C5-CED9-4CFC-B338-DFB0C8090B9F}" destId="{C111C18A-FD96-4E63-821A-54D70D8DC65F}" srcOrd="0" destOrd="0" parTransId="{83BE74EF-FAB4-45A2-BBED-7CD5259AB210}" sibTransId="{B4F34DE2-2DAE-4F88-8C78-BD8892EBF4FF}"/>
    <dgm:cxn modelId="{102D6D4D-90C9-40F4-A001-35DCC329B127}" srcId="{90119837-5B71-4D44-BB01-DB0B084933C8}" destId="{CC6B7442-0B72-4EF2-9F13-1325B51AFF9F}" srcOrd="2" destOrd="0" parTransId="{E3D139E0-5DC2-4F8E-9F8F-B3F0EBCD4689}" sibTransId="{FF80E1BA-0D6F-4EE8-9640-892A5897DBCD}"/>
    <dgm:cxn modelId="{8ED8745E-70AE-4940-BBB9-FB6376BDA0D9}" type="presParOf" srcId="{ED5DCCC5-BCA8-4491-AA37-BAF153ECA184}" destId="{A9DD881E-A532-414B-870C-8ADE2076F78C}" srcOrd="0" destOrd="0" presId="urn:microsoft.com/office/officeart/2005/8/layout/vList2"/>
    <dgm:cxn modelId="{31CF7A1A-6E4D-4D10-861C-4FF0D37EB7F8}" type="presParOf" srcId="{ED5DCCC5-BCA8-4491-AA37-BAF153ECA184}" destId="{CD5F6E02-AD43-4E7A-935B-DDF5D6C74800}" srcOrd="1" destOrd="0" presId="urn:microsoft.com/office/officeart/2005/8/layout/vList2"/>
    <dgm:cxn modelId="{9126909B-F016-45D1-8092-6C3135AB4C8A}" type="presParOf" srcId="{ED5DCCC5-BCA8-4491-AA37-BAF153ECA184}" destId="{81203336-F3DE-4B3A-BCF4-0F68C23AC2BB}" srcOrd="2" destOrd="0" presId="urn:microsoft.com/office/officeart/2005/8/layout/vList2"/>
    <dgm:cxn modelId="{730D2F2D-B4CA-4D4B-834E-CF6050C80AD0}" type="presParOf" srcId="{ED5DCCC5-BCA8-4491-AA37-BAF153ECA184}" destId="{782956A5-ADC8-4959-B856-589B9D9B9635}" srcOrd="3" destOrd="0" presId="urn:microsoft.com/office/officeart/2005/8/layout/vList2"/>
    <dgm:cxn modelId="{4902803D-CBF9-4D0B-9ABD-A3F2B1110870}" type="presParOf" srcId="{ED5DCCC5-BCA8-4491-AA37-BAF153ECA184}" destId="{D64CB5D5-837D-47FC-9E42-A26D800BC695}" srcOrd="4" destOrd="0" presId="urn:microsoft.com/office/officeart/2005/8/layout/vList2"/>
    <dgm:cxn modelId="{23FA2328-0584-487D-931D-ED8370AFC6E0}" type="presParOf" srcId="{ED5DCCC5-BCA8-4491-AA37-BAF153ECA184}" destId="{08B7B17B-8600-44B0-B235-389E5D71D80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D881E-A532-414B-870C-8ADE2076F78C}">
      <dsp:nvSpPr>
        <dsp:cNvPr id="0" name=""/>
        <dsp:cNvSpPr/>
      </dsp:nvSpPr>
      <dsp:spPr>
        <a:xfrm>
          <a:off x="0" y="14100"/>
          <a:ext cx="441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kern="1200" noProof="0" dirty="0"/>
            <a:t>Gruppe A</a:t>
          </a:r>
        </a:p>
      </dsp:txBody>
      <dsp:txXfrm>
        <a:off x="35125" y="49225"/>
        <a:ext cx="4349350" cy="649299"/>
      </dsp:txXfrm>
    </dsp:sp>
    <dsp:sp modelId="{CD5F6E02-AD43-4E7A-935B-DDF5D6C74800}">
      <dsp:nvSpPr>
        <dsp:cNvPr id="0" name=""/>
        <dsp:cNvSpPr/>
      </dsp:nvSpPr>
      <dsp:spPr>
        <a:xfrm>
          <a:off x="0" y="733650"/>
          <a:ext cx="4419600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2300" kern="1200" noProof="0" dirty="0"/>
            <a:t>Aufgabe 1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2300" kern="1200" noProof="0" dirty="0"/>
            <a:t>Aufgabe 2</a:t>
          </a:r>
        </a:p>
      </dsp:txBody>
      <dsp:txXfrm>
        <a:off x="0" y="733650"/>
        <a:ext cx="4419600" cy="791774"/>
      </dsp:txXfrm>
    </dsp:sp>
    <dsp:sp modelId="{81203336-F3DE-4B3A-BCF4-0F68C23AC2BB}">
      <dsp:nvSpPr>
        <dsp:cNvPr id="0" name=""/>
        <dsp:cNvSpPr/>
      </dsp:nvSpPr>
      <dsp:spPr>
        <a:xfrm>
          <a:off x="0" y="1525425"/>
          <a:ext cx="441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kern="1200" noProof="0" dirty="0"/>
            <a:t>Gruppe B</a:t>
          </a:r>
        </a:p>
      </dsp:txBody>
      <dsp:txXfrm>
        <a:off x="35125" y="1560550"/>
        <a:ext cx="4349350" cy="649299"/>
      </dsp:txXfrm>
    </dsp:sp>
    <dsp:sp modelId="{782956A5-ADC8-4959-B856-589B9D9B9635}">
      <dsp:nvSpPr>
        <dsp:cNvPr id="0" name=""/>
        <dsp:cNvSpPr/>
      </dsp:nvSpPr>
      <dsp:spPr>
        <a:xfrm>
          <a:off x="0" y="2244975"/>
          <a:ext cx="4419600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2300" kern="1200" noProof="0" dirty="0"/>
            <a:t>Aufgabe 1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2300" kern="1200" noProof="0" dirty="0"/>
            <a:t>Aufgabe 2</a:t>
          </a:r>
        </a:p>
      </dsp:txBody>
      <dsp:txXfrm>
        <a:off x="0" y="2244975"/>
        <a:ext cx="4419600" cy="791774"/>
      </dsp:txXfrm>
    </dsp:sp>
    <dsp:sp modelId="{D64CB5D5-837D-47FC-9E42-A26D800BC695}">
      <dsp:nvSpPr>
        <dsp:cNvPr id="0" name=""/>
        <dsp:cNvSpPr/>
      </dsp:nvSpPr>
      <dsp:spPr>
        <a:xfrm>
          <a:off x="0" y="3036749"/>
          <a:ext cx="4419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kern="1200" noProof="0" dirty="0"/>
            <a:t>Gruppe C</a:t>
          </a:r>
        </a:p>
      </dsp:txBody>
      <dsp:txXfrm>
        <a:off x="35125" y="3071874"/>
        <a:ext cx="4349350" cy="649299"/>
      </dsp:txXfrm>
    </dsp:sp>
    <dsp:sp modelId="{08B7B17B-8600-44B0-B235-389E5D71D804}">
      <dsp:nvSpPr>
        <dsp:cNvPr id="0" name=""/>
        <dsp:cNvSpPr/>
      </dsp:nvSpPr>
      <dsp:spPr>
        <a:xfrm>
          <a:off x="0" y="3756300"/>
          <a:ext cx="4419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2300" kern="1200" noProof="0" dirty="0"/>
            <a:t>Aufgabe 1</a:t>
          </a:r>
        </a:p>
      </dsp:txBody>
      <dsp:txXfrm>
        <a:off x="0" y="3756300"/>
        <a:ext cx="4419600" cy="49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784AA43A-3F76-4A13-9CD6-36134EB429E3}" type="datetimeFigureOut">
              <a:rPr lang="de-DE"/>
              <a:t>26.07.2013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A850423A-8BCE-448E-A97B-03A88B2B12C1}" type="slidenum">
              <a:rPr lang="de-DE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5F674A4F-2B7A-4ECB-A400-260B2FFC03C1}" type="datetimeFigureOut">
              <a:rPr lang="de-DE" smtClean="0"/>
              <a:t>26.07.2013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01F2A70B-78F2-4DCF-B53B-C990D2FAFB8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latinLnBrk="0">
              <a:defRPr lang="de-DE" sz="54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grpSp>
        <p:nvGrpSpPr>
          <p:cNvPr id="256" name="Lini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ihand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58" name="Freihand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59" name="Freihand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0" name="Freihand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1" name="Freihand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2" name="Freihand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3" name="Freihand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4" name="Freihand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5" name="Freihand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6" name="Freihand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7" name="Freihand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8" name="Freihand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9" name="Freihand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0" name="Freihand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1" name="Freihand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2" name="Freihand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3" name="Freihand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4" name="Freihand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5" name="Freihand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6" name="Freihand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7" name="Freihand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8" name="Freihand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9" name="Freihand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0" name="Freihand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1" name="Freihand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2" name="Freihand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3" name="Freihand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4" name="Freihand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5" name="Freihand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6" name="Freihand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7" name="Freihand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8" name="Freihand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9" name="Freihand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0" name="Freihand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1" name="Freihand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2" name="Freihand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3" name="Freihand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4" name="Freihand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5" name="Freihand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6" name="Freihand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7" name="Freihand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8" name="Freihand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9" name="Freihand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0" name="Freihand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1" name="Freihand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2" name="Freihand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3" name="Freihand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4" name="Freihand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5" name="Freihand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6" name="Freihand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7" name="Freihand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8" name="Freihand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9" name="Freihand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0" name="Freihand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1" name="Freihand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2" name="Freihand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3" name="Freihand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4" name="Freihand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5" name="Freihand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6" name="Freihand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7" name="Freihand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8" name="Freihand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9" name="Freihand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0" name="Freihand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1" name="Freihand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2" name="Freihand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3" name="Freihand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4" name="Freihand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5" name="Freihand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6" name="Freihand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7" name="Freihand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8" name="Freihand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9" name="Freihand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0" name="Freihand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1" name="Freihand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2" name="Freihand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3" name="Freihand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4" name="Freihand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5" name="Freihand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6" name="Freihand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7" name="Freihand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8" name="Freihand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9" name="Freihand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0" name="Freihand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1" name="Freihand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2" name="Freihand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3" name="Freihand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4" name="Freihand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5" name="Freihand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6" name="Freihand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7" name="Freihand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8" name="Freihand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9" name="Freihand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0" name="Freihand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1" name="Freihand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2" name="Freihand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3" name="Freihand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4" name="Freihand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5" name="Freihand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6" name="Freihand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7" name="Freihand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8" name="Freihand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9" name="Freihand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0" name="Freihand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1" name="Freihand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2" name="Freihand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3" name="Freihand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4" name="Freihand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5" name="Freihand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6" name="Freihand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7" name="Freihand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8" name="Freihand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9" name="Freihand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0" name="Freihand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1" name="Freihand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2" name="Freihand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3" name="Freihand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4" name="Freihand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5" name="Freihand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6" name="Freihand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7" name="Freihand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8" name="Freihand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9" name="Freihand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i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ihand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9" name="Freihand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0" name="Freihand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1" name="Freihand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2" name="Freihand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3" name="Freihand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4" name="Freihand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5" name="Freihand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" name="Freihand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" name="Freihand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" name="Freihand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" name="Freihand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" name="Freihand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" name="Freihand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" name="Freihand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" name="Freihand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4" name="Freihand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5" name="Freihand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6" name="Freihand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7" name="Freihand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8" name="Freihand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9" name="Freihand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30" name="Freihand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31" name="Freihand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32" name="Freihand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33" name="Freihand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34" name="Freihand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35" name="Freihand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36" name="Freihand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37" name="Freihand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38" name="Freihand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39" name="Freihand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40" name="Freihand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41" name="Freihand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42" name="Freihand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43" name="Freihand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44" name="Freihand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45" name="Freihand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46" name="Freihand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47" name="Freihand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48" name="Freihand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49" name="Freihand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50" name="Freihand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51" name="Freihand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52" name="Freihand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53" name="Freihand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54" name="Freihand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55" name="Freihand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56" name="Freihand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57" name="Freihand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58" name="Freihand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59" name="Freihand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60" name="Freihand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61" name="Freihand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62" name="Freihand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63" name="Freihand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64" name="Freihand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65" name="Freihand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66" name="Freihand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67" name="Freihand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68" name="Freihand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69" name="Freihand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70" name="Freihand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71" name="Freihand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72" name="Freihand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73" name="Freihand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74" name="Freihand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75" name="Freihand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76" name="Freihand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77" name="Freihand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78" name="Freihand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79" name="Freihand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80" name="Freihand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81" name="Freihand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de-DE"/>
            </a:lvl5pPr>
            <a:lvl6pPr marL="1956816" latinLnBrk="0">
              <a:defRPr lang="de-DE"/>
            </a:lvl6pPr>
            <a:lvl7pPr marL="1956816" latinLnBrk="0">
              <a:defRPr lang="de-DE"/>
            </a:lvl7pPr>
            <a:lvl8pPr marL="1956816" latinLnBrk="0">
              <a:defRPr lang="de-DE"/>
            </a:lvl8pPr>
            <a:lvl9pPr marL="1956816" latinLnBrk="0">
              <a:defRPr lang="de-DE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de-DE" smtClean="0"/>
              <a:t>26.07.2013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i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ihand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9" name="Freihand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0" name="Freihand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1" name="Freihand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2" name="Freihand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3" name="Freihand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4" name="Freihand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5" name="Freihand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" name="Freihand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" name="Freihand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" name="Freihand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" name="Freihand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" name="Freihand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" name="Freihand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" name="Freihand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" name="Freihand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4" name="Freihand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5" name="Freihand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6" name="Freihand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7" name="Freihand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8" name="Freihand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9" name="Freihand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30" name="Freihand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31" name="Freihand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32" name="Freihand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33" name="Freihand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34" name="Freihand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35" name="Freihand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36" name="Freihand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37" name="Freihand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38" name="Freihand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39" name="Freihand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40" name="Freihand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41" name="Freihand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42" name="Freihand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43" name="Freihand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44" name="Freihand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45" name="Freihand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46" name="Freihand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47" name="Freihand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48" name="Freihand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49" name="Freihand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50" name="Freihand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51" name="Freihand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52" name="Freihand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53" name="Freihand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54" name="Freihand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55" name="Freihand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56" name="Freihand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57" name="Freihand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58" name="Freihand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59" name="Freihand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60" name="Freihand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61" name="Freihand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62" name="Freihand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63" name="Freihand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64" name="Freihand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65" name="Freihand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66" name="Freihand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67" name="Freihand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68" name="Freihand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69" name="Freihand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70" name="Freihand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71" name="Freihand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72" name="Freihand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73" name="Freihand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74" name="Freihand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75" name="Freihand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76" name="Freihand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77" name="Freihand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78" name="Freihand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79" name="Freihand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80" name="Freihand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81" name="Freihand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</p:grp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 latinLnBrk="0">
              <a:defRPr lang="de-DE"/>
            </a:lvl5pPr>
            <a:lvl6pPr latinLnBrk="0">
              <a:defRPr lang="de-DE"/>
            </a:lvl6pPr>
            <a:lvl7pPr latinLnBrk="0">
              <a:defRPr lang="de-DE"/>
            </a:lvl7pPr>
            <a:lvl8pPr latinLnBrk="0">
              <a:defRPr lang="de-DE" baseline="0"/>
            </a:lvl8pPr>
            <a:lvl9pPr latinLnBrk="0">
              <a:defRPr lang="de-DE" baseline="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de-DE" smtClean="0"/>
              <a:t>26.07.2013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i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ihand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9" name="Freihand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0" name="Freihand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1" name="Freihand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2" name="Freihand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3" name="Freihand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4" name="Freihand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5" name="Freihand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6" name="Freihand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7" name="Freihand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8" name="Freihand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9" name="Freihand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0" name="Freihand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1" name="Freihand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2" name="Freihand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3" name="Freihand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4" name="Freihand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5" name="Freihand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6" name="Freihand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7" name="Freihand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8" name="Freihand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9" name="Freihand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0" name="Freihand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1" name="Freihand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2" name="Freihand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3" name="Freihand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4" name="Freihand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5" name="Freihand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6" name="Freihand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7" name="Freihand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8" name="Freihand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9" name="Freihand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0" name="Freihand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1" name="Freihand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2" name="Freihand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3" name="Freihand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4" name="Freihand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5" name="Freihand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6" name="Freihand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7" name="Freihand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8" name="Freihand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9" name="Freihand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0" name="Freihand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1" name="Freihand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2" name="Freihand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3" name="Freihand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4" name="Freihand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5" name="Freihand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6" name="Freihand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7" name="Freihand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8" name="Freihand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9" name="Freihand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0" name="Freihand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1" name="Freihand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2" name="Freihand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3" name="Freihand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4" name="Freihand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5" name="Freihand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6" name="Freihand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7" name="Freihand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8" name="Freihand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9" name="Freihand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0" name="Freihand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1" name="Freihand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2" name="Freihand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3" name="Freihand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4" name="Freihand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5" name="Freihand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6" name="Freihand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7" name="Freihand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8" name="Freihand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9" name="Freihand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40" name="Freihand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41" name="Freihand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 latinLnBrk="0">
              <a:defRPr lang="de-DE"/>
            </a:lvl2pPr>
            <a:lvl3pPr marL="777240" latinLnBrk="0">
              <a:defRPr lang="de-DE"/>
            </a:lvl3pPr>
            <a:lvl4pPr marL="1005840" latinLnBrk="0">
              <a:defRPr lang="de-DE"/>
            </a:lvl4pPr>
            <a:lvl5pPr marL="1234440" latinLnBrk="0">
              <a:defRPr lang="de-DE"/>
            </a:lvl5pPr>
            <a:lvl6pPr marL="1463040" latinLnBrk="0">
              <a:defRPr lang="de-DE" baseline="0"/>
            </a:lvl6pPr>
            <a:lvl7pPr marL="1691640" latinLnBrk="0">
              <a:defRPr lang="de-DE" baseline="0"/>
            </a:lvl7pPr>
            <a:lvl8pPr marL="1920240" latinLnBrk="0">
              <a:defRPr lang="de-DE" baseline="0"/>
            </a:lvl8pPr>
            <a:lvl9pPr marL="2148840" latinLnBrk="0">
              <a:defRPr lang="de-DE" baseline="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de-DE" smtClean="0"/>
              <a:t>26.07.2013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i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ihand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57" name="Freihand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58" name="Freihand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59" name="Freihand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0" name="Freihand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1" name="Freihand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2" name="Freihand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3" name="Freihand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4" name="Freihand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5" name="Freihand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6" name="Freihand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7" name="Freihand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8" name="Freihand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9" name="Freihand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0" name="Freihand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1" name="Freihand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2" name="Freihand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3" name="Freihand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4" name="Freihand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5" name="Freihand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6" name="Freihand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7" name="Freihand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8" name="Freihand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9" name="Freihand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0" name="Freihand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1" name="Freihand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2" name="Freihand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3" name="Freihand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4" name="Freihand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5" name="Freihand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6" name="Freihand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7" name="Freihand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8" name="Freihand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9" name="Freihand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0" name="Freihand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1" name="Freihand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2" name="Freihand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3" name="Freihand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4" name="Freihand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5" name="Freihand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6" name="Freihand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7" name="Freihand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8" name="Freihand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9" name="Freihand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0" name="Freihand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1" name="Freihand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2" name="Freihand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3" name="Freihand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4" name="Freihand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5" name="Freihand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6" name="Freihand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7" name="Freihand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8" name="Freihand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9" name="Freihand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0" name="Freihand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1" name="Freihand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2" name="Freihand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3" name="Freihand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4" name="Freihand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5" name="Freihand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6" name="Freihand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7" name="Freihand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8" name="Freihand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9" name="Freihand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0" name="Freihand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1" name="Freihand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2" name="Freihand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3" name="Freihand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4" name="Freihand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5" name="Freihand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6" name="Freihand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7" name="Freihand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8" name="Freihand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9" name="Freihand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0" name="Freihand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1" name="Freihand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2" name="Freihand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3" name="Freihand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4" name="Freihand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5" name="Freihand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6" name="Freihand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7" name="Freihand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8" name="Freihand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9" name="Freihand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0" name="Freihand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1" name="Freihand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2" name="Freihand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3" name="Freihand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4" name="Freihand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5" name="Freihand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6" name="Freihand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7" name="Freihand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8" name="Freihand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9" name="Freihand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0" name="Freihand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1" name="Freihand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2" name="Freihand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3" name="Freihand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4" name="Freihand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5" name="Freihand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6" name="Freihand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7" name="Freihand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8" name="Freihand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9" name="Freihand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0" name="Freihand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1" name="Freihand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2" name="Freihand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3" name="Freihand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4" name="Freihand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5" name="Freihand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6" name="Freihand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7" name="Freihand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8" name="Freihand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9" name="Freihand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0" name="Freihand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1" name="Freihand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2" name="Freihand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3" name="Freihand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4" name="Freihand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5" name="Freihand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6" name="Freihand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7" name="Freihand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8" name="Freihand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 latinLnBrk="0">
              <a:defRPr lang="de-DE" sz="4400" b="0" cap="none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e-DE"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de-D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e-D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de-DE" smtClean="0"/>
              <a:t>26.07.2013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i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ihand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0" name="Freihand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1" name="Freihand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2" name="Freihand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3" name="Freihand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4" name="Freihand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5" name="Freihand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6" name="Freihand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7" name="Freihand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8" name="Freihand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9" name="Freihand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0" name="Freihand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1" name="Freihand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2" name="Freihand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3" name="Freihand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4" name="Freihand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5" name="Freihand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6" name="Freihand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7" name="Freihand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8" name="Freihand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9" name="Freihand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0" name="Freihand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1" name="Freihand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2" name="Freihand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3" name="Freihand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4" name="Freihand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5" name="Freihand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6" name="Freihand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7" name="Freihand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8" name="Freihand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9" name="Freihand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0" name="Freihand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1" name="Freihand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2" name="Freihand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3" name="Freihand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4" name="Freihand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5" name="Freihand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6" name="Freihand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7" name="Freihand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8" name="Freihand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9" name="Freihand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0" name="Freihand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1" name="Freihand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2" name="Freihand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3" name="Freihand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4" name="Freihand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5" name="Freihand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6" name="Freihand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7" name="Freihand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8" name="Freihand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9" name="Freihand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0" name="Freihand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1" name="Freihand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2" name="Freihand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3" name="Freihand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4" name="Freihand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5" name="Freihand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6" name="Freihand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7" name="Freihand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8" name="Freihand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9" name="Freihand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0" name="Freihand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1" name="Freihand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2" name="Freihand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3" name="Freihand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4" name="Freihand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5" name="Freihand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6" name="Freihand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7" name="Freihand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8" name="Freihand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9" name="Freihand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0" name="Freihand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1" name="Freihand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2" name="Freihand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 latinLnBrk="0">
              <a:defRPr lang="de-DE" sz="2400"/>
            </a:lvl1pPr>
            <a:lvl2pPr latinLnBrk="0">
              <a:defRPr lang="de-DE" sz="20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latinLnBrk="0">
              <a:defRPr lang="de-DE" sz="1600"/>
            </a:lvl5pPr>
            <a:lvl6pPr marL="1956816" latinLnBrk="0">
              <a:defRPr lang="de-DE" sz="1600"/>
            </a:lvl6pPr>
            <a:lvl7pPr marL="1956816" latinLnBrk="0">
              <a:defRPr lang="de-DE" sz="1600" baseline="0"/>
            </a:lvl7pPr>
            <a:lvl8pPr marL="1956816" latinLnBrk="0">
              <a:defRPr lang="de-DE" sz="1600" baseline="0"/>
            </a:lvl8pPr>
            <a:lvl9pPr marL="1956816" latinLnBrk="0">
              <a:defRPr lang="de-DE" sz="1600" baseline="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 latinLnBrk="0">
              <a:defRPr lang="de-DE" sz="2400"/>
            </a:lvl1pPr>
            <a:lvl2pPr latinLnBrk="0">
              <a:defRPr lang="de-DE" sz="20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latinLnBrk="0">
              <a:defRPr lang="de-DE" sz="1600"/>
            </a:lvl5pPr>
            <a:lvl6pPr marL="1956816" latinLnBrk="0">
              <a:defRPr lang="de-DE" sz="1600"/>
            </a:lvl6pPr>
            <a:lvl7pPr marL="1956816" latinLnBrk="0">
              <a:defRPr lang="de-DE" sz="1600"/>
            </a:lvl7pPr>
            <a:lvl8pPr marL="1956816" latinLnBrk="0">
              <a:defRPr lang="de-DE" sz="1600" baseline="0"/>
            </a:lvl8pPr>
            <a:lvl9pPr marL="1956816" latinLnBrk="0">
              <a:defRPr lang="de-DE" sz="1600" baseline="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de-DE" smtClean="0"/>
              <a:t>26.07.2013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i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ihand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2" name="Freihand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3" name="Freihand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4" name="Freihand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5" name="Freihand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6" name="Freihand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7" name="Freihand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8" name="Freihand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9" name="Freihand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0" name="Freihand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1" name="Freihand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2" name="Freihand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3" name="Freihand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4" name="Freihand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5" name="Freihand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6" name="Freihand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7" name="Freihand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8" name="Freihand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9" name="Freihand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0" name="Freihand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1" name="Freihand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2" name="Freihand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3" name="Freihand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4" name="Freihand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5" name="Freihand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6" name="Freihand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7" name="Freihand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8" name="Freihand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9" name="Freihand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0" name="Freihand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1" name="Freihand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2" name="Freihand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3" name="Freihand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4" name="Freihand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5" name="Freihand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6" name="Freihand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7" name="Freihand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8" name="Freihand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9" name="Freihand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0" name="Freihand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1" name="Freihand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2" name="Freihand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3" name="Freihand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4" name="Freihand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5" name="Freihand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6" name="Freihand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7" name="Freihand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8" name="Freihand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9" name="Freihand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0" name="Freihand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1" name="Freihand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2" name="Freihand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3" name="Freihand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4" name="Freihand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5" name="Freihand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6" name="Freihand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7" name="Freihand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8" name="Freihand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9" name="Freihand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0" name="Freihand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1" name="Freihand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2" name="Freihand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3" name="Freihand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4" name="Freihand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5" name="Freihand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6" name="Freihand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7" name="Freihand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8" name="Freihand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9" name="Freihand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0" name="Freihand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1" name="Freihand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2" name="Freihand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3" name="Freihand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4" name="Freihand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 latinLnBrk="0">
              <a:defRPr lang="de-DE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de-DE" sz="2400" b="0"/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 latinLnBrk="0">
              <a:defRPr lang="de-DE" sz="2400"/>
            </a:lvl1pPr>
            <a:lvl2pPr latinLnBrk="0">
              <a:defRPr lang="de-DE" sz="20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latinLnBrk="0">
              <a:defRPr lang="de-DE" sz="1600"/>
            </a:lvl5pPr>
            <a:lvl6pPr marL="1956816" latinLnBrk="0">
              <a:defRPr lang="de-DE" sz="1600"/>
            </a:lvl6pPr>
            <a:lvl7pPr marL="1956816" latinLnBrk="0">
              <a:defRPr lang="de-DE" sz="1600" baseline="0"/>
            </a:lvl7pPr>
            <a:lvl8pPr marL="1956816" latinLnBrk="0">
              <a:defRPr lang="de-DE" sz="1600" baseline="0"/>
            </a:lvl8pPr>
            <a:lvl9pPr marL="1956816" latinLnBrk="0">
              <a:defRPr lang="de-DE" sz="1600" baseline="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de-DE" sz="2400" b="0"/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 latinLnBrk="0">
              <a:defRPr lang="de-DE" sz="2400"/>
            </a:lvl1pPr>
            <a:lvl2pPr latinLnBrk="0">
              <a:defRPr lang="de-DE" sz="20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marL="1956816" latinLnBrk="0">
              <a:defRPr lang="de-DE" sz="1600"/>
            </a:lvl5pPr>
            <a:lvl6pPr marL="1956816" latinLnBrk="0">
              <a:defRPr lang="de-DE" sz="1600"/>
            </a:lvl6pPr>
            <a:lvl7pPr marL="1956816" latinLnBrk="0">
              <a:defRPr lang="de-DE" sz="1600"/>
            </a:lvl7pPr>
            <a:lvl8pPr marL="1956816" latinLnBrk="0">
              <a:defRPr lang="de-DE" sz="1600"/>
            </a:lvl8pPr>
            <a:lvl9pPr marL="1956816" latinLnBrk="0">
              <a:defRPr lang="de-DE"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de-DE" smtClean="0"/>
              <a:t>26.07.2013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i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ihand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58" name="Freihand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59" name="Freihand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0" name="Freihand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1" name="Freihand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2" name="Freihand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3" name="Freihand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4" name="Freihand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5" name="Freihand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6" name="Freihand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7" name="Freihand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8" name="Freihand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9" name="Freihand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0" name="Freihand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1" name="Freihand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2" name="Freihand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3" name="Freihand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4" name="Freihand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5" name="Freihand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6" name="Freihand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7" name="Freihand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8" name="Freihand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9" name="Freihand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0" name="Freihand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1" name="Freihand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2" name="Freihand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3" name="Freihand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4" name="Freihand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5" name="Freihand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6" name="Freihand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7" name="Freihand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8" name="Freihand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9" name="Freihand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0" name="Freihand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1" name="Freihand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2" name="Freihand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3" name="Freihand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4" name="Freihand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5" name="Freihand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6" name="Freihand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7" name="Freihand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8" name="Freihand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9" name="Freihand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0" name="Freihand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1" name="Freihand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2" name="Freihand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3" name="Freihand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4" name="Freihand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5" name="Freihand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6" name="Freihand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7" name="Freihand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8" name="Freihand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9" name="Freihand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0" name="Freihand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1" name="Freihand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2" name="Freihand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3" name="Freihand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4" name="Freihand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5" name="Freihand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6" name="Freihand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7" name="Freihand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8" name="Freihand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9" name="Freihand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0" name="Freihand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1" name="Freihand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2" name="Freihand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3" name="Freihand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4" name="Freihand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5" name="Freihand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6" name="Freihand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7" name="Freihand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8" name="Freihand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9" name="Freihand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0" name="Freihand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ln>
                  <a:noFill/>
                </a:ln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de-DE" smtClean="0"/>
              <a:t>26.07.2013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de-DE" smtClean="0"/>
              <a:t>26.07.2013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Rahmen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uppe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pe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ihand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ihand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ihand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ihand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ihand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ihand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ihand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ihand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ihand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ihand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ihand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ihand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ihand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ihand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ihand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ihand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ihand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ihand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ihand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ihand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ihand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ihand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ihand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ihand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ihand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ihand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ihand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ihand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ihand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ihand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ihand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ihand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ihand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ihand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ihand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ihand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ihand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ihand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ihand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ihand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ihand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ihand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ihand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ihand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ihand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ihand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ihand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ihand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ihand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ihand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ihand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ihand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ihand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ihand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ihand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ihand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ihand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ihand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ihand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ihand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ihand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ihand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ihand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ihand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ihand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ihand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ihand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ihand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ihand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ihand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ihand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ihand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ihand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ihand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pe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ihand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ihand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ihand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ihand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ihand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ihand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ihand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ihand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ihand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ihand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ihand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ihand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ihand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ihand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ihand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ihand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ihand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ihand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ihand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ihand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ihand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ihand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ihand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ihand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ihand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ihand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ihand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ihand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ihand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ihand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ihand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ihand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ihand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ihand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ihand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ihand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ihand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ihand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ihand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ihand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ihand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ihand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ihand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ihand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ihand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ihand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ihand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ihand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ihand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ihand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ihand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ihand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ihand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ihand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ihand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ihand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ihand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ihand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ihand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ihand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ihand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ihand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ihand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ihand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ihand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ihand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ihand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ihand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ihand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ihand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ihand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ihand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ihand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ihand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pe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pe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ihand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ihand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ihand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ihand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ihand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ihand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ihand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ihand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ihand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ihand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ihand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ihand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ihand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ihand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ihand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ihand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ihand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ihand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ihand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ihand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ihand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ihand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ihand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ihand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ihand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ihand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ihand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ihand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ihand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ihand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ihand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ihand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ihand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ihand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ihand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ihand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ihand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ihand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ihand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ihand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ihand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ihand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ihand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ihand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ihand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ihand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ihand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ihand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ihand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ihand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ihand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ihand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ihand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ihand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ihand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ihand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ihand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ihand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ihand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ihand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ihand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ihand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ihand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ihand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ihand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ihand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ihand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ihand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ihand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ihand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ihand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ihand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ihand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ihand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pe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ihand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ihand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ihand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ihand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ihand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ihand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ihand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ihand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ihand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ihand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ihand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ihand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ihand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ihand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ihand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ihand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ihand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ihand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ihand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ihand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ihand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ihand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ihand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ihand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ihand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ihand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ihand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ihand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ihand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ihand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ihand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ihand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ihand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ihand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ihand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ihand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ihand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ihand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ihand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ihand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ihand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ihand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ihand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ihand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ihand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ihand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ihand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ihand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ihand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ihand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ihand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ihand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ihand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ihand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ihand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ihand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ihand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ihand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ihand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ihand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ihand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ihand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ihand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ihand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ihand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ihand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ihand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ihand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ihand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ihand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ihand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ihand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ihand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ihand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de-DE" sz="32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 latinLnBrk="0">
              <a:defRPr lang="de-DE" sz="2400"/>
            </a:lvl1pPr>
            <a:lvl2pPr latinLnBrk="0">
              <a:defRPr lang="de-DE" sz="20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600"/>
            </a:lvl6pPr>
            <a:lvl7pPr latinLnBrk="0">
              <a:defRPr lang="de-DE" sz="1600" baseline="0"/>
            </a:lvl7pPr>
            <a:lvl8pPr latinLnBrk="0">
              <a:defRPr lang="de-DE" sz="1600" baseline="0"/>
            </a:lvl8pPr>
            <a:lvl9pPr latinLnBrk="0">
              <a:defRPr lang="de-DE" sz="1600" baseline="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de-DE" sz="16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de-DE" smtClean="0"/>
              <a:t>26.07.2013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Rahmen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uppe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pe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ihand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ihand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ihand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ihand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ihand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ihand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ihand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ihand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ihand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ihand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ihand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ihand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ihand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ihand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ihand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ihand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ihand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ihand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ihand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ihand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ihand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ihand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ihand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ihand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ihand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ihand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ihand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ihand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ihand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ihand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ihand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ihand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ihand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ihand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ihand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ihand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ihand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ihand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ihand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ihand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ihand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ihand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ihand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ihand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ihand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ihand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ihand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ihand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ihand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ihand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ihand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ihand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ihand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ihand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ihand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ihand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ihand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ihand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ihand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ihand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ihand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ihand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ihand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ihand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ihand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ihand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ihand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ihand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ihand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ihand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ihand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ihand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ihand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ihand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pe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ihand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ihand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ihand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ihand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ihand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ihand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ihand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ihand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ihand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ihand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ihand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ihand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ihand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ihand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ihand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ihand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ihand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ihand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ihand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ihand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ihand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ihand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ihand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ihand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ihand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ihand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ihand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ihand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ihand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ihand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ihand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ihand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ihand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ihand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ihand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ihand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ihand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ihand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ihand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ihand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ihand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ihand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ihand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ihand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ihand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ihand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ihand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ihand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ihand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ihand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ihand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ihand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ihand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ihand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ihand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ihand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ihand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ihand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ihand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ihand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ihand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ihand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ihand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ihand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ihand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ihand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ihand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ihand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ihand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ihand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ihand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ihand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ihand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ihand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pe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pe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ihand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ihand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ihand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ihand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ihand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ihand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ihand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ihand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ihand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ihand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ihand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ihand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ihand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ihand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ihand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ihand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ihand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ihand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ihand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ihand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ihand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ihand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ihand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ihand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ihand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ihand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ihand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ihand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ihand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ihand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ihand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ihand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ihand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ihand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ihand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ihand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ihand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ihand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ihand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ihand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ihand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ihand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ihand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ihand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ihand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ihand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ihand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ihand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ihand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ihand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ihand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ihand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ihand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ihand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ihand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ihand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ihand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ihand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ihand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ihand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ihand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ihand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ihand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ihand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ihand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ihand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ihand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ihand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ihand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ihand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ihand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ihand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ihand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ihand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pe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ihand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ihand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ihand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ihand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ihand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ihand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ihand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ihand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ihand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ihand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ihand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ihand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ihand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ihand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ihand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ihand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ihand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ihand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ihand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ihand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ihand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ihand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ihand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ihand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ihand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ihand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ihand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ihand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ihand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ihand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ihand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ihand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ihand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ihand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ihand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ihand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ihand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ihand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ihand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ihand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ihand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ihand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ihand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ihand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ihand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ihand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ihand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ihand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ihand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ihand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ihand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ihand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ihand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ihand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ihand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ihand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ihand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ihand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ihand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ihand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ihand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ihand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ihand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ihand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ihand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ihand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ihand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ihand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ihand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ihand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ihand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ihand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ihand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ihand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de-DE" sz="32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 latinLnBrk="0">
              <a:buNone/>
              <a:defRPr lang="de-DE" sz="2400"/>
            </a:lvl1pPr>
            <a:lvl2pPr marL="457200" indent="0" latinLnBrk="0">
              <a:buNone/>
              <a:defRPr lang="de-DE" sz="2800"/>
            </a:lvl2pPr>
            <a:lvl3pPr marL="914400" indent="0" latinLnBrk="0">
              <a:buNone/>
              <a:defRPr lang="de-DE" sz="2400"/>
            </a:lvl3pPr>
            <a:lvl4pPr marL="1371600" indent="0" latinLnBrk="0">
              <a:buNone/>
              <a:defRPr lang="de-DE" sz="2000"/>
            </a:lvl4pPr>
            <a:lvl5pPr marL="1828800" indent="0" latinLnBrk="0">
              <a:buNone/>
              <a:defRPr lang="de-DE" sz="2000"/>
            </a:lvl5pPr>
            <a:lvl6pPr marL="2286000" indent="0" latinLnBrk="0">
              <a:buNone/>
              <a:defRPr lang="de-DE" sz="2000"/>
            </a:lvl6pPr>
            <a:lvl7pPr marL="2743200" indent="0" latinLnBrk="0">
              <a:buNone/>
              <a:defRPr lang="de-DE" sz="2000"/>
            </a:lvl7pPr>
            <a:lvl8pPr marL="3200400" indent="0" latinLnBrk="0">
              <a:buNone/>
              <a:defRPr lang="de-DE" sz="2000"/>
            </a:lvl8pPr>
            <a:lvl9pPr marL="3657600" indent="0" latinLnBrk="0">
              <a:buNone/>
              <a:defRPr lang="de-DE" sz="2000"/>
            </a:lvl9pPr>
          </a:lstStyle>
          <a:p>
            <a:r>
              <a:rPr lang="de-DE" dirty="0"/>
              <a:t>Auf Symbol klicken, um Bild hinzuzufügen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de-DE" sz="16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de-DE" smtClean="0"/>
              <a:t>26.07.2013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e-DE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de-DE" smtClean="0"/>
              <a:pPr/>
              <a:t>26.07.2013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e-DE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e-DE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DE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de-DE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de-DE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Titellayout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 und Inhaltslayout mit Liste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Hier ersten Aufzählungspunkt hinzufügen</a:t>
            </a:r>
          </a:p>
          <a:p>
            <a:r>
              <a:rPr lang="de-DE" dirty="0"/>
              <a:t>Hier zweiten Aufzählungspunkt hinzufügen</a:t>
            </a:r>
          </a:p>
          <a:p>
            <a:r>
              <a:rPr lang="de-DE" dirty="0"/>
              <a:t>Hier dritten Aufzählungspunkt hinzufügen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 und Inhaltslayout mit Diagramm</a:t>
            </a:r>
          </a:p>
        </p:txBody>
      </p:sp>
      <p:graphicFrame>
        <p:nvGraphicFramePr>
          <p:cNvPr id="6" name="Inhaltsplatzhalter 5" descr="Säulendiagramm (gruppiert)" title="Diagram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095970"/>
              </p:ext>
            </p:extLst>
          </p:nvPr>
        </p:nvGraphicFramePr>
        <p:xfrm>
          <a:off x="1522413" y="19050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Layout mit zwei Inhalten und Tabelle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Ersten Aufzählungspunkt hier</a:t>
            </a:r>
          </a:p>
          <a:p>
            <a:r>
              <a:rPr lang="de-DE" dirty="0"/>
              <a:t>Zweiten Aufzählungspunkt hier</a:t>
            </a:r>
          </a:p>
          <a:p>
            <a:r>
              <a:rPr lang="de-DE" dirty="0"/>
              <a:t>Dritten Aufzählungspunkt hier</a:t>
            </a:r>
          </a:p>
        </p:txBody>
      </p:sp>
      <p:graphicFrame>
        <p:nvGraphicFramePr>
          <p:cNvPr id="4" name="Inhaltsplatzhalter 3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304288"/>
              </p:ext>
            </p:extLst>
          </p:nvPr>
        </p:nvGraphicFramePr>
        <p:xfrm>
          <a:off x="6246813" y="1905000"/>
          <a:ext cx="4419600" cy="20574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473200"/>
                <a:gridCol w="1473200"/>
                <a:gridCol w="1473200"/>
              </a:tblGrid>
              <a:tr h="514350">
                <a:tc>
                  <a:txBody>
                    <a:bodyPr/>
                    <a:lstStyle/>
                    <a:p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 smtClean="0"/>
                        <a:t>Gruppe A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 smtClean="0"/>
                        <a:t>Gruppe</a:t>
                      </a:r>
                      <a:r>
                        <a:rPr lang="de-DE" baseline="0" noProof="0" dirty="0" smtClean="0"/>
                        <a:t> B</a:t>
                      </a:r>
                      <a:endParaRPr lang="de-DE" noProof="0" dirty="0"/>
                    </a:p>
                  </a:txBody>
                  <a:tcPr anchor="ctr"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Klasse 1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 smtClean="0"/>
                        <a:t>82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 smtClean="0"/>
                        <a:t>95</a:t>
                      </a:r>
                      <a:endParaRPr lang="de-DE" noProof="0" dirty="0"/>
                    </a:p>
                  </a:txBody>
                  <a:tcPr anchor="ctr"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Klasse 2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 smtClean="0"/>
                        <a:t>76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 smtClean="0"/>
                        <a:t>88</a:t>
                      </a:r>
                      <a:endParaRPr lang="de-DE" noProof="0" dirty="0"/>
                    </a:p>
                  </a:txBody>
                  <a:tcPr anchor="ctr"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Klasse 3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 smtClean="0"/>
                        <a:t>84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 smtClean="0"/>
                        <a:t>90</a:t>
                      </a:r>
                      <a:endParaRPr lang="de-DE" noProof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Layout mit zwei Inhalten und SmartArt</a:t>
            </a:r>
          </a:p>
        </p:txBody>
      </p:sp>
      <p:graphicFrame>
        <p:nvGraphicFramePr>
          <p:cNvPr id="4" name="Inhaltsplatzhalter 3" descr="Vertical Bullet List" title="SmartArt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45101233"/>
              </p:ext>
            </p:extLst>
          </p:nvPr>
        </p:nvGraphicFramePr>
        <p:xfrm>
          <a:off x="1522413" y="1905000"/>
          <a:ext cx="441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Ersten Aufzählungspunkt hier</a:t>
            </a:r>
          </a:p>
          <a:p>
            <a:r>
              <a:rPr lang="de-DE" dirty="0"/>
              <a:t>Zweiten Aufzählungspunkt </a:t>
            </a:r>
            <a:r>
              <a:rPr lang="de-DE" dirty="0" smtClean="0"/>
              <a:t>hier</a:t>
            </a:r>
            <a:endParaRPr lang="de-DE" dirty="0"/>
          </a:p>
          <a:p>
            <a:r>
              <a:rPr lang="de-DE" dirty="0" smtClean="0"/>
              <a:t>Dritten </a:t>
            </a:r>
            <a:r>
              <a:rPr lang="de-DE" dirty="0"/>
              <a:t>Aufzählungspunkt hier</a:t>
            </a:r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ndtafel 16:9">
  <a:themeElements>
    <a:clrScheme name="Wandtafel_16: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 lang="de-DE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lang="de-DE"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F4CB80-51E5-47C8-B45D-3834AA25DD5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41CC889-B55A-4246-8D72-AEC912BCD2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5DBF61-A50A-4EA0-945F-5445B1740A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</Words>
  <Application>Microsoft Office PowerPoint</Application>
  <PresentationFormat>Benutzerdefiniert</PresentationFormat>
  <Paragraphs>35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Consolas</vt:lpstr>
      <vt:lpstr>Corbel</vt:lpstr>
      <vt:lpstr>Wandtafel 16:9</vt:lpstr>
      <vt:lpstr>Titellayout</vt:lpstr>
      <vt:lpstr>Titel und Inhaltslayout mit Liste</vt:lpstr>
      <vt:lpstr>Titel und Inhaltslayout mit Diagramm</vt:lpstr>
      <vt:lpstr>Layout mit zwei Inhalten und Tabelle</vt:lpstr>
      <vt:lpstr>Layout mit zwei Inhalten und SmartArt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2013-04-05T19:59:21Z</dcterms:created>
  <dcterms:modified xsi:type="dcterms:W3CDTF">2013-07-26T09:15:01Z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