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59" r:id="rId7"/>
    <p:sldId id="270" r:id="rId8"/>
    <p:sldId id="272" r:id="rId9"/>
    <p:sldId id="258" r:id="rId10"/>
    <p:sldId id="273" r:id="rId11"/>
    <p:sldId id="262" r:id="rId12"/>
    <p:sldId id="263" r:id="rId13"/>
    <p:sldId id="274" r:id="rId14"/>
    <p:sldId id="26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35" autoAdjust="0"/>
  </p:normalViewPr>
  <p:slideViewPr>
    <p:cSldViewPr>
      <p:cViewPr varScale="1">
        <p:scale>
          <a:sx n="84" d="100"/>
          <a:sy n="84" d="100"/>
        </p:scale>
        <p:origin x="114" y="7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92672"/>
        <c:axId val="101692448"/>
      </c:lineChart>
      <c:catAx>
        <c:axId val="102392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692448"/>
        <c:crosses val="autoZero"/>
        <c:auto val="1"/>
        <c:lblAlgn val="ctr"/>
        <c:lblOffset val="100"/>
        <c:noMultiLvlLbl val="0"/>
      </c:catAx>
      <c:valAx>
        <c:axId val="10169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39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BF70AF45-7F05-453B-9B84-F6A146359D3C}">
      <dgm:prSet phldrT="[Text]"/>
      <dgm:spPr/>
      <dgm:t>
        <a:bodyPr/>
        <a:lstStyle/>
        <a:p>
          <a:r>
            <a:rPr lang="de-DE" noProof="0" dirty="0"/>
            <a:t>Aufgabe 1</a:t>
          </a:r>
        </a:p>
      </dgm:t>
    </dgm:pt>
    <dgm:pt modelId="{FE741D6D-7588-497C-B378-98F2629BB9EF}" type="parTrans" cxnId="{9D54F492-9A48-40B5-99B0-77A65815C721}">
      <dgm:prSet/>
      <dgm:spPr/>
      <dgm:t>
        <a:bodyPr/>
        <a:lstStyle/>
        <a:p>
          <a:endParaRPr lang="de-DE"/>
        </a:p>
      </dgm:t>
    </dgm:pt>
    <dgm:pt modelId="{EF509D38-45B4-40DE-A0DF-06D9D2478DAC}" type="sibTrans" cxnId="{9D54F492-9A48-40B5-99B0-77A65815C721}">
      <dgm:prSet/>
      <dgm:spPr/>
      <dgm:t>
        <a:bodyPr/>
        <a:lstStyle/>
        <a:p>
          <a:endParaRPr lang="de-DE" noProof="0" dirty="0"/>
        </a:p>
      </dgm:t>
    </dgm:pt>
    <dgm:pt modelId="{63CA2DEA-31F6-4CF4-88E6-63724842EACC}">
      <dgm:prSet phldrT="[Text]"/>
      <dgm:spPr/>
      <dgm:t>
        <a:bodyPr/>
        <a:lstStyle/>
        <a:p>
          <a:r>
            <a:rPr lang="de-DE" noProof="0" dirty="0"/>
            <a:t>Aufgabe 2</a:t>
          </a:r>
        </a:p>
      </dgm:t>
    </dgm:pt>
    <dgm:pt modelId="{F24D3743-3BAB-4121-937F-7A1AB8F2477A}" type="parTrans" cxnId="{8004C9FB-4B8F-4EDA-BFED-1E99947F14D1}">
      <dgm:prSet/>
      <dgm:spPr/>
      <dgm:t>
        <a:bodyPr/>
        <a:lstStyle/>
        <a:p>
          <a:endParaRPr lang="de-DE"/>
        </a:p>
      </dgm:t>
    </dgm:pt>
    <dgm:pt modelId="{30559FF1-E3F5-41E8-94EA-9DDAAF7240F9}" type="sibTrans" cxnId="{8004C9FB-4B8F-4EDA-BFED-1E99947F14D1}">
      <dgm:prSet/>
      <dgm:spPr/>
      <dgm:t>
        <a:bodyPr/>
        <a:lstStyle/>
        <a:p>
          <a:endParaRPr lang="de-DE"/>
        </a:p>
      </dgm:t>
    </dgm:pt>
    <dgm:pt modelId="{2A04600B-ADF7-4BE9-933C-2309B67F2DB8}">
      <dgm:prSet phldrT="[Text]"/>
      <dgm:spPr/>
      <dgm:t>
        <a:bodyPr/>
        <a:lstStyle/>
        <a:p>
          <a:r>
            <a:rPr lang="de-DE" noProof="0" dirty="0"/>
            <a:t>Aufgabe 3</a:t>
          </a:r>
        </a:p>
      </dgm:t>
    </dgm:pt>
    <dgm:pt modelId="{BC4974DB-2187-4F03-8E80-1FD9F1638001}" type="parTrans" cxnId="{63EAD1FB-574C-40DB-A937-07AFBB797323}">
      <dgm:prSet/>
      <dgm:spPr/>
      <dgm:t>
        <a:bodyPr/>
        <a:lstStyle/>
        <a:p>
          <a:endParaRPr lang="de-DE"/>
        </a:p>
      </dgm:t>
    </dgm:pt>
    <dgm:pt modelId="{95CC6B17-9BC3-4B13-96B6-5372B8AF3CC0}" type="sibTrans" cxnId="{63EAD1FB-574C-40DB-A937-07AFBB797323}">
      <dgm:prSet/>
      <dgm:spPr/>
      <dgm:t>
        <a:bodyPr/>
        <a:lstStyle/>
        <a:p>
          <a:endParaRPr lang="de-DE"/>
        </a:p>
      </dgm:t>
    </dgm:pt>
    <dgm:pt modelId="{89FFD1B1-83F5-4E55-AB67-A892038B615E}">
      <dgm:prSet phldrT="[Text]"/>
      <dgm:spPr/>
      <dgm:t>
        <a:bodyPr/>
        <a:lstStyle/>
        <a:p>
          <a:r>
            <a:rPr lang="de-DE" noProof="0" dirty="0"/>
            <a:t>Aufgabe 4</a:t>
          </a:r>
        </a:p>
      </dgm:t>
    </dgm:pt>
    <dgm:pt modelId="{960564C4-1CE0-4EE8-98B7-97E95C8A3DF6}" type="parTrans" cxnId="{0B035D58-4A3E-4B92-87EC-7E5CE1DA1EE8}">
      <dgm:prSet/>
      <dgm:spPr/>
      <dgm:t>
        <a:bodyPr/>
        <a:lstStyle/>
        <a:p>
          <a:endParaRPr lang="de-DE"/>
        </a:p>
      </dgm:t>
    </dgm:pt>
    <dgm:pt modelId="{4FB5A869-F3B9-4CA5-91C3-28D47C1A7F10}" type="sibTrans" cxnId="{0B035D58-4A3E-4B92-87EC-7E5CE1DA1EE8}">
      <dgm:prSet/>
      <dgm:spPr/>
      <dgm:t>
        <a:bodyPr/>
        <a:lstStyle/>
        <a:p>
          <a:endParaRPr lang="de-DE"/>
        </a:p>
      </dgm:t>
    </dgm:pt>
    <dgm:pt modelId="{7C63F5DD-85B9-42D3-8D98-A8E103092C2B}">
      <dgm:prSet phldrT="[Text]"/>
      <dgm:spPr/>
      <dgm:t>
        <a:bodyPr/>
        <a:lstStyle/>
        <a:p>
          <a:r>
            <a:rPr lang="de-DE" noProof="0" dirty="0"/>
            <a:t>Aufgabe 5</a:t>
          </a:r>
        </a:p>
      </dgm:t>
    </dgm:pt>
    <dgm:pt modelId="{A2B122DF-66F4-47D5-8861-25D521DE88D9}" type="parTrans" cxnId="{5D810978-30D9-4EEF-8462-9F1B23D73D78}">
      <dgm:prSet/>
      <dgm:spPr/>
      <dgm:t>
        <a:bodyPr/>
        <a:lstStyle/>
        <a:p>
          <a:endParaRPr lang="de-DE"/>
        </a:p>
      </dgm:t>
    </dgm:pt>
    <dgm:pt modelId="{6A9FCCFE-E2A1-40B1-8168-6105E40DC83F}" type="sibTrans" cxnId="{5D810978-30D9-4EEF-8462-9F1B23D73D78}">
      <dgm:prSet/>
      <dgm:spPr/>
      <dgm:t>
        <a:bodyPr/>
        <a:lstStyle/>
        <a:p>
          <a:endParaRPr lang="de-DE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D71727-5E12-4D96-AE1A-0D3EEA528ABE}" type="pres">
      <dgm:prSet presAssocID="{EF509D38-45B4-40DE-A0DF-06D9D2478DAC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CB545A5D-75C9-49DB-AD8B-B348DB1A7A4A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AAA5A5-C0CF-4BAE-8E75-BF0E96369C22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D0B52D-2A0F-4D47-83A4-4DDE411B4460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0813D8-140F-424F-845A-D15528B6A811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480298" y="241605"/>
          <a:ext cx="3684427" cy="3684427"/>
        </a:xfrm>
        <a:prstGeom prst="circularArrow">
          <a:avLst>
            <a:gd name="adj1" fmla="val 5544"/>
            <a:gd name="adj2" fmla="val 330680"/>
            <a:gd name="adj3" fmla="val 13871784"/>
            <a:gd name="adj4" fmla="val 1732789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495797" y="260992"/>
          <a:ext cx="1653429" cy="8267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noProof="0" dirty="0"/>
            <a:t>Aufgabe 1</a:t>
          </a:r>
        </a:p>
      </dsp:txBody>
      <dsp:txXfrm>
        <a:off x="1536154" y="301349"/>
        <a:ext cx="1572715" cy="746000"/>
      </dsp:txXfrm>
    </dsp:sp>
    <dsp:sp modelId="{CB545A5D-75C9-49DB-AD8B-B348DB1A7A4A}">
      <dsp:nvSpPr>
        <dsp:cNvPr id="0" name=""/>
        <dsp:cNvSpPr/>
      </dsp:nvSpPr>
      <dsp:spPr>
        <a:xfrm>
          <a:off x="2990083" y="1346654"/>
          <a:ext cx="1653429" cy="826714"/>
        </a:xfrm>
        <a:prstGeom prst="roundRect">
          <a:avLst/>
        </a:prstGeom>
        <a:solidFill>
          <a:schemeClr val="accent3">
            <a:hueOff val="-1162421"/>
            <a:satOff val="-607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noProof="0" dirty="0"/>
            <a:t>Aufgabe 2</a:t>
          </a:r>
        </a:p>
      </dsp:txBody>
      <dsp:txXfrm>
        <a:off x="3030440" y="1387011"/>
        <a:ext cx="1572715" cy="746000"/>
      </dsp:txXfrm>
    </dsp:sp>
    <dsp:sp modelId="{7FAAA5A5-C0CF-4BAE-8E75-BF0E96369C22}">
      <dsp:nvSpPr>
        <dsp:cNvPr id="0" name=""/>
        <dsp:cNvSpPr/>
      </dsp:nvSpPr>
      <dsp:spPr>
        <a:xfrm>
          <a:off x="2419316" y="3103292"/>
          <a:ext cx="1653429" cy="826714"/>
        </a:xfrm>
        <a:prstGeom prst="roundRect">
          <a:avLst/>
        </a:prstGeom>
        <a:solidFill>
          <a:schemeClr val="accent3">
            <a:hueOff val="-2324843"/>
            <a:satOff val="-1214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noProof="0" dirty="0"/>
            <a:t>Aufgabe 3</a:t>
          </a:r>
        </a:p>
      </dsp:txBody>
      <dsp:txXfrm>
        <a:off x="2459673" y="3143649"/>
        <a:ext cx="1572715" cy="746000"/>
      </dsp:txXfrm>
    </dsp:sp>
    <dsp:sp modelId="{00D0B52D-2A0F-4D47-83A4-4DDE411B4460}">
      <dsp:nvSpPr>
        <dsp:cNvPr id="0" name=""/>
        <dsp:cNvSpPr/>
      </dsp:nvSpPr>
      <dsp:spPr>
        <a:xfrm>
          <a:off x="572278" y="3103292"/>
          <a:ext cx="1653429" cy="826714"/>
        </a:xfrm>
        <a:prstGeom prst="roundRect">
          <a:avLst/>
        </a:prstGeom>
        <a:solidFill>
          <a:schemeClr val="accent3">
            <a:hueOff val="-3487264"/>
            <a:satOff val="-18223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noProof="0" dirty="0"/>
            <a:t>Aufgabe 4</a:t>
          </a:r>
        </a:p>
      </dsp:txBody>
      <dsp:txXfrm>
        <a:off x="612635" y="3143649"/>
        <a:ext cx="1572715" cy="746000"/>
      </dsp:txXfrm>
    </dsp:sp>
    <dsp:sp modelId="{B10813D8-140F-424F-845A-D15528B6A811}">
      <dsp:nvSpPr>
        <dsp:cNvPr id="0" name=""/>
        <dsp:cNvSpPr/>
      </dsp:nvSpPr>
      <dsp:spPr>
        <a:xfrm>
          <a:off x="1512" y="1346654"/>
          <a:ext cx="1653429" cy="826714"/>
        </a:xfrm>
        <a:prstGeom prst="roundRect">
          <a:avLst/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noProof="0" dirty="0"/>
            <a:t>Aufgabe 5</a:t>
          </a:r>
        </a:p>
      </dsp:txBody>
      <dsp:txXfrm>
        <a:off x="41869" y="1387011"/>
        <a:ext cx="1572715" cy="74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004A8D02-4E65-4CCD-8312-4AB164C6C77D}" type="datetimeFigureOut">
              <a:rPr lang="de-DE"/>
              <a:t>28.07.2013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7C119DBA-4540-49B3-8FA9-6259387ECF9E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67A755D9-D361-47B8-9652-3B4EA9776CE5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E3B36274-F2B9-4C45-BBB4-0EDF4CD651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de-DE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 latinLnBrk="0">
              <a:defRPr lang="de-DE" sz="7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de-DE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de-DE"/>
            </a:lvl5pPr>
            <a:lvl6pPr latinLnBrk="0">
              <a:defRPr lang="de-DE" baseline="0"/>
            </a:lvl6pPr>
            <a:lvl7pPr latinLnBrk="0">
              <a:defRPr lang="de-DE" baseline="0"/>
            </a:lvl7pPr>
            <a:lvl8pPr latinLnBrk="0">
              <a:defRPr lang="de-DE" baseline="0"/>
            </a:lvl8pPr>
            <a:lvl9pPr latinLnBrk="0">
              <a:defRPr lang="de-DE" baseline="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 latinLnBrk="0">
              <a:defRPr lang="de-DE"/>
            </a:lvl5pPr>
            <a:lvl6pPr latinLnBrk="0">
              <a:defRPr lang="de-DE"/>
            </a:lvl6pPr>
            <a:lvl7pPr latinLnBrk="0">
              <a:defRPr lang="de-DE"/>
            </a:lvl7pPr>
            <a:lvl8pPr latinLnBrk="0">
              <a:defRPr lang="de-DE"/>
            </a:lvl8pPr>
            <a:lvl9pPr latinLnBrk="0">
              <a:defRPr lang="de-DE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de-DE"/>
            </a:lvl5pPr>
            <a:lvl6pPr latinLnBrk="0">
              <a:defRPr lang="de-DE" baseline="0"/>
            </a:lvl6pPr>
            <a:lvl7pPr latinLnBrk="0">
              <a:defRPr lang="de-DE" baseline="0"/>
            </a:lvl7pPr>
            <a:lvl8pPr latinLnBrk="0">
              <a:defRPr lang="de-DE" baseline="0"/>
            </a:lvl8pPr>
            <a:lvl9pPr latinLnBrk="0">
              <a:defRPr lang="de-DE" baseline="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 latinLnBrk="0">
              <a:defRPr lang="de-DE" sz="6600" b="0" i="0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de-DE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 latinLnBrk="0">
              <a:defRPr lang="de-DE" sz="2000"/>
            </a:lvl1pPr>
            <a:lvl2pPr latinLnBrk="0">
              <a:defRPr lang="de-DE" sz="1800"/>
            </a:lvl2pPr>
            <a:lvl3pPr latinLnBrk="0">
              <a:defRPr lang="de-DE" sz="1600"/>
            </a:lvl3pPr>
            <a:lvl4pPr latinLnBrk="0">
              <a:defRPr lang="de-DE" sz="1400"/>
            </a:lvl4pPr>
            <a:lvl5pPr latinLnBrk="0">
              <a:defRPr lang="de-DE" sz="1400"/>
            </a:lvl5pPr>
            <a:lvl6pPr latinLnBrk="0">
              <a:defRPr lang="de-DE" sz="1400"/>
            </a:lvl6pPr>
            <a:lvl7pPr latinLnBrk="0">
              <a:defRPr lang="de-DE" sz="1400"/>
            </a:lvl7pPr>
            <a:lvl8pPr latinLnBrk="0">
              <a:defRPr lang="de-DE" sz="1400"/>
            </a:lvl8pPr>
            <a:lvl9pPr latinLnBrk="0">
              <a:defRPr lang="de-DE" sz="1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 latinLnBrk="0">
              <a:defRPr lang="de-DE" sz="2000"/>
            </a:lvl1pPr>
            <a:lvl2pPr latinLnBrk="0">
              <a:defRPr lang="de-DE" sz="1800"/>
            </a:lvl2pPr>
            <a:lvl3pPr latinLnBrk="0">
              <a:defRPr lang="de-DE" sz="1600"/>
            </a:lvl3pPr>
            <a:lvl4pPr latinLnBrk="0">
              <a:defRPr lang="de-DE" sz="1400"/>
            </a:lvl4pPr>
            <a:lvl5pPr latinLnBrk="0">
              <a:defRPr lang="de-DE" sz="1400"/>
            </a:lvl5pPr>
            <a:lvl6pPr latinLnBrk="0">
              <a:defRPr lang="de-DE" sz="1400"/>
            </a:lvl6pPr>
            <a:lvl7pPr latinLnBrk="0">
              <a:defRPr lang="de-DE" sz="1400"/>
            </a:lvl7pPr>
            <a:lvl8pPr latinLnBrk="0">
              <a:defRPr lang="de-DE" sz="1400"/>
            </a:lvl8pPr>
            <a:lvl9pPr latinLnBrk="0">
              <a:defRPr lang="de-DE" sz="1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 latinLnBrk="0">
              <a:defRPr lang="de-DE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de-DE" sz="2400" b="0"/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de-DE" sz="2000"/>
            </a:lvl1pPr>
            <a:lvl2pPr latinLnBrk="0">
              <a:defRPr lang="de-DE" sz="1800"/>
            </a:lvl2pPr>
            <a:lvl3pPr latinLnBrk="0">
              <a:defRPr lang="de-DE" sz="1600"/>
            </a:lvl3pPr>
            <a:lvl4pPr latinLnBrk="0">
              <a:defRPr lang="de-DE" sz="1400"/>
            </a:lvl4pPr>
            <a:lvl5pPr latinLnBrk="0">
              <a:defRPr lang="de-DE" sz="1400"/>
            </a:lvl5pPr>
            <a:lvl6pPr latinLnBrk="0">
              <a:defRPr lang="de-DE" sz="1400" baseline="0"/>
            </a:lvl6pPr>
            <a:lvl7pPr latinLnBrk="0">
              <a:defRPr lang="de-DE" sz="1400" baseline="0"/>
            </a:lvl7pPr>
            <a:lvl8pPr latinLnBrk="0">
              <a:defRPr lang="de-DE" sz="1400" baseline="0"/>
            </a:lvl8pPr>
            <a:lvl9pPr latinLnBrk="0">
              <a:defRPr lang="de-DE" sz="1400" baseline="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de-DE" sz="2400" b="0"/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de-DE" sz="2000"/>
            </a:lvl1pPr>
            <a:lvl2pPr latinLnBrk="0">
              <a:defRPr lang="de-DE" sz="1800"/>
            </a:lvl2pPr>
            <a:lvl3pPr latinLnBrk="0">
              <a:defRPr lang="de-DE" sz="1600"/>
            </a:lvl3pPr>
            <a:lvl4pPr latinLnBrk="0">
              <a:defRPr lang="de-DE" sz="1400"/>
            </a:lvl4pPr>
            <a:lvl5pPr latinLnBrk="0">
              <a:defRPr lang="de-DE" sz="1400"/>
            </a:lvl5pPr>
            <a:lvl6pPr latinLnBrk="0">
              <a:defRPr lang="de-DE" sz="1400"/>
            </a:lvl6pPr>
            <a:lvl7pPr latinLnBrk="0">
              <a:defRPr lang="de-DE" sz="1400"/>
            </a:lvl7pPr>
            <a:lvl8pPr latinLnBrk="0">
              <a:defRPr lang="de-DE" sz="1400"/>
            </a:lvl8pPr>
            <a:lvl9pPr latinLnBrk="0">
              <a:defRPr lang="de-DE" sz="1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t>28.07.2013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de-DE" sz="3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 latinLnBrk="0">
              <a:defRPr lang="de-DE" sz="2000"/>
            </a:lvl1pPr>
            <a:lvl2pPr latinLnBrk="0">
              <a:defRPr lang="de-DE" sz="1800"/>
            </a:lvl2pPr>
            <a:lvl3pPr latinLnBrk="0">
              <a:defRPr lang="de-DE" sz="1600"/>
            </a:lvl3pPr>
            <a:lvl4pPr latinLnBrk="0">
              <a:defRPr lang="de-DE" sz="1400"/>
            </a:lvl4pPr>
            <a:lvl5pPr latinLnBrk="0">
              <a:defRPr lang="de-DE" sz="1400"/>
            </a:lvl5pPr>
            <a:lvl6pPr latinLnBrk="0">
              <a:defRPr lang="de-DE" sz="1400"/>
            </a:lvl6pPr>
            <a:lvl7pPr latinLnBrk="0">
              <a:defRPr lang="de-DE" sz="1400"/>
            </a:lvl7pPr>
            <a:lvl8pPr latinLnBrk="0">
              <a:defRPr lang="de-DE" sz="1400"/>
            </a:lvl8pPr>
            <a:lvl9pPr latinLnBrk="0">
              <a:defRPr lang="de-DE" sz="1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de-DE" sz="1600"/>
            </a:lvl1pPr>
            <a:lvl2pPr marL="457200" indent="0" latinLnBrk="0">
              <a:buNone/>
              <a:defRPr lang="de-DE" sz="1200"/>
            </a:lvl2pPr>
            <a:lvl3pPr marL="914400" indent="0" latinLnBrk="0">
              <a:buNone/>
              <a:defRPr lang="de-DE" sz="1000"/>
            </a:lvl3pPr>
            <a:lvl4pPr marL="1371600" indent="0" latinLnBrk="0">
              <a:buNone/>
              <a:defRPr lang="de-DE" sz="900"/>
            </a:lvl4pPr>
            <a:lvl5pPr marL="1828800" indent="0" latinLnBrk="0">
              <a:buNone/>
              <a:defRPr lang="de-DE" sz="900"/>
            </a:lvl5pPr>
            <a:lvl6pPr marL="2286000" indent="0" latinLnBrk="0">
              <a:buNone/>
              <a:defRPr lang="de-DE" sz="900"/>
            </a:lvl6pPr>
            <a:lvl7pPr marL="2743200" indent="0" latinLnBrk="0">
              <a:buNone/>
              <a:defRPr lang="de-DE" sz="900"/>
            </a:lvl7pPr>
            <a:lvl8pPr marL="3200400" indent="0" latinLnBrk="0">
              <a:buNone/>
              <a:defRPr lang="de-DE" sz="900"/>
            </a:lvl8pPr>
            <a:lvl9pPr marL="3657600" indent="0" latinLnBrk="0">
              <a:buNone/>
              <a:defRPr lang="de-DE"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de-DE" smtClean="0"/>
              <a:pPr/>
              <a:t>28.07.2013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de-DE" sz="3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de-DE" sz="1600"/>
            </a:lvl1pPr>
            <a:lvl2pPr marL="457200" indent="0" latinLnBrk="0">
              <a:buNone/>
              <a:defRPr lang="de-DE" sz="1200"/>
            </a:lvl2pPr>
            <a:lvl3pPr marL="914400" indent="0" latinLnBrk="0">
              <a:buNone/>
              <a:defRPr lang="de-DE" sz="1000"/>
            </a:lvl3pPr>
            <a:lvl4pPr marL="1371600" indent="0" latinLnBrk="0">
              <a:buNone/>
              <a:defRPr lang="de-DE" sz="900"/>
            </a:lvl4pPr>
            <a:lvl5pPr marL="1828800" indent="0" latinLnBrk="0">
              <a:buNone/>
              <a:defRPr lang="de-DE" sz="900"/>
            </a:lvl5pPr>
            <a:lvl6pPr marL="2286000" indent="0" latinLnBrk="0">
              <a:buNone/>
              <a:defRPr lang="de-DE" sz="900"/>
            </a:lvl6pPr>
            <a:lvl7pPr marL="2743200" indent="0" latinLnBrk="0">
              <a:buNone/>
              <a:defRPr lang="de-DE" sz="900"/>
            </a:lvl7pPr>
            <a:lvl8pPr marL="3200400" indent="0" latinLnBrk="0">
              <a:buNone/>
              <a:defRPr lang="de-DE" sz="900"/>
            </a:lvl8pPr>
            <a:lvl9pPr marL="3657600" indent="0" latinLnBrk="0">
              <a:buNone/>
              <a:defRPr lang="de-DE"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e-DE"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de-DE" smtClean="0"/>
              <a:pPr/>
              <a:t>28.07.2013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de-DE"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e-DE"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Titellayout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und Inhaltslayout mit Liste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Hier den ersten Aufzählungspunkt hinzufügen</a:t>
            </a:r>
          </a:p>
          <a:p>
            <a:r>
              <a:rPr lang="de-DE" dirty="0"/>
              <a:t>Hier den zweiten Aufzählungspunkt hinzufügen</a:t>
            </a:r>
          </a:p>
          <a:p>
            <a:r>
              <a:rPr lang="de-DE" dirty="0"/>
              <a:t>Hier den dritten Aufzählungspunkt hinzufügen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Titel und Inhaltslayout mit Diagramm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164695"/>
              </p:ext>
            </p:extLst>
          </p:nvPr>
        </p:nvGraphicFramePr>
        <p:xfrm>
          <a:off x="1522413" y="1828800"/>
          <a:ext cx="960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mit zwei Inhalten und Tabelle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Erster Aufzählungspunkt hier</a:t>
            </a:r>
          </a:p>
          <a:p>
            <a:r>
              <a:rPr lang="de-DE" dirty="0"/>
              <a:t>Zweiter Aufzählungspunkt hier</a:t>
            </a:r>
          </a:p>
          <a:p>
            <a:r>
              <a:rPr lang="de-DE" dirty="0"/>
              <a:t>Dritter Aufzählungspunkt hier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188880"/>
              </p:ext>
            </p:extLst>
          </p:nvPr>
        </p:nvGraphicFramePr>
        <p:xfrm>
          <a:off x="6475413" y="1828800"/>
          <a:ext cx="4648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495300"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Gruppe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Gruppe B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de-DE" noProof="0" dirty="0"/>
                        <a:t>Kurs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95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de-DE" noProof="0" dirty="0"/>
                        <a:t>Kurs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88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de-DE" noProof="0" dirty="0"/>
                        <a:t>Kurs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mit zwei Inhalten und SmartArt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Erster Aufzählungspunkt hier</a:t>
            </a:r>
          </a:p>
          <a:p>
            <a:r>
              <a:rPr lang="de-DE" dirty="0"/>
              <a:t>Zweiter Aufzählungspunkt hier</a:t>
            </a:r>
          </a:p>
          <a:p>
            <a:r>
              <a:rPr lang="de-DE" dirty="0"/>
              <a:t>Dritter Aufzählungspunkt hier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4608507"/>
              </p:ext>
            </p:extLst>
          </p:nvPr>
        </p:nvGraphicFramePr>
        <p:xfrm>
          <a:off x="1522413" y="1828800"/>
          <a:ext cx="46450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rell_16x9">
  <a:themeElements>
    <a:clrScheme name="Aquarell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Aquarell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Aquarell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5433B3-C2C8-437B-8B31-46B0492B4A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61C974-27AC-4EBB-BF37-EEF69A12D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CB7C02-44D3-4531-BE08-CD33167F3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Benutzerdefiniert</PresentationFormat>
  <Paragraphs>41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Aquarell_16x9</vt:lpstr>
      <vt:lpstr>Titellayout</vt:lpstr>
      <vt:lpstr>Titel und Inhaltslayout mit Liste</vt:lpstr>
      <vt:lpstr>Titel und Inhaltslayout mit Diagramm</vt:lpstr>
      <vt:lpstr>Layout mit zwei Inhalten und Tabelle</vt:lpstr>
      <vt:lpstr>Layout mit zwei Inhalten und SmartArt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2013-04-05T20:48:24Z</dcterms:created>
  <dcterms:modified xsi:type="dcterms:W3CDTF">2013-07-29T04:12:23Z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