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7" autoAdjust="0"/>
    <p:restoredTop sz="92212" autoAdjust="0"/>
  </p:normalViewPr>
  <p:slideViewPr>
    <p:cSldViewPr>
      <p:cViewPr>
        <p:scale>
          <a:sx n="100" d="100"/>
          <a:sy n="100" d="100"/>
        </p:scale>
        <p:origin x="204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6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667D4BB-F9DB-4BD8-974F-E35AC19BA1F2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E46F283-7BB0-4345-B3E6-96E7BC575459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durch Klicken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6565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3526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180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7217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1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536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3631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19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42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7246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1243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106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EAC300-F3DE-49AD-AE8E-1E4BDC88425F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5697" y="2192496"/>
            <a:ext cx="725396" cy="688639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 durch Klicken hinzuzufügen.</a:t>
            </a:r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7" name="Textfeld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xtfeld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xtfeld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xtfeld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xtfeld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xtfeld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93" name="Textfeld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JANUAR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B3ECE4-FA95-4F04-BC0B-4637BC2D0491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 durch Klicken hinzuzufügen.</a:t>
            </a:r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OKTOBER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01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02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726D0A-074C-4A36-9E69-68F28EF958B7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01</a:t>
            </a:r>
            <a:endParaRPr lang="de-DE" dirty="0"/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03</a:t>
            </a:r>
            <a:endParaRPr lang="de-DE" dirty="0"/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02</a:t>
            </a:r>
            <a:endParaRPr lang="de-DE" dirty="0"/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NOVEMBER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z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1A7C53-CBB7-41BB-9A3C-B7C34BB44F96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DEZEMBER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BFD6AC-6915-4A62-860A-326926D69DB3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endParaRPr 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 smtClean="0"/>
              <a:t>Text durch Klicken hinzuzufügen.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39CD4A-BB21-41EF-B685-7A7E0B41304E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AAE8C-1073-4989-804F-9F40D6D32A24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28</a:t>
            </a:r>
            <a:endParaRPr lang="de-DE" dirty="0"/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 durch Klicken hinzuzufügen.</a:t>
            </a:r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FEBRUAR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ä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28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5767F3-044C-4F6E-84BE-F6E518F9A3D9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10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10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MÄRZ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E9F367-DCD9-4025-AD65-A636148950FA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APRIL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01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02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03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04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05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06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56E4FF-9441-4F2B-8988-63B1E74A027B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01</a:t>
            </a:r>
            <a:endParaRPr lang="de-DE" dirty="0"/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02</a:t>
            </a:r>
            <a:endParaRPr lang="de-DE" dirty="0"/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04</a:t>
            </a:r>
            <a:endParaRPr lang="de-DE" dirty="0"/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03</a:t>
            </a:r>
            <a:endParaRPr lang="de-DE" dirty="0"/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05</a:t>
            </a:r>
            <a:endParaRPr lang="de-DE" dirty="0"/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06</a:t>
            </a:r>
            <a:endParaRPr lang="de-DE" dirty="0"/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MAI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F87F4E-99DC-49AB-AED0-8E3C9C8CF699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JUNI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854985-3988-49C0-998A-15FA49755319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feld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JULI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2BE5C1-355A-452D-98DD-70E4D4054D44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AUGUST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Gerader Verbinde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r Verbinde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r Verbinde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Gerader Verbinde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r Verbinde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Gerader Verbinde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Gerader Verbinde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Gerader Verbinde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Gerader Verbinde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Gerader Verbinde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feld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31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35DAF5-4BE8-49E4-AA8F-C8CF5AE0E50C}" type="datetime1">
              <a:rPr lang="de-DE" smtClean="0"/>
              <a:t>20.06.2017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feld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feld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feld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feld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e-DE" dirty="0" smtClean="0"/>
              <a:t>30</a:t>
            </a:r>
            <a:endParaRPr lang="de-DE" dirty="0"/>
          </a:p>
        </p:txBody>
      </p:sp>
      <p:sp>
        <p:nvSpPr>
          <p:cNvPr id="245" name="Textfeld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de-DE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de-DE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de-DE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5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2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3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4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 durch Klicken hinzuzufügen</a:t>
            </a:r>
            <a:r>
              <a:rPr lang="de-DE" noProof="0" dirty="0" smtClean="0"/>
              <a:t>.</a:t>
            </a:r>
            <a:endParaRPr lang="de-DE" noProof="0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spc="-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 durch Klicken hinzuzufügen.</a:t>
            </a:r>
            <a:endParaRPr lang="de-DE" dirty="0"/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MI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DO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FR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SO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de-DE" sz="900" spc="-50" dirty="0" smtClean="0">
                <a:solidFill>
                  <a:schemeClr val="accent1"/>
                </a:solidFill>
              </a:rPr>
              <a:t>SA</a:t>
            </a:r>
            <a:endParaRPr lang="de-DE" sz="900" spc="-5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de-DE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cap="all" spc="150" dirty="0" smtClean="0">
                <a:solidFill>
                  <a:schemeClr val="accent1"/>
                </a:solidFill>
              </a:rPr>
              <a:t>SEPTEMBER</a:t>
            </a:r>
            <a:endParaRPr lang="de-DE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 smtClean="0"/>
              <a:t>Titel durch Klicken hinzufügen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 durch Klicken hinzuzufügen.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F7CAD62-465A-46BA-8A56-150063DE3F2F}" type="datetime1">
              <a:rPr lang="de-DE" noProof="0" smtClean="0"/>
              <a:t>20.06.2017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7" name="Anweisungstext"/>
          <p:cNvSpPr/>
          <p:nvPr userDrawn="1"/>
        </p:nvSpPr>
        <p:spPr>
          <a:xfrm>
            <a:off x="9220200" y="0"/>
            <a:ext cx="12192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de-DE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Notiz: </a:t>
            </a:r>
          </a:p>
          <a:p>
            <a:pPr rtl="0">
              <a:spcBef>
                <a:spcPts val="1200"/>
              </a:spcBef>
            </a:pPr>
            <a:r>
              <a:rPr lang="de-DE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 können diese Vorlage drucken, um sie als Wandkalender zu verwenden. Darüber hinaus können Sie die Folie für einen beliebigen Monat kopieren, um sie Ihrer Präsentation hinzuzufügen.</a:t>
            </a:r>
            <a:endParaRPr lang="de-DE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3" descr="Schlitten fahrendes Mädchen" title="Winter-Beispielbild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Bildplatzhalter 4" descr="Mann und vier Kinder übereinander auf einem Schlitten" title="Winter-Beispielbild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Textplatzhalter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4" name="Textplatzhalter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5" name="Textplatzhalter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6" name="Textplatzhalter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7" name="Textplatzhalter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9" name="Textplatzhalter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8" name="Textplatzhalter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Neujahr</a:t>
            </a:r>
            <a:endParaRPr lang="de-DE" dirty="0"/>
          </a:p>
        </p:txBody>
      </p:sp>
      <p:sp>
        <p:nvSpPr>
          <p:cNvPr id="270" name="Textplatzhalter 269"/>
          <p:cNvSpPr>
            <a:spLocks noGrp="1"/>
          </p:cNvSpPr>
          <p:nvPr>
            <p:ph type="body" sz="quarter" idx="23"/>
          </p:nvPr>
        </p:nvSpPr>
        <p:spPr>
          <a:xfrm>
            <a:off x="3278087" y="2192496"/>
            <a:ext cx="723005" cy="688639"/>
          </a:xfrm>
        </p:spPr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1" name="Textplatzhalter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2" name="Textplatzhalter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3" name="Textplatzhalter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4" name="Textplatzhalter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5" name="Textplatzhalter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6" name="Textplatzhalter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7" name="Textplatzhalter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8" name="Textplatzhalter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9" name="Textplatzhalter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0" name="Textplatzhalter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1" name="Textplatzhalter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2" name="Textplatzhalter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3" name="Textplatzhalter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5" name="Textplatzhalter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4" name="Textplatzhalter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6" name="Textplatzhalter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7" name="Textplatzhalter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8" name="Textplatzhalter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9" name="Textplatzhalter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0" name="Textplatzhalter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1" name="Textplatzhalter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2" name="Textplatzhalter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3" name="Textplatzhalter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4" name="Textplatzhalter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5" name="Textplatzhalter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6" name="Textplatzhalter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7" name="Textplatzhalter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8" name="Textplatzhalter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9" name="Textplatzhalter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0" name="Textplatzhalter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1" name="Textplatzhalter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2" name="Textplatzhalter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3" name="Textplatzhalter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3" name="Textplatzhalter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spc="-40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ilienkalender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Office-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Bildschirmpräsentation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Euphemia</vt:lpstr>
      <vt:lpstr>Familienkalender 2014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2017-06-20T09:13:53Z</dcterms:modified>
</cp:coreProperties>
</file>