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5173" autoAdjust="0"/>
  </p:normalViewPr>
  <p:slideViewPr>
    <p:cSldViewPr showGuides="1">
      <p:cViewPr varScale="1">
        <p:scale>
          <a:sx n="131" d="100"/>
          <a:sy n="131" d="100"/>
        </p:scale>
        <p:origin x="414" y="186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50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0E1D82A-F299-40AA-8FFB-AC4F457BA5BD}" type="datetime1">
              <a:rPr lang="de-DE" smtClean="0"/>
              <a:pPr algn="r" rtl="0"/>
              <a:t>10.02.2015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405E7BEC-684E-4C3F-AEB2-ED7203F4ED33}" type="slidenum">
              <a:rPr lang="de-DE" smtClean="0"/>
              <a:pPr algn="r"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6E037B6-5019-474B-AA77-87D18EF46AED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8FD79C7-905A-4C8B-8800-03693A11A4A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>
              <a:spcBef>
                <a:spcPts val="1200"/>
              </a:spcBef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1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3570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2088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114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376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678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182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0476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9378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3440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7202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651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grpSp>
        <p:nvGrpSpPr>
          <p:cNvPr id="18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lips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2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lips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2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echts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dirty="0"/>
          </a:p>
        </p:txBody>
      </p:sp>
      <p:sp>
        <p:nvSpPr>
          <p:cNvPr id="8" name="shim_links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sz="3300" b="1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9034769-F870-4672-B6D9-E60423815BFC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ärz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23 Februar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de-DE" sz="1300" b="0" dirty="0" smtClean="0">
                <a:solidFill>
                  <a:schemeClr val="tx1"/>
                </a:solidFill>
              </a:rPr>
              <a:t>/1 März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7/8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14/15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21/22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28/29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31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April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E0F57BB3-54A1-4448-AD78-05DDC28A33B6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 März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tx1"/>
                </a:solidFill>
              </a:rPr>
              <a:t>1 April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4/5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11/12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18/19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25/26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Mai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5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852BAE5B-DD87-4B18-9D53-DD968433D3C1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27 April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tx1"/>
                </a:solidFill>
              </a:rPr>
              <a:t>1 Mai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2/3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9/10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16/17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23/24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30/31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Juni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74D328A4-8B31-4C11-91ED-4CBD8301956F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 Juni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6/7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13/14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20/21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27/28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Juli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37394F3C-DCE3-45F1-9E33-4ED156BFC488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grpSp>
        <p:nvGrpSpPr>
          <p:cNvPr id="8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lips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1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lips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1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5EEE95E-17A5-46A5-BCD1-48B8C28A2928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grpSp>
        <p:nvGrpSpPr>
          <p:cNvPr id="6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lips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8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lips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11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12DEE10-5C7E-45FD-80FF-613444B9EE76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 Juni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 Juli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5/6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12/13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19/20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26/27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August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F6E66110-0633-43F8-9BB9-7DAA5BA45BB0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2014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28 Juli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 August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2/3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9/10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16/17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23/24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30/31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September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378F4B0D-5304-41BD-AE4A-1F1644F1D688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2014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 September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6/7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13/14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20/21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27/28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Oktober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C5E97B39-D27D-408F-B3C2-701C4697F917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2014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 September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tx1"/>
                </a:solidFill>
              </a:rPr>
              <a:t>1 Oktober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4/5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11/12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18/19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25/26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31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1/2 November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5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176FC3E9-1DCF-4664-9DEE-3D9701F067F6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2014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27 Oktober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1/2 November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8/9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15/16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22/23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29/30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Dezember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10BAB0C1-695C-4EC7-A350-328BB9D1392E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2014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z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 Dezember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6/7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13/14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20/21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27/28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Januar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EF256525-E897-4729-964D-2505E97ED7B5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2014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 Dezember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 Januar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3/4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10/11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17/18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24/25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31</a:t>
            </a: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/1 Februar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B4DCD505-085E-412B-A0A1-2FFAD88A35B3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26 Januar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lang="de-DE" sz="1300" b="0" dirty="0" smtClean="0">
                <a:solidFill>
                  <a:schemeClr val="tx1"/>
                </a:solidFill>
              </a:rPr>
              <a:t>/1 Februar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7/8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14/15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21/22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/1 März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FC00B05E-36A9-4A9A-BCDD-04D6FC0C616A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echts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dirty="0"/>
          </a:p>
        </p:txBody>
      </p:sp>
      <p:sp>
        <p:nvSpPr>
          <p:cNvPr id="85" name="shim_links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grpSp>
        <p:nvGrpSpPr>
          <p:cNvPr id="3618" name="Grup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Gerader Verbinde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Gerader Verbinde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Gerader Verbinde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Gerader Verbinde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Gerader Verbinde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Gerader Verbinde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Gerader Verbinde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Gerader Verbinde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Gerader Verbinde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Gerader Verbinde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Gerader Verbinde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Gerader Verbinde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Gerader Verbinde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Gerader Verbinde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Gerader Verbinde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Gerader Verbinde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Gerader Verbinde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Gerader Verbinde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Gerader Verbinde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Gerader Verbinde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Gerader Verbinde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Gerader Verbinde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Gerader Verbinde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Gerader Verbinde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Gerader Verbinde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Gerader Verbinde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Gerader Verbinde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Gerader Verbinde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Gerader Verbinde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Gerader Verbinde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Gerader Verbinde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Gerader Verbinde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Gerader Verbinde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Gerader Verbinde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Gerader Verbinde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Gerader Verbinde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Gerader Verbinde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Gerader Verbinde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Gerader Verbinde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Gerader Verbinde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Gerader Verbinde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Gerader Verbinde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Gerader Verbinde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Gerader Verbinde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Gerader Verbinde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Gerader Verbinde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Gerader Verbinde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Gerader Verbinde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Gerader Verbinde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Gerader Verbinde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Gerader Verbinde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Gerader Verbinde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Gerader Verbinde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Gerader Verbinde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lips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1061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lips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48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feld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 smtClean="0">
                <a:solidFill>
                  <a:schemeClr val="accent1"/>
                </a:solidFill>
              </a:rPr>
              <a:t>MONTAG</a:t>
            </a:r>
            <a:endParaRPr lang="de-DE" sz="1200" b="1" dirty="0">
              <a:solidFill>
                <a:schemeClr val="accent1"/>
              </a:solidFill>
            </a:endParaRPr>
          </a:p>
        </p:txBody>
      </p:sp>
      <p:sp>
        <p:nvSpPr>
          <p:cNvPr id="1843" name="Textfeld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 smtClean="0">
                <a:solidFill>
                  <a:schemeClr val="accent1"/>
                </a:solidFill>
              </a:rPr>
              <a:t>DIENSTAG</a:t>
            </a:r>
            <a:endParaRPr lang="de-DE" sz="1200" b="1" dirty="0">
              <a:solidFill>
                <a:schemeClr val="accent1"/>
              </a:solidFill>
            </a:endParaRPr>
          </a:p>
        </p:txBody>
      </p:sp>
      <p:sp>
        <p:nvSpPr>
          <p:cNvPr id="1844" name="Textfeld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 smtClean="0">
                <a:solidFill>
                  <a:schemeClr val="accent1"/>
                </a:solidFill>
              </a:rPr>
              <a:t>MITTWOCH</a:t>
            </a:r>
            <a:endParaRPr lang="de-DE" sz="1200" b="1" dirty="0">
              <a:solidFill>
                <a:schemeClr val="accent1"/>
              </a:solidFill>
            </a:endParaRPr>
          </a:p>
        </p:txBody>
      </p:sp>
      <p:sp>
        <p:nvSpPr>
          <p:cNvPr id="1845" name="Textfeld 1844"/>
          <p:cNvSpPr txBox="1"/>
          <p:nvPr/>
        </p:nvSpPr>
        <p:spPr>
          <a:xfrm>
            <a:off x="4716000" y="895350"/>
            <a:ext cx="1079941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 smtClean="0">
                <a:solidFill>
                  <a:schemeClr val="accent1"/>
                </a:solidFill>
              </a:rPr>
              <a:t>DONNERSTAG</a:t>
            </a:r>
            <a:endParaRPr lang="de-DE" sz="1200" b="1" dirty="0">
              <a:solidFill>
                <a:schemeClr val="accent1"/>
              </a:solidFill>
            </a:endParaRPr>
          </a:p>
        </p:txBody>
      </p:sp>
      <p:sp>
        <p:nvSpPr>
          <p:cNvPr id="1846" name="Textfeld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 smtClean="0">
                <a:solidFill>
                  <a:schemeClr val="accent1"/>
                </a:solidFill>
              </a:rPr>
              <a:t>FREITAG</a:t>
            </a:r>
            <a:endParaRPr lang="de-DE" sz="1200" b="1" dirty="0">
              <a:solidFill>
                <a:schemeClr val="accent1"/>
              </a:solidFill>
            </a:endParaRPr>
          </a:p>
        </p:txBody>
      </p:sp>
      <p:sp>
        <p:nvSpPr>
          <p:cNvPr id="1847" name="Textfeld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 smtClean="0">
                <a:solidFill>
                  <a:schemeClr val="accent1"/>
                </a:solidFill>
              </a:rPr>
              <a:t>SA/SO</a:t>
            </a:r>
            <a:endParaRPr lang="de-DE" sz="1200" b="1" dirty="0">
              <a:solidFill>
                <a:schemeClr val="accent1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5ECC7975-9C39-4995-8D8C-4CFA2EE7FDF0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Juli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April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Mai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Juni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August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September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Oktober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November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Dezember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Januar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Februar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März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demischer Kalender Juli 2014-Juli 2015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7_2014 2015" id="{8F760A87-2064-4F6F-99F9-714299325BC7}" vid="{AD72E50D-D6E2-4349-A36E-A4F932AD6D0B}"/>
    </a:ext>
  </a:extLst>
</a:theme>
</file>

<file path=ppt/theme/theme2.xml><?xml version="1.0" encoding="utf-8"?>
<a:theme xmlns:a="http://schemas.openxmlformats.org/drawingml/2006/main" name="Office-Design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EF0CCCB-8D14-4E10-8E39-95BC7CBD825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24</Words>
  <Application>Microsoft Office PowerPoint</Application>
  <PresentationFormat>On-screen Show (4:3)</PresentationFormat>
  <Paragraphs>24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Akademischer Kalender Juli 2014-Juli 2015</vt:lpstr>
      <vt:lpstr>Juli</vt:lpstr>
      <vt:lpstr>August</vt:lpstr>
      <vt:lpstr>September</vt:lpstr>
      <vt:lpstr>Oktober</vt:lpstr>
      <vt:lpstr>November</vt:lpstr>
      <vt:lpstr>Dezember</vt:lpstr>
      <vt:lpstr>Januar</vt:lpstr>
      <vt:lpstr>Februar</vt:lpstr>
      <vt:lpstr>März</vt:lpstr>
      <vt:lpstr>April</vt:lpstr>
      <vt:lpstr>Mai</vt:lpstr>
      <vt:lpstr>Juni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</dc:title>
  <dc:creator/>
  <cp:lastModifiedBy> </cp:lastModifiedBy>
  <cp:revision>1</cp:revision>
  <dcterms:created xsi:type="dcterms:W3CDTF">2013-06-24T21:16:01Z</dcterms:created>
  <dcterms:modified xsi:type="dcterms:W3CDTF">2015-02-10T09:19:49Z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