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5173" autoAdjust="0"/>
  </p:normalViewPr>
  <p:slideViewPr>
    <p:cSldViewPr showGuides="1">
      <p:cViewPr varScale="1">
        <p:scale>
          <a:sx n="131" d="100"/>
          <a:sy n="131" d="100"/>
        </p:scale>
        <p:origin x="414" y="168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750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3010548E-8DF2-479F-953B-36F05A6402D7}" type="datetime1">
              <a:rPr lang="de-DE" smtClean="0"/>
              <a:pPr algn="r" rtl="0"/>
              <a:t>10.02.2015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405E7BEC-684E-4C3F-AEB2-ED7203F4ED33}" type="slidenum">
              <a:rPr lang="de-DE" smtClean="0"/>
              <a:pPr algn="r"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4D44C426-3B35-4447-B0AA-7BCC7AF5703F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F8FD79C7-905A-4C8B-8800-03693A11A4A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grpSp>
        <p:nvGrpSpPr>
          <p:cNvPr id="18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Ellipse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pic>
          <p:nvPicPr>
            <p:cNvPr id="20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Ellipse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pic>
          <p:nvPicPr>
            <p:cNvPr id="23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echts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e-DE" dirty="0"/>
          </a:p>
        </p:txBody>
      </p:sp>
      <p:sp>
        <p:nvSpPr>
          <p:cNvPr id="8" name="shim_links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 rtl="0">
              <a:defRPr b="1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4091407-1348-43E3-A20F-89200AD75516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30 März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tx1"/>
                </a:solidFill>
              </a:rPr>
              <a:t>1 April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4/5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11/12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18/19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25/26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30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 Mai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5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DED36DA9-462E-4650-8DC0-E7916E0860F3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2015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27 April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tx1"/>
                </a:solidFill>
              </a:rPr>
              <a:t>1 Mai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2/3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9/10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16/17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23/24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30/31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 Juni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848AAD40-E66B-47B9-9D12-87A2E9129FAC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2015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i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 Juni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6/7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13/14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20/21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27/28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 Juli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59071D6F-F601-4EA8-9F43-91B495CD25F2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2015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i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29 Juni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 Juli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4/5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11/12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18/19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25/26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tx1"/>
                </a:solidFill>
              </a:rPr>
              <a:t>29</a:t>
            </a:r>
            <a:endParaRPr lang="de-DE" sz="1300" b="0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1/2 August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8EFA0CA1-649D-4859-B017-487E6D94832E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2015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429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grpSp>
        <p:nvGrpSpPr>
          <p:cNvPr id="8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Ellipse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pic>
          <p:nvPicPr>
            <p:cNvPr id="10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Ellipse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pic>
          <p:nvPicPr>
            <p:cNvPr id="13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 baseline="0"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DCC102C-4A87-4AD5-8307-7F473ADC277E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grpSp>
        <p:nvGrpSpPr>
          <p:cNvPr id="6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Ellipse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pic>
          <p:nvPicPr>
            <p:cNvPr id="8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Ellipse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pic>
          <p:nvPicPr>
            <p:cNvPr id="11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46DD0F7-C006-4C55-9B21-36F954B3C3F9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28 Juli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 August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2/3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9/10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16/17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23/24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30/31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 September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8984D083-B8D9-4688-9208-E0889547CBEC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2014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3300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 September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6/7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13/14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20/21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27/28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 Oktober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09B27D13-19D4-40D5-8FD1-D054CEA501AA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2014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to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29 September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tx1"/>
                </a:solidFill>
              </a:rPr>
              <a:t>1 Oktober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4/5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11/12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18/19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25/26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31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1/2 November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5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7887DCDD-456C-4934-9D61-3F637B0252DC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2014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27 Oktober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1/2 November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8/9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15/16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22/23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29/30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 Dezember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7A0E56BF-B3E0-4E11-869D-F986C0F56E06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2014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z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 Dezember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6/7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13/14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20/21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27/28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 Januar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2" name="Textfeld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3" name="Textfeld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4" name="Textfeld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feld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feld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feld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10/11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1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2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3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74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E21EEFAC-A9CB-4419-8A3F-F4EB25F6FA36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2014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29 Dezember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 Januar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3/4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10/11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17/18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24/25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31</a:t>
            </a:r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/1 Februar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B011C7A1-110E-42CC-A721-A33E85A7035A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2015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26 Januar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lang="de-DE" sz="1300" b="0" dirty="0" smtClean="0">
                <a:solidFill>
                  <a:schemeClr val="tx1"/>
                </a:solidFill>
              </a:rPr>
              <a:t>/1 Februar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7/8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14/15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21/22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28</a:t>
            </a:r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/1 März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707AD48E-6904-41C4-8E4A-F2E9EF944B48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2015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ärz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feld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23 Februar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feld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feld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feld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feld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feld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lang="de-DE" sz="1300" b="0" dirty="0" smtClean="0">
                <a:solidFill>
                  <a:schemeClr val="tx1"/>
                </a:solidFill>
              </a:rPr>
              <a:t>/1 März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8" name="Textfeld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799" name="Textfeld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0" name="Textfeld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1" name="Textfeld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2" name="Textfeld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3" name="Textfeld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7/8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4" name="Textfeld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5" name="Textfeld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6" name="Textfeld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11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7" name="Textfeld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8" name="Textfeld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09" name="Textfeld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14/15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0" name="Textfeld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1" name="Textfeld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2" name="Textfeld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18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3" name="Textfeld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19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4" name="Textfeld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5" name="Textfeld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21/22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6" name="Textfeld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23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7" name="Textfeld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24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8" name="Textfeld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25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19" name="Textfeld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26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0" name="Textfeld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27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1821" name="Textfeld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28/29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30</a:t>
            </a:r>
            <a:endParaRPr lang="de-DE" sz="1300" b="0" dirty="0">
              <a:solidFill>
                <a:schemeClr val="tx1"/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tx1"/>
                </a:solidFill>
              </a:rPr>
              <a:t>31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1 April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de-DE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de-DE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4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3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1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3" name="Textplatzhalt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4" name="Textplatzhalt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0" name="Textplatzhalt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6" name="Textplatzhalt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2" name="Textplatzhalt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2FB84996-A429-4FED-9B0B-72CA783B7DE4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8" name="Textfeld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de-DE" sz="2400" dirty="0" smtClean="0">
                <a:solidFill>
                  <a:schemeClr val="accent1"/>
                </a:solidFill>
              </a:rPr>
              <a:t>2015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echts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e-DE" dirty="0"/>
          </a:p>
        </p:txBody>
      </p:sp>
      <p:sp>
        <p:nvSpPr>
          <p:cNvPr id="85" name="shim_links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grpSp>
        <p:nvGrpSpPr>
          <p:cNvPr id="3618" name="Gruppe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Gerader Verbinder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Gerader Verbinder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Gerader Verbinder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Gerader Verbinder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Gerader Verbinder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Gerader Verbinder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Gerader Verbinder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pe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Gerader Verbinder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Gerader Verbinder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Gerader Verbinder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Gerader Verbinder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Gerader Verbinder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Gerader Verbinder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Gerader Verbinder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pe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Gerader Verbinder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Gerader Verbinder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Gerader Verbinder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Gerader Verbinder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Gerader Verbinder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Gerader Verbinder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Gerader Verbinder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pe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Gerader Verbinder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Gerader Verbinder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Gerader Verbinder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Gerader Verbinder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Gerader Verbinder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Gerader Verbinder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Gerader Verbinder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pe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Gerader Verbinder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Gerader Verbinder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Gerader Verbinder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Gerader Verbinder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Gerader Verbinder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Gerader Verbinder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Gerader Verbinder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pe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Gerader Verbinder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Gerader Verbinder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Gerader Verbinder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Gerader Verbinder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Gerader Verbinder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Gerader Verbinder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Gerader Verbinder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e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pe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Gerader Verbinder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Gerader Verbinder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Gerader Verbinder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Gerader Verbinder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Gerader Verbinder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Gerader Verbinder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Gerader Verbinder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pe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Gerader Verbinder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Gerader Verbinder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Gerader Verbinder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Gerader Verbinder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Gerader Verbinder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recht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Ellipse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pic>
          <p:nvPicPr>
            <p:cNvPr id="1061" name="Bild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ink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Ellipse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pic>
          <p:nvPicPr>
            <p:cNvPr id="48" name="Bild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feld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dirty="0" smtClean="0">
                <a:solidFill>
                  <a:schemeClr val="accent1"/>
                </a:solidFill>
              </a:rPr>
              <a:t>MONTAG</a:t>
            </a:r>
            <a:endParaRPr lang="de-DE" sz="1200" b="1" dirty="0">
              <a:solidFill>
                <a:schemeClr val="accent1"/>
              </a:solidFill>
            </a:endParaRPr>
          </a:p>
        </p:txBody>
      </p:sp>
      <p:sp>
        <p:nvSpPr>
          <p:cNvPr id="1843" name="Textfeld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dirty="0" smtClean="0">
                <a:solidFill>
                  <a:schemeClr val="accent1"/>
                </a:solidFill>
              </a:rPr>
              <a:t>DIENSTAG</a:t>
            </a:r>
            <a:endParaRPr lang="de-DE" sz="1200" b="1" dirty="0">
              <a:solidFill>
                <a:schemeClr val="accent1"/>
              </a:solidFill>
            </a:endParaRPr>
          </a:p>
        </p:txBody>
      </p:sp>
      <p:sp>
        <p:nvSpPr>
          <p:cNvPr id="1844" name="Textfeld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dirty="0" smtClean="0">
                <a:solidFill>
                  <a:schemeClr val="accent1"/>
                </a:solidFill>
              </a:rPr>
              <a:t>MITTWOCH</a:t>
            </a:r>
            <a:endParaRPr lang="de-DE" sz="1200" b="1" dirty="0">
              <a:solidFill>
                <a:schemeClr val="accent1"/>
              </a:solidFill>
            </a:endParaRPr>
          </a:p>
        </p:txBody>
      </p:sp>
      <p:sp>
        <p:nvSpPr>
          <p:cNvPr id="1845" name="Textfeld 1844"/>
          <p:cNvSpPr txBox="1"/>
          <p:nvPr/>
        </p:nvSpPr>
        <p:spPr>
          <a:xfrm>
            <a:off x="4714427" y="895350"/>
            <a:ext cx="1116724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dirty="0" smtClean="0">
                <a:solidFill>
                  <a:schemeClr val="accent1"/>
                </a:solidFill>
              </a:rPr>
              <a:t>DONNERSTAG</a:t>
            </a:r>
            <a:endParaRPr lang="de-DE" sz="1200" b="1" dirty="0">
              <a:solidFill>
                <a:schemeClr val="accent1"/>
              </a:solidFill>
            </a:endParaRPr>
          </a:p>
        </p:txBody>
      </p:sp>
      <p:sp>
        <p:nvSpPr>
          <p:cNvPr id="1846" name="Textfeld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dirty="0" smtClean="0">
                <a:solidFill>
                  <a:schemeClr val="accent1"/>
                </a:solidFill>
              </a:rPr>
              <a:t>FREITAG</a:t>
            </a:r>
            <a:endParaRPr lang="de-DE" sz="1200" b="1" dirty="0">
              <a:solidFill>
                <a:schemeClr val="accent1"/>
              </a:solidFill>
            </a:endParaRPr>
          </a:p>
        </p:txBody>
      </p:sp>
      <p:sp>
        <p:nvSpPr>
          <p:cNvPr id="1847" name="Textfeld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de-DE" sz="1200" b="1" dirty="0" smtClean="0">
                <a:solidFill>
                  <a:schemeClr val="accent1"/>
                </a:solidFill>
              </a:rPr>
              <a:t>SA/SO</a:t>
            </a:r>
            <a:endParaRPr lang="de-DE" sz="1200" b="1" dirty="0">
              <a:solidFill>
                <a:schemeClr val="accent1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800">
                <a:solidFill>
                  <a:schemeClr val="accent1"/>
                </a:solidFill>
              </a:defRPr>
            </a:lvl1pPr>
          </a:lstStyle>
          <a:p>
            <a:fld id="{E5A92B96-CFFD-47FB-B223-A221FFEA52F3}" type="datetime1">
              <a:rPr lang="de-DE" smtClean="0"/>
              <a:pPr/>
              <a:t>10.02.2015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rtl="0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68" r:id="rId3"/>
    <p:sldLayoutId id="2147483674" r:id="rId4"/>
    <p:sldLayoutId id="2147483675" r:id="rId5"/>
    <p:sldLayoutId id="2147483676" r:id="rId6"/>
    <p:sldLayoutId id="2147483664" r:id="rId7"/>
    <p:sldLayoutId id="2147483665" r:id="rId8"/>
    <p:sldLayoutId id="2147483679" r:id="rId9"/>
    <p:sldLayoutId id="2147483660" r:id="rId10"/>
    <p:sldLayoutId id="2147483680" r:id="rId11"/>
    <p:sldLayoutId id="2147483681" r:id="rId12"/>
    <p:sldLayoutId id="2147483682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3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August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platzhalter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Mai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platzhalter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Juni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Juli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205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106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300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44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September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Oktober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November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Dezember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Januar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Februar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März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platzhalter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7" name="Textplatzhalter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9" name="Textplatzhalter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6" name="Textplatzhalter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2" name="Textplatzhalter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8" name="Textplatzhalter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2" name="Textplatzhalter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8" name="Textplatzhalter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0" name="Textplatzhalter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3" name="Textplatzhalter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9" name="Textplatzhalter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5" name="Textplatzhalter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6" name="Textplatzhalter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2" name="Textplatzhalter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1" name="Textplatzhalter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3" name="Textplatzhalter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April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kademischer Kalender August 2014-August 2015">
  <a:themeElements>
    <a:clrScheme name="2-Ring Calendar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36_2014 2015" id="{D213467E-0BA0-4511-B71B-EDDFBF1AE9D4}" vid="{ADE91571-B54B-4402-8374-AAB2B01F28E6}"/>
    </a:ext>
  </a:extLst>
</a:theme>
</file>

<file path=ppt/theme/theme2.xml><?xml version="1.0" encoding="utf-8"?>
<a:theme xmlns:a="http://schemas.openxmlformats.org/drawingml/2006/main" name="Office-Design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4F5D00-A405-46D4-A730-CFBD5C54B1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2E49BA-9C69-4CFC-B85C-83B004454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EF0CCCB-8D14-4E10-8E39-95BC7CBD8254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12</Words>
  <Application>Microsoft Office PowerPoint</Application>
  <PresentationFormat>On-screen Show (4:3)</PresentationFormat>
  <Paragraphs>12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Akademischer Kalender August 2014-August 2015</vt:lpstr>
      <vt:lpstr>August</vt:lpstr>
      <vt:lpstr>September</vt:lpstr>
      <vt:lpstr>Oktober</vt:lpstr>
      <vt:lpstr>November</vt:lpstr>
      <vt:lpstr>Dezember</vt:lpstr>
      <vt:lpstr>Januar</vt:lpstr>
      <vt:lpstr>Februar</vt:lpstr>
      <vt:lpstr>März</vt:lpstr>
      <vt:lpstr>April</vt:lpstr>
      <vt:lpstr>Mai</vt:lpstr>
      <vt:lpstr>Juni</vt:lpstr>
      <vt:lpstr>Juli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</dc:title>
  <dc:creator/>
  <cp:lastModifiedBy> </cp:lastModifiedBy>
  <cp:revision>1</cp:revision>
  <dcterms:created xsi:type="dcterms:W3CDTF">2013-06-24T21:16:01Z</dcterms:created>
  <dcterms:modified xsi:type="dcterms:W3CDTF">2015-02-10T09:17:26Z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