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2" r:id="rId5"/>
    <p:sldId id="257" r:id="rId6"/>
    <p:sldId id="270" r:id="rId7"/>
    <p:sldId id="261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26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295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Datenreihe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483816"/>
        <c:axId val="114911160"/>
      </c:barChart>
      <c:catAx>
        <c:axId val="1324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14911160"/>
        <c:crosses val="autoZero"/>
        <c:auto val="1"/>
        <c:lblAlgn val="ctr"/>
        <c:lblOffset val="100"/>
        <c:noMultiLvlLbl val="0"/>
      </c:catAx>
      <c:valAx>
        <c:axId val="114911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24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469E50-24C6-4156-8DAA-6DD0C1079C89}" type="doc">
      <dgm:prSet loTypeId="urn:microsoft.com/office/officeart/2005/8/layout/gear1" loCatId="relationship" qsTypeId="urn:microsoft.com/office/officeart/2005/8/quickstyle/simple1" qsCatId="simple" csTypeId="urn:microsoft.com/office/officeart/2005/8/colors/accent1_3" csCatId="accent1" phldr="1"/>
      <dgm:spPr/>
    </dgm:pt>
    <dgm:pt modelId="{D0115B0F-FDFB-494B-AC0A-E04A5EC234DA}">
      <dgm:prSet phldrT="[Text]"/>
      <dgm:spPr/>
      <dgm:t>
        <a:bodyPr rtlCol="0"/>
        <a:lstStyle/>
        <a:p>
          <a:pPr rtl="0"/>
          <a:r>
            <a:rPr lang="de-DE" noProof="0" dirty="0" smtClean="0"/>
            <a:t>Schritt 3 Titel</a:t>
          </a:r>
          <a:endParaRPr lang="de-DE" noProof="0" dirty="0"/>
        </a:p>
      </dgm:t>
    </dgm:pt>
    <dgm:pt modelId="{F3ECE90F-7A47-4472-9560-98DC857F992F}" type="parTrans" cxnId="{CD5AA65A-6000-4F48-85D3-EB084B6F41D0}">
      <dgm:prSet/>
      <dgm:spPr/>
      <dgm:t>
        <a:bodyPr rtlCol="0"/>
        <a:lstStyle/>
        <a:p>
          <a:pPr rtl="0"/>
          <a:endParaRPr lang="en-US"/>
        </a:p>
      </dgm:t>
    </dgm:pt>
    <dgm:pt modelId="{39A3B9F5-08CD-49EE-B590-A9FA60312E8F}" type="sibTrans" cxnId="{CD5AA65A-6000-4F48-85D3-EB084B6F41D0}">
      <dgm:prSet/>
      <dgm:spPr/>
      <dgm:t>
        <a:bodyPr rtlCol="0"/>
        <a:lstStyle/>
        <a:p>
          <a:pPr rtl="0"/>
          <a:endParaRPr lang="de-DE" noProof="0" dirty="0"/>
        </a:p>
      </dgm:t>
    </dgm:pt>
    <dgm:pt modelId="{B294A45F-A097-47D5-8F55-FC668EB3C982}">
      <dgm:prSet phldrT="[Text]"/>
      <dgm:spPr/>
      <dgm:t>
        <a:bodyPr rtlCol="0"/>
        <a:lstStyle/>
        <a:p>
          <a:pPr rtl="0"/>
          <a:r>
            <a:rPr lang="de-DE" noProof="0" dirty="0" smtClean="0"/>
            <a:t>Schritt 2 Titel</a:t>
          </a:r>
          <a:endParaRPr lang="de-DE" noProof="0" dirty="0"/>
        </a:p>
      </dgm:t>
    </dgm:pt>
    <dgm:pt modelId="{ACBA6356-2F80-466D-9121-489D204B80B8}" type="parTrans" cxnId="{38A955D8-3C8B-463D-BA25-2C9E34FDDEBB}">
      <dgm:prSet/>
      <dgm:spPr/>
      <dgm:t>
        <a:bodyPr rtlCol="0"/>
        <a:lstStyle/>
        <a:p>
          <a:pPr rtl="0"/>
          <a:endParaRPr lang="en-US"/>
        </a:p>
      </dgm:t>
    </dgm:pt>
    <dgm:pt modelId="{881A9571-C437-40E4-90E1-61734033862D}" type="sibTrans" cxnId="{38A955D8-3C8B-463D-BA25-2C9E34FDDEBB}">
      <dgm:prSet/>
      <dgm:spPr/>
      <dgm:t>
        <a:bodyPr rtlCol="0"/>
        <a:lstStyle/>
        <a:p>
          <a:pPr rtl="0"/>
          <a:endParaRPr lang="de-DE" noProof="0" dirty="0"/>
        </a:p>
      </dgm:t>
    </dgm:pt>
    <dgm:pt modelId="{A72F579A-815F-4730-AEB0-052A4E2EADB2}">
      <dgm:prSet phldrT="[Text]"/>
      <dgm:spPr/>
      <dgm:t>
        <a:bodyPr rtlCol="0"/>
        <a:lstStyle/>
        <a:p>
          <a:pPr rtl="0"/>
          <a:r>
            <a:rPr lang="de-DE" noProof="0" dirty="0" smtClean="0"/>
            <a:t>Schritt 1 Titel</a:t>
          </a:r>
          <a:endParaRPr lang="de-DE" noProof="0" dirty="0"/>
        </a:p>
      </dgm:t>
    </dgm:pt>
    <dgm:pt modelId="{8EA6516C-EB3A-4FC0-BB44-265A3652D4BC}" type="parTrans" cxnId="{D2ECF758-131A-41EE-A789-9D6FDC186481}">
      <dgm:prSet/>
      <dgm:spPr/>
      <dgm:t>
        <a:bodyPr rtlCol="0"/>
        <a:lstStyle/>
        <a:p>
          <a:pPr rtl="0"/>
          <a:endParaRPr lang="en-US"/>
        </a:p>
      </dgm:t>
    </dgm:pt>
    <dgm:pt modelId="{6B184F14-5261-4D1F-8701-947EAF068BB3}" type="sibTrans" cxnId="{D2ECF758-131A-41EE-A789-9D6FDC186481}">
      <dgm:prSet/>
      <dgm:spPr/>
      <dgm:t>
        <a:bodyPr rtlCol="0"/>
        <a:lstStyle/>
        <a:p>
          <a:pPr rtl="0"/>
          <a:endParaRPr lang="de-DE" noProof="0" dirty="0"/>
        </a:p>
      </dgm:t>
    </dgm:pt>
    <dgm:pt modelId="{DF72D2A9-E721-47DF-A758-78A445E0F3CE}" type="pres">
      <dgm:prSet presAssocID="{F1469E50-24C6-4156-8DAA-6DD0C1079C8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19C9BB9-1ADD-4304-93EC-C9FE618B8492}" type="pres">
      <dgm:prSet presAssocID="{D0115B0F-FDFB-494B-AC0A-E04A5EC234DA}" presName="gear1" presStyleLbl="node1" presStyleIdx="0" presStyleCnt="3">
        <dgm:presLayoutVars>
          <dgm:chMax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491B49C7-064E-438E-A5AF-D06F604607BC}" type="pres">
      <dgm:prSet presAssocID="{D0115B0F-FDFB-494B-AC0A-E04A5EC234DA}" presName="gear1srcNode" presStyleLbl="node1" presStyleIdx="0" presStyleCnt="3"/>
      <dgm:spPr/>
      <dgm:t>
        <a:bodyPr rtlCol="0"/>
        <a:lstStyle/>
        <a:p>
          <a:pPr rtl="0"/>
          <a:endParaRPr lang="en-US"/>
        </a:p>
      </dgm:t>
    </dgm:pt>
    <dgm:pt modelId="{A8AE7A62-856E-43C0-A01E-AB2F291FD15A}" type="pres">
      <dgm:prSet presAssocID="{D0115B0F-FDFB-494B-AC0A-E04A5EC234DA}" presName="gear1dstNode" presStyleLbl="node1" presStyleIdx="0" presStyleCnt="3"/>
      <dgm:spPr/>
      <dgm:t>
        <a:bodyPr rtlCol="0"/>
        <a:lstStyle/>
        <a:p>
          <a:pPr rtl="0"/>
          <a:endParaRPr lang="en-US"/>
        </a:p>
      </dgm:t>
    </dgm:pt>
    <dgm:pt modelId="{1CA3202A-9CD1-47F7-9D42-23E46A72BBFC}" type="pres">
      <dgm:prSet presAssocID="{B294A45F-A097-47D5-8F55-FC668EB3C982}" presName="gear2" presStyleLbl="node1" presStyleIdx="1" presStyleCnt="3">
        <dgm:presLayoutVars>
          <dgm:chMax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142EE68D-5808-445A-B73B-CEFF75A2773F}" type="pres">
      <dgm:prSet presAssocID="{B294A45F-A097-47D5-8F55-FC668EB3C982}" presName="gear2srcNode" presStyleLbl="node1" presStyleIdx="1" presStyleCnt="3"/>
      <dgm:spPr/>
      <dgm:t>
        <a:bodyPr rtlCol="0"/>
        <a:lstStyle/>
        <a:p>
          <a:pPr rtl="0"/>
          <a:endParaRPr lang="en-US"/>
        </a:p>
      </dgm:t>
    </dgm:pt>
    <dgm:pt modelId="{706E9A05-70AC-494E-B29F-F414922DE00D}" type="pres">
      <dgm:prSet presAssocID="{B294A45F-A097-47D5-8F55-FC668EB3C982}" presName="gear2dstNode" presStyleLbl="node1" presStyleIdx="1" presStyleCnt="3"/>
      <dgm:spPr/>
      <dgm:t>
        <a:bodyPr rtlCol="0"/>
        <a:lstStyle/>
        <a:p>
          <a:pPr rtl="0"/>
          <a:endParaRPr lang="en-US"/>
        </a:p>
      </dgm:t>
    </dgm:pt>
    <dgm:pt modelId="{11E70583-C9D9-4A1B-9215-04DC48DCBD8D}" type="pres">
      <dgm:prSet presAssocID="{A72F579A-815F-4730-AEB0-052A4E2EADB2}" presName="gear3" presStyleLbl="node1" presStyleIdx="2" presStyleCnt="3"/>
      <dgm:spPr/>
      <dgm:t>
        <a:bodyPr rtlCol="0"/>
        <a:lstStyle/>
        <a:p>
          <a:pPr rtl="0"/>
          <a:endParaRPr lang="en-US"/>
        </a:p>
      </dgm:t>
    </dgm:pt>
    <dgm:pt modelId="{1DC90457-DB2A-4C95-A36F-0563F25B6D53}" type="pres">
      <dgm:prSet presAssocID="{A72F579A-815F-4730-AEB0-052A4E2EADB2}" presName="gear3tx" presStyleLbl="node1" presStyleIdx="2" presStyleCnt="3">
        <dgm:presLayoutVars>
          <dgm:chMax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E9EE43DE-00F8-4019-BA85-9AFF0B3069A7}" type="pres">
      <dgm:prSet presAssocID="{A72F579A-815F-4730-AEB0-052A4E2EADB2}" presName="gear3srcNode" presStyleLbl="node1" presStyleIdx="2" presStyleCnt="3"/>
      <dgm:spPr/>
      <dgm:t>
        <a:bodyPr rtlCol="0"/>
        <a:lstStyle/>
        <a:p>
          <a:pPr rtl="0"/>
          <a:endParaRPr lang="en-US"/>
        </a:p>
      </dgm:t>
    </dgm:pt>
    <dgm:pt modelId="{F86AD8D8-4A96-48C0-A843-3A718641AD56}" type="pres">
      <dgm:prSet presAssocID="{A72F579A-815F-4730-AEB0-052A4E2EADB2}" presName="gear3dstNode" presStyleLbl="node1" presStyleIdx="2" presStyleCnt="3"/>
      <dgm:spPr/>
      <dgm:t>
        <a:bodyPr rtlCol="0"/>
        <a:lstStyle/>
        <a:p>
          <a:pPr rtl="0"/>
          <a:endParaRPr lang="en-US"/>
        </a:p>
      </dgm:t>
    </dgm:pt>
    <dgm:pt modelId="{1E72715E-7366-4E78-A512-24F37F5D23DC}" type="pres">
      <dgm:prSet presAssocID="{39A3B9F5-08CD-49EE-B590-A9FA60312E8F}" presName="connector1" presStyleLbl="sibTrans2D1" presStyleIdx="0" presStyleCnt="3"/>
      <dgm:spPr/>
      <dgm:t>
        <a:bodyPr rtlCol="0"/>
        <a:lstStyle/>
        <a:p>
          <a:pPr rtl="0"/>
          <a:endParaRPr lang="en-US"/>
        </a:p>
      </dgm:t>
    </dgm:pt>
    <dgm:pt modelId="{BE287C59-37F8-4A31-B5A2-F56A3CB15957}" type="pres">
      <dgm:prSet presAssocID="{881A9571-C437-40E4-90E1-61734033862D}" presName="connector2" presStyleLbl="sibTrans2D1" presStyleIdx="1" presStyleCnt="3"/>
      <dgm:spPr/>
      <dgm:t>
        <a:bodyPr rtlCol="0"/>
        <a:lstStyle/>
        <a:p>
          <a:pPr rtl="0"/>
          <a:endParaRPr lang="en-US"/>
        </a:p>
      </dgm:t>
    </dgm:pt>
    <dgm:pt modelId="{2A80456C-D6A1-43C9-80B2-09334D6E033A}" type="pres">
      <dgm:prSet presAssocID="{6B184F14-5261-4D1F-8701-947EAF068BB3}" presName="connector3" presStyleLbl="sibTrans2D1" presStyleIdx="2" presStyleCnt="3"/>
      <dgm:spPr/>
      <dgm:t>
        <a:bodyPr rtlCol="0"/>
        <a:lstStyle/>
        <a:p>
          <a:pPr rtl="0"/>
          <a:endParaRPr lang="en-US"/>
        </a:p>
      </dgm:t>
    </dgm:pt>
  </dgm:ptLst>
  <dgm:cxnLst>
    <dgm:cxn modelId="{B9B0E059-D79B-4376-8D5C-22FF356A77D3}" type="presOf" srcId="{881A9571-C437-40E4-90E1-61734033862D}" destId="{BE287C59-37F8-4A31-B5A2-F56A3CB15957}" srcOrd="0" destOrd="0" presId="urn:microsoft.com/office/officeart/2005/8/layout/gear1"/>
    <dgm:cxn modelId="{723C8F22-4AB3-42CC-89EC-756A6438D4F8}" type="presOf" srcId="{B294A45F-A097-47D5-8F55-FC668EB3C982}" destId="{706E9A05-70AC-494E-B29F-F414922DE00D}" srcOrd="2" destOrd="0" presId="urn:microsoft.com/office/officeart/2005/8/layout/gear1"/>
    <dgm:cxn modelId="{5C012A6F-492C-4216-8D98-1C9CED36B44C}" type="presOf" srcId="{A72F579A-815F-4730-AEB0-052A4E2EADB2}" destId="{E9EE43DE-00F8-4019-BA85-9AFF0B3069A7}" srcOrd="2" destOrd="0" presId="urn:microsoft.com/office/officeart/2005/8/layout/gear1"/>
    <dgm:cxn modelId="{5642BDE9-C21A-403B-9DBE-C06C15AD6197}" type="presOf" srcId="{A72F579A-815F-4730-AEB0-052A4E2EADB2}" destId="{F86AD8D8-4A96-48C0-A843-3A718641AD56}" srcOrd="3" destOrd="0" presId="urn:microsoft.com/office/officeart/2005/8/layout/gear1"/>
    <dgm:cxn modelId="{CD5AA65A-6000-4F48-85D3-EB084B6F41D0}" srcId="{F1469E50-24C6-4156-8DAA-6DD0C1079C89}" destId="{D0115B0F-FDFB-494B-AC0A-E04A5EC234DA}" srcOrd="0" destOrd="0" parTransId="{F3ECE90F-7A47-4472-9560-98DC857F992F}" sibTransId="{39A3B9F5-08CD-49EE-B590-A9FA60312E8F}"/>
    <dgm:cxn modelId="{A67BBC1F-E27A-45A3-97D8-DB5273212B10}" type="presOf" srcId="{B294A45F-A097-47D5-8F55-FC668EB3C982}" destId="{1CA3202A-9CD1-47F7-9D42-23E46A72BBFC}" srcOrd="0" destOrd="0" presId="urn:microsoft.com/office/officeart/2005/8/layout/gear1"/>
    <dgm:cxn modelId="{F00F5FF9-8EEF-4575-883E-9FECBCDECA1B}" type="presOf" srcId="{39A3B9F5-08CD-49EE-B590-A9FA60312E8F}" destId="{1E72715E-7366-4E78-A512-24F37F5D23DC}" srcOrd="0" destOrd="0" presId="urn:microsoft.com/office/officeart/2005/8/layout/gear1"/>
    <dgm:cxn modelId="{C2825D01-7009-4C7A-9735-E3DA9B56907F}" type="presOf" srcId="{F1469E50-24C6-4156-8DAA-6DD0C1079C89}" destId="{DF72D2A9-E721-47DF-A758-78A445E0F3CE}" srcOrd="0" destOrd="0" presId="urn:microsoft.com/office/officeart/2005/8/layout/gear1"/>
    <dgm:cxn modelId="{64245054-BF6B-45A8-B6B4-5E3294B19593}" type="presOf" srcId="{A72F579A-815F-4730-AEB0-052A4E2EADB2}" destId="{11E70583-C9D9-4A1B-9215-04DC48DCBD8D}" srcOrd="0" destOrd="0" presId="urn:microsoft.com/office/officeart/2005/8/layout/gear1"/>
    <dgm:cxn modelId="{05A23107-95A6-48BA-9C15-320B2C8DBD9C}" type="presOf" srcId="{D0115B0F-FDFB-494B-AC0A-E04A5EC234DA}" destId="{A8AE7A62-856E-43C0-A01E-AB2F291FD15A}" srcOrd="2" destOrd="0" presId="urn:microsoft.com/office/officeart/2005/8/layout/gear1"/>
    <dgm:cxn modelId="{38A955D8-3C8B-463D-BA25-2C9E34FDDEBB}" srcId="{F1469E50-24C6-4156-8DAA-6DD0C1079C89}" destId="{B294A45F-A097-47D5-8F55-FC668EB3C982}" srcOrd="1" destOrd="0" parTransId="{ACBA6356-2F80-466D-9121-489D204B80B8}" sibTransId="{881A9571-C437-40E4-90E1-61734033862D}"/>
    <dgm:cxn modelId="{E0F29509-14D9-447A-A12F-C58EB915A87F}" type="presOf" srcId="{D0115B0F-FDFB-494B-AC0A-E04A5EC234DA}" destId="{519C9BB9-1ADD-4304-93EC-C9FE618B8492}" srcOrd="0" destOrd="0" presId="urn:microsoft.com/office/officeart/2005/8/layout/gear1"/>
    <dgm:cxn modelId="{78D93DA3-71DA-4B27-AF7D-4F6F06818383}" type="presOf" srcId="{6B184F14-5261-4D1F-8701-947EAF068BB3}" destId="{2A80456C-D6A1-43C9-80B2-09334D6E033A}" srcOrd="0" destOrd="0" presId="urn:microsoft.com/office/officeart/2005/8/layout/gear1"/>
    <dgm:cxn modelId="{F848FB20-E105-42B8-A2CB-C9B380751AC8}" type="presOf" srcId="{B294A45F-A097-47D5-8F55-FC668EB3C982}" destId="{142EE68D-5808-445A-B73B-CEFF75A2773F}" srcOrd="1" destOrd="0" presId="urn:microsoft.com/office/officeart/2005/8/layout/gear1"/>
    <dgm:cxn modelId="{EBF6C241-6C40-4A2E-84BC-B52B0944EC7E}" type="presOf" srcId="{A72F579A-815F-4730-AEB0-052A4E2EADB2}" destId="{1DC90457-DB2A-4C95-A36F-0563F25B6D53}" srcOrd="1" destOrd="0" presId="urn:microsoft.com/office/officeart/2005/8/layout/gear1"/>
    <dgm:cxn modelId="{D2ECF758-131A-41EE-A789-9D6FDC186481}" srcId="{F1469E50-24C6-4156-8DAA-6DD0C1079C89}" destId="{A72F579A-815F-4730-AEB0-052A4E2EADB2}" srcOrd="2" destOrd="0" parTransId="{8EA6516C-EB3A-4FC0-BB44-265A3652D4BC}" sibTransId="{6B184F14-5261-4D1F-8701-947EAF068BB3}"/>
    <dgm:cxn modelId="{D3CAA15F-809B-449B-B4C7-F52EC4A84ECE}" type="presOf" srcId="{D0115B0F-FDFB-494B-AC0A-E04A5EC234DA}" destId="{491B49C7-064E-438E-A5AF-D06F604607BC}" srcOrd="1" destOrd="0" presId="urn:microsoft.com/office/officeart/2005/8/layout/gear1"/>
    <dgm:cxn modelId="{AD820DF2-DF49-4404-8EB2-21B39A3FB116}" type="presParOf" srcId="{DF72D2A9-E721-47DF-A758-78A445E0F3CE}" destId="{519C9BB9-1ADD-4304-93EC-C9FE618B8492}" srcOrd="0" destOrd="0" presId="urn:microsoft.com/office/officeart/2005/8/layout/gear1"/>
    <dgm:cxn modelId="{5FCC70D7-F25D-4F83-B73B-CC9743E22AA2}" type="presParOf" srcId="{DF72D2A9-E721-47DF-A758-78A445E0F3CE}" destId="{491B49C7-064E-438E-A5AF-D06F604607BC}" srcOrd="1" destOrd="0" presId="urn:microsoft.com/office/officeart/2005/8/layout/gear1"/>
    <dgm:cxn modelId="{99063BC2-9488-46FC-8DF6-8441C24C3965}" type="presParOf" srcId="{DF72D2A9-E721-47DF-A758-78A445E0F3CE}" destId="{A8AE7A62-856E-43C0-A01E-AB2F291FD15A}" srcOrd="2" destOrd="0" presId="urn:microsoft.com/office/officeart/2005/8/layout/gear1"/>
    <dgm:cxn modelId="{A0BC6D19-907A-47D7-A08F-5D179F64EECA}" type="presParOf" srcId="{DF72D2A9-E721-47DF-A758-78A445E0F3CE}" destId="{1CA3202A-9CD1-47F7-9D42-23E46A72BBFC}" srcOrd="3" destOrd="0" presId="urn:microsoft.com/office/officeart/2005/8/layout/gear1"/>
    <dgm:cxn modelId="{A3B8BF3C-AC9A-49CC-B2EF-B4679D8DF0C6}" type="presParOf" srcId="{DF72D2A9-E721-47DF-A758-78A445E0F3CE}" destId="{142EE68D-5808-445A-B73B-CEFF75A2773F}" srcOrd="4" destOrd="0" presId="urn:microsoft.com/office/officeart/2005/8/layout/gear1"/>
    <dgm:cxn modelId="{F5C1E3F4-99F8-4BD4-BD0B-C5FE69FE5223}" type="presParOf" srcId="{DF72D2A9-E721-47DF-A758-78A445E0F3CE}" destId="{706E9A05-70AC-494E-B29F-F414922DE00D}" srcOrd="5" destOrd="0" presId="urn:microsoft.com/office/officeart/2005/8/layout/gear1"/>
    <dgm:cxn modelId="{FCC3D189-BC5D-47B0-92BA-5A107E436E22}" type="presParOf" srcId="{DF72D2A9-E721-47DF-A758-78A445E0F3CE}" destId="{11E70583-C9D9-4A1B-9215-04DC48DCBD8D}" srcOrd="6" destOrd="0" presId="urn:microsoft.com/office/officeart/2005/8/layout/gear1"/>
    <dgm:cxn modelId="{DFFA59B1-FFDD-46BE-8FA1-73C7504494F7}" type="presParOf" srcId="{DF72D2A9-E721-47DF-A758-78A445E0F3CE}" destId="{1DC90457-DB2A-4C95-A36F-0563F25B6D53}" srcOrd="7" destOrd="0" presId="urn:microsoft.com/office/officeart/2005/8/layout/gear1"/>
    <dgm:cxn modelId="{FB52C3EF-7F00-44BF-9DC3-4F3DB8AE4938}" type="presParOf" srcId="{DF72D2A9-E721-47DF-A758-78A445E0F3CE}" destId="{E9EE43DE-00F8-4019-BA85-9AFF0B3069A7}" srcOrd="8" destOrd="0" presId="urn:microsoft.com/office/officeart/2005/8/layout/gear1"/>
    <dgm:cxn modelId="{A0EEF6B1-DF0D-4309-97B7-44A898FB6001}" type="presParOf" srcId="{DF72D2A9-E721-47DF-A758-78A445E0F3CE}" destId="{F86AD8D8-4A96-48C0-A843-3A718641AD56}" srcOrd="9" destOrd="0" presId="urn:microsoft.com/office/officeart/2005/8/layout/gear1"/>
    <dgm:cxn modelId="{2B9DD819-AFC3-413F-B930-1FC87889253A}" type="presParOf" srcId="{DF72D2A9-E721-47DF-A758-78A445E0F3CE}" destId="{1E72715E-7366-4E78-A512-24F37F5D23DC}" srcOrd="10" destOrd="0" presId="urn:microsoft.com/office/officeart/2005/8/layout/gear1"/>
    <dgm:cxn modelId="{E12A6285-B30D-4A0B-9086-69D1D9BB4F11}" type="presParOf" srcId="{DF72D2A9-E721-47DF-A758-78A445E0F3CE}" destId="{BE287C59-37F8-4A31-B5A2-F56A3CB15957}" srcOrd="11" destOrd="0" presId="urn:microsoft.com/office/officeart/2005/8/layout/gear1"/>
    <dgm:cxn modelId="{AE1DDF6A-5091-4106-9D09-6702BC865C7A}" type="presParOf" srcId="{DF72D2A9-E721-47DF-A758-78A445E0F3CE}" destId="{2A80456C-D6A1-43C9-80B2-09334D6E033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C9BB9-1ADD-4304-93EC-C9FE618B8492}">
      <dsp:nvSpPr>
        <dsp:cNvPr id="0" name=""/>
        <dsp:cNvSpPr/>
      </dsp:nvSpPr>
      <dsp:spPr>
        <a:xfrm>
          <a:off x="2024776" y="2008108"/>
          <a:ext cx="2454354" cy="2454354"/>
        </a:xfrm>
        <a:prstGeom prst="gear9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rtlCol="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noProof="0" dirty="0" smtClean="0"/>
            <a:t>Schritt 3 Titel</a:t>
          </a:r>
          <a:endParaRPr lang="de-DE" sz="2400" kern="1200" noProof="0" dirty="0"/>
        </a:p>
      </dsp:txBody>
      <dsp:txXfrm>
        <a:off x="2518210" y="2583029"/>
        <a:ext cx="1467486" cy="1261588"/>
      </dsp:txXfrm>
    </dsp:sp>
    <dsp:sp modelId="{1CA3202A-9CD1-47F7-9D42-23E46A72BBFC}">
      <dsp:nvSpPr>
        <dsp:cNvPr id="0" name=""/>
        <dsp:cNvSpPr/>
      </dsp:nvSpPr>
      <dsp:spPr>
        <a:xfrm>
          <a:off x="596788" y="1427988"/>
          <a:ext cx="1784985" cy="1784985"/>
        </a:xfrm>
        <a:prstGeom prst="gear6">
          <a:avLst/>
        </a:prstGeom>
        <a:solidFill>
          <a:schemeClr val="accent1">
            <a:shade val="80000"/>
            <a:hueOff val="213834"/>
            <a:satOff val="-21230"/>
            <a:lumOff val="171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rtlCol="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noProof="0" dirty="0" smtClean="0"/>
            <a:t>Schritt 2 Titel</a:t>
          </a:r>
          <a:endParaRPr lang="de-DE" sz="2400" kern="1200" noProof="0" dirty="0"/>
        </a:p>
      </dsp:txBody>
      <dsp:txXfrm>
        <a:off x="1046163" y="1880079"/>
        <a:ext cx="886235" cy="880803"/>
      </dsp:txXfrm>
    </dsp:sp>
    <dsp:sp modelId="{11E70583-C9D9-4A1B-9215-04DC48DCBD8D}">
      <dsp:nvSpPr>
        <dsp:cNvPr id="0" name=""/>
        <dsp:cNvSpPr/>
      </dsp:nvSpPr>
      <dsp:spPr>
        <a:xfrm rot="20700000">
          <a:off x="1596562" y="196530"/>
          <a:ext cx="1748921" cy="1748921"/>
        </a:xfrm>
        <a:prstGeom prst="gear6">
          <a:avLst/>
        </a:prstGeom>
        <a:solidFill>
          <a:schemeClr val="accent1">
            <a:shade val="80000"/>
            <a:hueOff val="427667"/>
            <a:satOff val="-42460"/>
            <a:lumOff val="342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rtlCol="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noProof="0" dirty="0" smtClean="0"/>
            <a:t>Schritt 1 Titel</a:t>
          </a:r>
          <a:endParaRPr lang="de-DE" sz="2400" kern="1200" noProof="0" dirty="0"/>
        </a:p>
      </dsp:txBody>
      <dsp:txXfrm rot="-20700000">
        <a:off x="1980152" y="580120"/>
        <a:ext cx="981741" cy="981741"/>
      </dsp:txXfrm>
    </dsp:sp>
    <dsp:sp modelId="{1E72715E-7366-4E78-A512-24F37F5D23DC}">
      <dsp:nvSpPr>
        <dsp:cNvPr id="0" name=""/>
        <dsp:cNvSpPr/>
      </dsp:nvSpPr>
      <dsp:spPr>
        <a:xfrm>
          <a:off x="1839004" y="1636070"/>
          <a:ext cx="3141573" cy="3141573"/>
        </a:xfrm>
        <a:prstGeom prst="circularArrow">
          <a:avLst>
            <a:gd name="adj1" fmla="val 4688"/>
            <a:gd name="adj2" fmla="val 299029"/>
            <a:gd name="adj3" fmla="val 2522244"/>
            <a:gd name="adj4" fmla="val 15848245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87C59-37F8-4A31-B5A2-F56A3CB15957}">
      <dsp:nvSpPr>
        <dsp:cNvPr id="0" name=""/>
        <dsp:cNvSpPr/>
      </dsp:nvSpPr>
      <dsp:spPr>
        <a:xfrm>
          <a:off x="280671" y="1031887"/>
          <a:ext cx="2282549" cy="228254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213888"/>
            <a:satOff val="-20957"/>
            <a:lumOff val="161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0456C-D6A1-43C9-80B2-09334D6E033A}">
      <dsp:nvSpPr>
        <dsp:cNvPr id="0" name=""/>
        <dsp:cNvSpPr/>
      </dsp:nvSpPr>
      <dsp:spPr>
        <a:xfrm>
          <a:off x="1192019" y="-187699"/>
          <a:ext cx="2461048" cy="246104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shade val="90000"/>
            <a:hueOff val="427776"/>
            <a:satOff val="-41914"/>
            <a:lumOff val="322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15268C2-E266-4D90-822C-F00A2CBED9B8}" type="datetime1">
              <a:rPr lang="de-DE" smtClean="0"/>
              <a:pPr algn="r" rtl="0"/>
              <a:t>24.01.2014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59C73736-0BA3-428F-81C7-FE86AD6F5928}" type="datetime1">
              <a:rPr lang="de-DE" smtClean="0"/>
              <a:pPr algn="r"/>
              <a:t>24.01.2014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HINWEIS: Wenn Sie ein Bild ersetzen möchten, wählen Sie es einfach aus und löschen es dann. Verwenden Sie dann das Symbol "Bild einfügen", um es durch ein eigenes Bild zu ersetzen.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230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41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44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54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62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89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93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11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25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86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1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6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rtlCol="0" anchor="b">
            <a:normAutofit/>
          </a:bodyPr>
          <a:lstStyle>
            <a:lvl1pPr algn="ctr" rtl="0"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de-DE" noProof="0" dirty="0" smtClean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7" name="Rechteck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 rtlCol="0"/>
          <a:lstStyle>
            <a:lvl1pPr marL="0" indent="0" algn="l" rtl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rtlCol="0" anchor="b">
            <a:normAutofit/>
          </a:bodyPr>
          <a:lstStyle>
            <a:lvl1pPr algn="l" rtl="0"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6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AA0803AE-9C7A-4FAC-9EC1-9C8DAA986B30}" type="datetime1">
              <a:rPr lang="de-DE" smtClean="0"/>
              <a:pPr algn="r"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998D1211-45C0-4931-8CD7-ADD483EDA6D0}" type="datetime1">
              <a:rPr lang="de-DE" smtClean="0"/>
              <a:pPr algn="r"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er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rtlCol="0" anchor="b">
            <a:normAutofit/>
          </a:bodyPr>
          <a:lstStyle>
            <a:lvl1pPr algn="ctr" rtl="0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de-DE" noProof="0" dirty="0" smtClean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9" name="Bildplatzhalter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de-DE" noProof="0" dirty="0"/>
          </a:p>
        </p:txBody>
      </p:sp>
      <p:sp>
        <p:nvSpPr>
          <p:cNvPr id="13" name="Bildplatzhalter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de-DE" noProof="0" dirty="0"/>
          </a:p>
        </p:txBody>
      </p:sp>
      <p:sp>
        <p:nvSpPr>
          <p:cNvPr id="14" name="Bildplatzhalter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FA484AD2-1CAC-489E-8911-48F5E6A0C1B2}" type="datetime1">
              <a:rPr lang="de-DE" smtClean="0"/>
              <a:pPr algn="r"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nitts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rtlCol="0" anchor="b">
            <a:normAutofit/>
          </a:bodyPr>
          <a:lstStyle>
            <a:lvl1pPr algn="ctr" rtl="0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/>
            </a:lvl2pPr>
            <a:lvl3pPr marL="914400" indent="0" algn="l" rtl="0">
              <a:buNone/>
              <a:defRPr sz="1800"/>
            </a:lvl3pPr>
            <a:lvl4pPr marL="1371600" indent="0" algn="l" rtl="0">
              <a:buNone/>
              <a:defRPr sz="1600"/>
            </a:lvl4pPr>
            <a:lvl5pPr marL="1828800" indent="0" algn="l" rtl="0">
              <a:buNone/>
              <a:defRPr sz="1600"/>
            </a:lvl5pPr>
            <a:lvl6pPr marL="2286000" indent="0" algn="l" rtl="0">
              <a:buNone/>
              <a:defRPr sz="1600"/>
            </a:lvl6pPr>
            <a:lvl7pPr marL="2743200" indent="0" algn="l" rtl="0">
              <a:buNone/>
              <a:defRPr sz="1600"/>
            </a:lvl7pPr>
            <a:lvl8pPr marL="3200400" indent="0" algn="l" rtl="0">
              <a:buNone/>
              <a:defRPr sz="1600"/>
            </a:lvl8pPr>
            <a:lvl9pPr marL="3657600" indent="0" algn="l" rtl="0">
              <a:buNone/>
              <a:defRPr sz="1600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6EC628DF-3D94-481F-B1F9-D2EC384AC46C}" type="datetime1">
              <a:rPr lang="de-DE" smtClean="0"/>
              <a:pPr algn="r"/>
              <a:t>24.01.2014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BF8B8000-4664-480F-8C9E-E0575597F8B6}" type="datetime1">
              <a:rPr lang="de-DE" smtClean="0"/>
              <a:pPr algn="r"/>
              <a:t>24.01.2014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61933BB2-C2FB-47C5-8253-CB1957607442}" type="datetime1">
              <a:rPr lang="de-DE" smtClean="0"/>
              <a:pPr algn="r"/>
              <a:t>24.01.2014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rtlCol="0" anchor="b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 rtlCol="0"/>
          <a:lstStyle>
            <a:lvl1pPr marL="0" indent="0" algn="l" rtl="0">
              <a:spcBef>
                <a:spcPts val="8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6C74EDF9-C75F-4BF8-9781-F4C8166A4E08}" type="datetime1">
              <a:rPr lang="de-DE" smtClean="0"/>
              <a:pPr algn="r"/>
              <a:t>24.01.2014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pPr algn="r"/>
            <a:fld id="{20DA6B52-6E70-491D-8F52-C59EB2479A9E}" type="datetime1">
              <a:rPr lang="de-DE" smtClean="0"/>
              <a:pPr algn="r"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5159900"/>
            <a:ext cx="11125200" cy="914400"/>
          </a:xfrm>
        </p:spPr>
        <p:txBody>
          <a:bodyPr rtlCol="0"/>
          <a:lstStyle/>
          <a:p>
            <a:pPr rtl="0"/>
            <a:r>
              <a:rPr lang="de-DE" dirty="0" smtClean="0"/>
              <a:t>Layout "Titel mit Bildern"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Untertitel</a:t>
            </a:r>
            <a:endParaRPr lang="de-DE" dirty="0"/>
          </a:p>
        </p:txBody>
      </p:sp>
      <p:pic>
        <p:nvPicPr>
          <p:cNvPr id="7" name="Bildplatzhalter 6" descr="Zwei Männer beim Krafttraining" title="Beispielbild &quot;Fitness&quot;"/>
          <p:cNvPicPr>
            <a:picLocks noGrp="1" noChangeAspect="1"/>
          </p:cNvPicPr>
          <p:nvPr>
            <p:ph type="pic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8" name="Bildplatzhalter 7" descr="Nahaufnahme eines Granny Smith-Apfels und einem Maßband" title="Beispielbild &quot;Fitness&quot;"/>
          <p:cNvPicPr>
            <a:picLocks noGrp="1" noChangeAspect="1"/>
          </p:cNvPicPr>
          <p:nvPr>
            <p:ph type="pic" idx="1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9" name="Bildplatzhalter 8" descr="Läuferin und Läufer beim Training in der Halle" title="Beispielbild &quot;Fitness&quot;"/>
          <p:cNvPicPr>
            <a:picLocks noGrp="1" noChangeAspect="1"/>
          </p:cNvPicPr>
          <p:nvPr>
            <p:ph type="pic" idx="12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04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898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Bildplatzhalter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56616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LAYOUT "TITEL UND INHALT" MIT LISTE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Ersten Aufzählungspunkt hier einfügen.</a:t>
            </a:r>
          </a:p>
          <a:p>
            <a:pPr rtl="0"/>
            <a:r>
              <a:rPr lang="de-DE" dirty="0" smtClean="0"/>
              <a:t>Zweiten Aufzählungspunkt hier einfügen.</a:t>
            </a:r>
          </a:p>
          <a:p>
            <a:pPr rtl="0"/>
            <a:r>
              <a:rPr lang="de-DE" dirty="0" smtClean="0"/>
              <a:t>Dritten Aufzählungspunkt hier einfügen.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LAYOUT "TITEL UND INHALT" MIT DIAGRAMM</a:t>
            </a:r>
            <a:endParaRPr lang="de-DE" dirty="0"/>
          </a:p>
        </p:txBody>
      </p:sp>
      <p:graphicFrame>
        <p:nvGraphicFramePr>
          <p:cNvPr id="7" name="Inhaltsplatzhalter 6" descr="Gruppiertes Säulendiagramm" title="Diagram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904011"/>
              </p:ext>
            </p:extLst>
          </p:nvPr>
        </p:nvGraphicFramePr>
        <p:xfrm>
          <a:off x="1524000" y="1714500"/>
          <a:ext cx="91440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459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Layout "Zwei Inhalte" mit Tabelle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Erster Aufzählungspunkt hier</a:t>
            </a:r>
          </a:p>
          <a:p>
            <a:pPr rtl="0"/>
            <a:r>
              <a:rPr lang="de-DE" dirty="0" smtClean="0"/>
              <a:t>Zweiter Aufzählungspunkt hier</a:t>
            </a:r>
          </a:p>
          <a:p>
            <a:pPr rtl="0"/>
            <a:r>
              <a:rPr lang="de-DE" dirty="0" smtClean="0"/>
              <a:t>Dritter Aufzählungspunkt hier</a:t>
            </a:r>
            <a:endParaRPr lang="de-DE" dirty="0"/>
          </a:p>
        </p:txBody>
      </p:sp>
      <p:graphicFrame>
        <p:nvGraphicFramePr>
          <p:cNvPr id="5" name="Inhaltsplatzhalter 4" descr="Beispieltabelle mit 3 Spalten, 4 Zeilen" title="Tabel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8940885"/>
              </p:ext>
            </p:extLst>
          </p:nvPr>
        </p:nvGraphicFramePr>
        <p:xfrm>
          <a:off x="6172200" y="1714500"/>
          <a:ext cx="4495800" cy="23088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98600"/>
                <a:gridCol w="1498600"/>
                <a:gridCol w="1498600"/>
              </a:tblGrid>
              <a:tr h="577215">
                <a:tc>
                  <a:txBody>
                    <a:bodyPr/>
                    <a:lstStyle/>
                    <a:p>
                      <a:pPr algn="ctr" rtl="0"/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Gruppe 1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Gruppe 2</a:t>
                      </a:r>
                      <a:endParaRPr lang="de-DE" noProof="0" dirty="0"/>
                    </a:p>
                  </a:txBody>
                  <a:tcPr anchor="ctr"/>
                </a:tc>
              </a:tr>
              <a:tr h="577215"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Klasse</a:t>
                      </a:r>
                      <a:r>
                        <a:rPr lang="de-DE" baseline="0" noProof="0" dirty="0" smtClean="0"/>
                        <a:t> 1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82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95</a:t>
                      </a:r>
                      <a:endParaRPr lang="de-DE" noProof="0" dirty="0"/>
                    </a:p>
                  </a:txBody>
                  <a:tcPr anchor="ctr"/>
                </a:tc>
              </a:tr>
              <a:tr h="577215"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Klasse 2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76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88</a:t>
                      </a:r>
                      <a:endParaRPr lang="de-DE" noProof="0" dirty="0"/>
                    </a:p>
                  </a:txBody>
                  <a:tcPr anchor="ctr"/>
                </a:tc>
              </a:tr>
              <a:tr h="577215"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Klasse 3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84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90</a:t>
                      </a:r>
                      <a:endParaRPr lang="de-DE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46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Layout "Zwei Inhalte" mit SmartArt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Erster Aufzählungspunkt hier</a:t>
            </a:r>
          </a:p>
          <a:p>
            <a:pPr rtl="0"/>
            <a:r>
              <a:rPr lang="de-DE" dirty="0" smtClean="0"/>
              <a:t>Zweiter Aufzählungspunkt hier</a:t>
            </a:r>
          </a:p>
          <a:p>
            <a:pPr rtl="0"/>
            <a:r>
              <a:rPr lang="de-DE" dirty="0" smtClean="0"/>
              <a:t>Dritter Aufzählungspunkt hier</a:t>
            </a:r>
            <a:endParaRPr lang="de-DE" dirty="0"/>
          </a:p>
        </p:txBody>
      </p:sp>
      <p:graphicFrame>
        <p:nvGraphicFramePr>
          <p:cNvPr id="6" name="Inhaltsplatzhalter 5" descr="Zahnrad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2412438"/>
              </p:ext>
            </p:extLst>
          </p:nvPr>
        </p:nvGraphicFramePr>
        <p:xfrm>
          <a:off x="6172200" y="1714500"/>
          <a:ext cx="4495800" cy="446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241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639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224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693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478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sundheit und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-Design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B4F121-6FDC-47A9-8795-2E2B2F2AE28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3D7E995-E739-4C7F-99BF-187901CA0C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1C46F48-CB4B-464C-9299-A2C0B1BF6C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</Words>
  <Application>Microsoft Office PowerPoint</Application>
  <PresentationFormat>Breitbild</PresentationFormat>
  <Paragraphs>42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Gesundheit und Fitness 16x9</vt:lpstr>
      <vt:lpstr>Layout "Titel mit Bildern"</vt:lpstr>
      <vt:lpstr>LAYOUT "TITEL UND INHALT" MIT LISTE</vt:lpstr>
      <vt:lpstr>LAYOUT "TITEL UND INHALT" MIT DIAGRAMM</vt:lpstr>
      <vt:lpstr>Layout "Zwei Inhalte" mit Tabelle</vt:lpstr>
      <vt:lpstr>Layout "Zwei Inhalte" mit SmartArt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2012-05-23T03:10:19Z</dcterms:created>
  <dcterms:modified xsi:type="dcterms:W3CDTF">2014-01-24T11:53:43Z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>21565;#Templates 15|23429aea-cf88-4627-a4f4-d1db26527ca3</vt:lpwstr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>22519;#Templates_Release15|b1fd5811-3f3d-4639-b3ad-a29d0050f2f8</vt:lpwstr>
  </property>
  <property fmtid="{D5CDD505-2E9C-101B-9397-08002B2CF9AE}" pid="6" name="ScenarioTags">
    <vt:lpwstr/>
  </property>
  <property fmtid="{D5CDD505-2E9C-101B-9397-08002B2CF9AE}" pid="7" name="CampaignTags">
    <vt:lpwstr/>
  </property>
</Properties>
</file>