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1"/>
  </p:notesMasterIdLst>
  <p:handoutMasterIdLst>
    <p:handoutMasterId r:id="rId62"/>
  </p:handoutMasterIdLst>
  <p:sldIdLst>
    <p:sldId id="256" r:id="rId5"/>
    <p:sldId id="262" r:id="rId6"/>
    <p:sldId id="257"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Lst>
  <p:sldSz cx="12192000"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showGuides="1">
      <p:cViewPr varScale="1">
        <p:scale>
          <a:sx n="105" d="100"/>
          <a:sy n="105" d="100"/>
        </p:scale>
        <p:origin x="114" y="288"/>
      </p:cViewPr>
      <p:guideLst>
        <p:guide orient="horz" pos="2160"/>
        <p:guide pos="3840"/>
      </p:guideLst>
    </p:cSldViewPr>
  </p:slideViewPr>
  <p:notesTextViewPr>
    <p:cViewPr>
      <p:scale>
        <a:sx n="1" d="1"/>
        <a:sy n="1" d="1"/>
      </p:scale>
      <p:origin x="0" y="0"/>
    </p:cViewPr>
  </p:notesTextViewPr>
  <p:notesViewPr>
    <p:cSldViewPr snapToGrid="0" showGuides="1">
      <p:cViewPr varScale="1">
        <p:scale>
          <a:sx n="91" d="100"/>
          <a:sy n="91" d="100"/>
        </p:scale>
        <p:origin x="295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F5398D5-7E7C-4E10-9F32-1D17A8153FEB}" type="datetime1">
              <a:rPr lang="de-DE" smtClean="0"/>
              <a:pPr algn="r" rtl="0"/>
              <a:t>24.01.2014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de-DE" dirty="0" smtClean="0"/>
              <a:t>‹Nr.›</a:t>
            </a:r>
            <a:endParaRPr lang="de-DE" dirty="0"/>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82D2DFEA-D243-4668-885A-E47772D1E1AF}" type="datetime1">
              <a:rPr lang="de-DE" smtClean="0"/>
              <a:pPr algn="r"/>
              <a:t>24.01.2014</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r>
              <a:rPr lang="de-DE" dirty="0" smtClean="0"/>
              <a:t>‹Nr.›</a:t>
            </a:r>
            <a:endParaRPr lang="de-DE" dirty="0"/>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Sie können diesem Spielbrett eigene Kategorien und Punktwerte hinzufügen. Geben Sie Ihre Fragen und Antworten in die bereitgestellten Folien ein.</a:t>
            </a:r>
          </a:p>
          <a:p>
            <a:pPr rtl="0"/>
            <a:endParaRPr lang="de-DE" noProof="0" dirty="0" smtClean="0"/>
          </a:p>
          <a:p>
            <a:pPr rtl="0"/>
            <a:r>
              <a:rPr lang="de-DE" noProof="0" dirty="0" smtClean="0"/>
              <a:t>Wenn Sie sich in der Bildschirmpräsentationsansicht befinden, wählen Sie den unterstrichenen Text aus, um zu dieser Frage zu gelangen, und navigieren Sie dann zur Antwortfolie. Verwenden Sie das linke Dreieck, um zu dieser Spielbrettfolie zurückzukehren. </a:t>
            </a:r>
            <a:endParaRPr lang="de-DE" noProof="0" dirty="0"/>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729668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463038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805892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701931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540087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679874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068309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820137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147493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214219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6922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1221044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820561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451039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690932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831367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1473362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717589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538302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8895066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7527137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7661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Geben Sie Ihre Fragen und Antworten in die Platzhalter ein. Sie können die Kategorie und den Punktwert unten zu Referenzzwecken hinzufügen.</a:t>
            </a:r>
          </a:p>
          <a:p>
            <a:pPr rtl="0"/>
            <a:endParaRPr lang="de-DE" noProof="0" dirty="0" smtClean="0"/>
          </a:p>
          <a:p>
            <a:pPr rtl="0"/>
            <a:r>
              <a:rPr lang="de-DE" noProof="0" dirty="0" smtClean="0"/>
              <a:t>Wenn Sie sich in der Bildschirmpräsentationsansicht befinden, wählen Sie das rechte Dreieck aus, um die Antwort aufzudecken. Wählen Sie das linke Dreieck aus, um zur Spielbrettfolie zurückzukehren. </a:t>
            </a:r>
            <a:endParaRPr lang="de-DE" noProof="0" dirty="0"/>
          </a:p>
        </p:txBody>
      </p:sp>
      <p:sp>
        <p:nvSpPr>
          <p:cNvPr id="4" name="Foliennummernplatzhalter 3"/>
          <p:cNvSpPr>
            <a:spLocks noGrp="1"/>
          </p:cNvSpPr>
          <p:nvPr>
            <p:ph type="sldNum" sz="quarter" idx="10"/>
          </p:nvPr>
        </p:nvSpPr>
        <p:spPr/>
        <p:txBody>
          <a:bodyPr rtlCol="0"/>
          <a:lstStyle/>
          <a:p>
            <a:pPr rtl="0"/>
            <a:r>
              <a:rPr lang="en-US" smtClean="0"/>
              <a:t>3</a:t>
            </a:r>
            <a:endParaRPr lang="en-US"/>
          </a:p>
        </p:txBody>
      </p:sp>
    </p:spTree>
    <p:extLst>
      <p:ext uri="{BB962C8B-B14F-4D97-AF65-F5344CB8AC3E}">
        <p14:creationId xmlns:p14="http://schemas.microsoft.com/office/powerpoint/2010/main" val="3639214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5566670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1810163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0390297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6836300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7163292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081331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1004949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1059743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0099712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703532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Geben Sie Ihre Fragen und Antworten in die Platzhalter ein. Sie können die Kategorie und den Punktwert unten zu Referenzzwecken hinzufügen.</a:t>
            </a:r>
          </a:p>
          <a:p>
            <a:pPr rtl="0"/>
            <a:endParaRPr lang="de-DE" noProof="0" dirty="0" smtClean="0"/>
          </a:p>
          <a:p>
            <a:pPr rtl="0"/>
            <a:r>
              <a:rPr lang="de-DE" noProof="0" dirty="0" smtClean="0"/>
              <a:t>Wenn Sie sich in der Bildschirmpräsentationsansicht befinden, wählen Sie das linke Dreieck aus, um zur Spielbrettfolie zurückzukehren. </a:t>
            </a:r>
          </a:p>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4</a:t>
            </a:r>
            <a:endParaRPr lang="en-US"/>
          </a:p>
        </p:txBody>
      </p:sp>
    </p:spTree>
    <p:extLst>
      <p:ext uri="{BB962C8B-B14F-4D97-AF65-F5344CB8AC3E}">
        <p14:creationId xmlns:p14="http://schemas.microsoft.com/office/powerpoint/2010/main" val="21281227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2190643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0281968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304484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5439737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0491090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4016982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3309594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716965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74580893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8558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5</a:t>
            </a:r>
            <a:endParaRPr lang="en-US"/>
          </a:p>
        </p:txBody>
      </p:sp>
    </p:spTree>
    <p:extLst>
      <p:ext uri="{BB962C8B-B14F-4D97-AF65-F5344CB8AC3E}">
        <p14:creationId xmlns:p14="http://schemas.microsoft.com/office/powerpoint/2010/main" val="1401538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53816392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75650550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6561690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9562019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27835055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5269606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104168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6</a:t>
            </a:r>
            <a:endParaRPr lang="en-US"/>
          </a:p>
        </p:txBody>
      </p:sp>
    </p:spTree>
    <p:extLst>
      <p:ext uri="{BB962C8B-B14F-4D97-AF65-F5344CB8AC3E}">
        <p14:creationId xmlns:p14="http://schemas.microsoft.com/office/powerpoint/2010/main" val="2280577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noProof="0"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737222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3239406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r>
              <a:rPr lang="en-US" smtClean="0"/>
              <a:t>‹Nr.›</a:t>
            </a:r>
            <a:endParaRPr lang="en-US"/>
          </a:p>
        </p:txBody>
      </p:sp>
    </p:spTree>
    <p:extLst>
      <p:ext uri="{BB962C8B-B14F-4D97-AF65-F5344CB8AC3E}">
        <p14:creationId xmlns:p14="http://schemas.microsoft.com/office/powerpoint/2010/main" val="41913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pielbrett">
    <p:spTree>
      <p:nvGrpSpPr>
        <p:cNvPr id="1" name=""/>
        <p:cNvGrpSpPr/>
        <p:nvPr/>
      </p:nvGrpSpPr>
      <p:grpSpPr>
        <a:xfrm>
          <a:off x="0" y="0"/>
          <a:ext cx="0" cy="0"/>
          <a:chOff x="0" y="0"/>
          <a:chExt cx="0" cy="0"/>
        </a:xfrm>
      </p:grpSpPr>
      <p:sp>
        <p:nvSpPr>
          <p:cNvPr id="5" name="Textplatzhalter 7"/>
          <p:cNvSpPr>
            <a:spLocks noGrp="1"/>
          </p:cNvSpPr>
          <p:nvPr>
            <p:ph type="body" sz="quarter" idx="13" hasCustomPrompt="1"/>
          </p:nvPr>
        </p:nvSpPr>
        <p:spPr>
          <a:xfrm>
            <a:off x="332703" y="357393"/>
            <a:ext cx="2099258" cy="914400"/>
          </a:xfrm>
          <a:solidFill>
            <a:schemeClr val="accent1">
              <a:lumMod val="75000"/>
            </a:schemeClr>
          </a:solidFill>
          <a:ln>
            <a:solidFill>
              <a:schemeClr val="accent1">
                <a:lumMod val="75000"/>
              </a:schemeClr>
            </a:solidFill>
          </a:ln>
        </p:spPr>
        <p:txBody>
          <a:bodyPr rtlCol="0" anchor="ctr">
            <a:noAutofit/>
          </a:bodyPr>
          <a:lstStyle>
            <a:lvl1pPr marL="0" indent="0" algn="ctr" rtl="0">
              <a:spcBef>
                <a:spcPts val="0"/>
              </a:spcBef>
              <a:buNone/>
              <a:defRPr sz="2400" baseline="0">
                <a:solidFill>
                  <a:schemeClr val="tx1"/>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1</a:t>
            </a:r>
            <a:endParaRPr lang="de-DE" noProof="0" dirty="0"/>
          </a:p>
        </p:txBody>
      </p:sp>
      <p:sp>
        <p:nvSpPr>
          <p:cNvPr id="40" name="Textplatzhalt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5" name="Textplatzhalt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0" name="Textplatzhalt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5" name="Textplatzhalt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0" name="Textplatzhalt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36" name="Textplatzhalter 7"/>
          <p:cNvSpPr>
            <a:spLocks noGrp="1"/>
          </p:cNvSpPr>
          <p:nvPr>
            <p:ph type="body" sz="quarter" idx="14" hasCustomPrompt="1"/>
          </p:nvPr>
        </p:nvSpPr>
        <p:spPr>
          <a:xfrm>
            <a:off x="2689537" y="357393"/>
            <a:ext cx="2099258" cy="914400"/>
          </a:xfrm>
          <a:solidFill>
            <a:schemeClr val="accent2"/>
          </a:solidFill>
          <a:ln>
            <a:solidFill>
              <a:schemeClr val="accent2"/>
            </a:solidFill>
          </a:ln>
        </p:spPr>
        <p:txBody>
          <a:bodyPr rtlCol="0" anchor="ctr">
            <a:noAutofit/>
          </a:bodyPr>
          <a:lstStyle>
            <a:lvl1pPr marL="0" indent="0" algn="ctr" rtl="0">
              <a:spcBef>
                <a:spcPts val="0"/>
              </a:spcBef>
              <a:buNone/>
              <a:defRPr sz="2400" baseline="0">
                <a:solidFill>
                  <a:schemeClr val="tx1"/>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2</a:t>
            </a:r>
            <a:endParaRPr lang="de-DE" noProof="0" dirty="0"/>
          </a:p>
        </p:txBody>
      </p:sp>
      <p:sp>
        <p:nvSpPr>
          <p:cNvPr id="41" name="Textplatzhalt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6" name="Textplatzhalt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1" name="Textplatzhalt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6" name="Textplatzhalt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1" name="Textplatzhalt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37" name="Textplatzhalter 7"/>
          <p:cNvSpPr>
            <a:spLocks noGrp="1"/>
          </p:cNvSpPr>
          <p:nvPr>
            <p:ph type="body" sz="quarter" idx="15" hasCustomPrompt="1"/>
          </p:nvPr>
        </p:nvSpPr>
        <p:spPr>
          <a:xfrm>
            <a:off x="5046371" y="357393"/>
            <a:ext cx="2099258" cy="914400"/>
          </a:xfrm>
          <a:solidFill>
            <a:schemeClr val="accent3"/>
          </a:solidFill>
          <a:ln>
            <a:solidFill>
              <a:schemeClr val="accent3"/>
            </a:solidFill>
          </a:ln>
        </p:spPr>
        <p:txBody>
          <a:bodyPr rtlCol="0" anchor="ctr">
            <a:noAutofit/>
          </a:bodyPr>
          <a:lstStyle>
            <a:lvl1pPr marL="0" indent="0" algn="ctr" rtl="0">
              <a:spcBef>
                <a:spcPts val="0"/>
              </a:spcBef>
              <a:buNone/>
              <a:defRPr sz="2400" baseline="0">
                <a:solidFill>
                  <a:schemeClr val="tx1"/>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3</a:t>
            </a:r>
            <a:endParaRPr lang="de-DE" noProof="0" dirty="0"/>
          </a:p>
        </p:txBody>
      </p:sp>
      <p:sp>
        <p:nvSpPr>
          <p:cNvPr id="42" name="Textplatzhalt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7" name="Textplatzhalt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2" name="Textplatzhalt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7" name="Textplatzhalt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2" name="Textplatzhalt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38" name="Textplatzhalter 7"/>
          <p:cNvSpPr>
            <a:spLocks noGrp="1"/>
          </p:cNvSpPr>
          <p:nvPr>
            <p:ph type="body" sz="quarter" idx="16" hasCustomPrompt="1"/>
          </p:nvPr>
        </p:nvSpPr>
        <p:spPr>
          <a:xfrm>
            <a:off x="7403205" y="357393"/>
            <a:ext cx="2099258" cy="914400"/>
          </a:xfrm>
          <a:solidFill>
            <a:schemeClr val="accent4"/>
          </a:solidFill>
          <a:ln>
            <a:solidFill>
              <a:schemeClr val="accent4"/>
            </a:solidFill>
          </a:ln>
        </p:spPr>
        <p:txBody>
          <a:bodyPr rtlCol="0" anchor="ctr">
            <a:noAutofit/>
          </a:bodyPr>
          <a:lstStyle>
            <a:lvl1pPr marL="0" indent="0" algn="ctr" rtl="0">
              <a:spcBef>
                <a:spcPts val="0"/>
              </a:spcBef>
              <a:buNone/>
              <a:defRPr sz="2400" baseline="0">
                <a:solidFill>
                  <a:schemeClr val="tx1"/>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4</a:t>
            </a:r>
            <a:endParaRPr lang="de-DE" noProof="0" dirty="0"/>
          </a:p>
        </p:txBody>
      </p:sp>
      <p:sp>
        <p:nvSpPr>
          <p:cNvPr id="43" name="Textplatzhalt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8" name="Textplatzhalt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3" name="Textplatzhalt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8" name="Textplatzhalt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3" name="Textplatzhalt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39" name="Textplatzhalter 7"/>
          <p:cNvSpPr>
            <a:spLocks noGrp="1"/>
          </p:cNvSpPr>
          <p:nvPr>
            <p:ph type="body" sz="quarter" idx="17" hasCustomPrompt="1"/>
          </p:nvPr>
        </p:nvSpPr>
        <p:spPr>
          <a:xfrm>
            <a:off x="9760039" y="357393"/>
            <a:ext cx="2099258" cy="914400"/>
          </a:xfrm>
          <a:solidFill>
            <a:schemeClr val="accent5"/>
          </a:solidFill>
          <a:ln>
            <a:solidFill>
              <a:schemeClr val="accent5"/>
            </a:solidFill>
          </a:ln>
        </p:spPr>
        <p:txBody>
          <a:bodyPr rtlCol="0" anchor="ctr">
            <a:noAutofit/>
          </a:bodyPr>
          <a:lstStyle>
            <a:lvl1pPr marL="0" indent="0" algn="ctr" rtl="0">
              <a:spcBef>
                <a:spcPts val="0"/>
              </a:spcBef>
              <a:buNone/>
              <a:defRPr sz="2400" baseline="0">
                <a:solidFill>
                  <a:schemeClr val="tx1"/>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Kategorie 5</a:t>
            </a:r>
            <a:endParaRPr lang="de-DE" noProof="0" dirty="0"/>
          </a:p>
        </p:txBody>
      </p:sp>
      <p:sp>
        <p:nvSpPr>
          <p:cNvPr id="44" name="Textplatzhalt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49" name="Textplatzhalt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4" name="Textplatzhalt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59" name="Textplatzhalt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64" name="Textplatzhalt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rtl="0">
              <a:spcBef>
                <a:spcPts val="0"/>
              </a:spcBef>
              <a:buNone/>
              <a:defRPr sz="2400" baseline="0">
                <a:solidFill>
                  <a:srgbClr val="FFFFFF"/>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Tree>
    <p:extLst>
      <p:ext uri="{BB962C8B-B14F-4D97-AF65-F5344CB8AC3E}">
        <p14:creationId xmlns:p14="http://schemas.microsoft.com/office/powerpoint/2010/main" val="3830760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ntworten der Kategorie 3">
    <p:bg>
      <p:bgPr>
        <a:solidFill>
          <a:schemeClr val="bg2"/>
        </a:solidFill>
        <a:effectLst/>
      </p:bgPr>
    </p:bg>
    <p:spTree>
      <p:nvGrpSpPr>
        <p:cNvPr id="1" name=""/>
        <p:cNvGrpSpPr/>
        <p:nvPr/>
      </p:nvGrpSpPr>
      <p:grpSpPr>
        <a:xfrm>
          <a:off x="0" y="0"/>
          <a:ext cx="0" cy="0"/>
          <a:chOff x="0" y="0"/>
          <a:chExt cx="0" cy="0"/>
        </a:xfrm>
      </p:grpSpPr>
      <p:sp>
        <p:nvSpPr>
          <p:cNvPr id="9" name="F"/>
          <p:cNvSpPr txBox="1"/>
          <p:nvPr userDrawn="1"/>
        </p:nvSpPr>
        <p:spPr>
          <a:xfrm rot="16200000">
            <a:off x="-2011120" y="1874631"/>
            <a:ext cx="5749803" cy="2000548"/>
          </a:xfrm>
          <a:prstGeom prst="rect">
            <a:avLst/>
          </a:prstGeom>
          <a:noFill/>
        </p:spPr>
        <p:txBody>
          <a:bodyPr wrap="square" lIns="0" tIns="0" rIns="0" bIns="0" rtlCol="0" anchor="ctr">
            <a:spAutoFit/>
          </a:bodyPr>
          <a:lstStyle/>
          <a:p>
            <a:pPr algn="just" rtl="0"/>
            <a:r>
              <a:rPr lang="de-DE" sz="13000" noProof="0" dirty="0" smtClean="0">
                <a:solidFill>
                  <a:schemeClr val="bg1">
                    <a:lumMod val="85000"/>
                    <a:lumOff val="15000"/>
                  </a:schemeClr>
                </a:solidFill>
                <a:latin typeface="Corbel" panose="020B0503020204020204" pitchFamily="34" charset="0"/>
                <a:cs typeface="Arial" panose="020B0604020202020204" pitchFamily="34" charset="0"/>
              </a:rPr>
              <a:t>Antwort</a:t>
            </a:r>
            <a:endParaRPr lang="de-DE" sz="13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Antwort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4" y="5900385"/>
            <a:ext cx="2852388"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5" name="Titel 4"/>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3</a:t>
            </a:r>
            <a:endParaRPr lang="de-DE" noProof="0" dirty="0"/>
          </a:p>
        </p:txBody>
      </p:sp>
    </p:spTree>
    <p:extLst>
      <p:ext uri="{BB962C8B-B14F-4D97-AF65-F5344CB8AC3E}">
        <p14:creationId xmlns:p14="http://schemas.microsoft.com/office/powerpoint/2010/main" val="37216608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ennlinie der Kategorie 4">
    <p:bg>
      <p:bgPr>
        <a:solidFill>
          <a:schemeClr val="bg2"/>
        </a:solidFill>
        <a:effectLst/>
      </p:bgPr>
    </p:bg>
    <p:spTree>
      <p:nvGrpSpPr>
        <p:cNvPr id="1" name=""/>
        <p:cNvGrpSpPr/>
        <p:nvPr/>
      </p:nvGrpSpPr>
      <p:grpSpPr>
        <a:xfrm>
          <a:off x="0" y="0"/>
          <a:ext cx="0" cy="0"/>
          <a:chOff x="0" y="0"/>
          <a:chExt cx="0" cy="0"/>
        </a:xfrm>
      </p:grpSpPr>
      <p:sp>
        <p:nvSpPr>
          <p:cNvPr id="2" name="Rechteck 1"/>
          <p:cNvSpPr/>
          <p:nvPr userDrawn="1"/>
        </p:nvSpPr>
        <p:spPr bwMode="invGray">
          <a:xfrm>
            <a:off x="0" y="3372365"/>
            <a:ext cx="12192000" cy="1874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4" name="Titel 3"/>
          <p:cNvSpPr>
            <a:spLocks noGrp="1"/>
          </p:cNvSpPr>
          <p:nvPr>
            <p:ph type="title" hasCustomPrompt="1"/>
          </p:nvPr>
        </p:nvSpPr>
        <p:spPr>
          <a:xfrm>
            <a:off x="1133588" y="3522944"/>
            <a:ext cx="10828224" cy="1583628"/>
          </a:xfrm>
        </p:spPr>
        <p:txBody>
          <a:bodyPr rtlCol="0">
            <a:normAutofit/>
          </a:bodyPr>
          <a:lstStyle>
            <a:lvl1pPr algn="l" rtl="0">
              <a:defRPr sz="5400" baseline="0">
                <a:solidFill>
                  <a:schemeClr val="tx1"/>
                </a:solidFill>
              </a:defRPr>
            </a:lvl1pPr>
          </a:lstStyle>
          <a:p>
            <a:pPr rtl="0"/>
            <a:r>
              <a:rPr lang="de-DE" noProof="0" dirty="0" smtClean="0"/>
              <a:t>Trennlinienfolie der Kategorie 4</a:t>
            </a:r>
            <a:endParaRPr lang="de-DE" noProof="0" dirty="0"/>
          </a:p>
        </p:txBody>
      </p:sp>
    </p:spTree>
    <p:extLst>
      <p:ext uri="{BB962C8B-B14F-4D97-AF65-F5344CB8AC3E}">
        <p14:creationId xmlns:p14="http://schemas.microsoft.com/office/powerpoint/2010/main" val="730655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ragen der Kategorie 4">
    <p:bg>
      <p:bgPr>
        <a:solidFill>
          <a:schemeClr val="bg2"/>
        </a:solidFill>
        <a:effectLst/>
      </p:bgPr>
    </p:bg>
    <p:spTree>
      <p:nvGrpSpPr>
        <p:cNvPr id="1" name=""/>
        <p:cNvGrpSpPr/>
        <p:nvPr/>
      </p:nvGrpSpPr>
      <p:grpSpPr>
        <a:xfrm>
          <a:off x="0" y="0"/>
          <a:ext cx="0" cy="0"/>
          <a:chOff x="0" y="0"/>
          <a:chExt cx="0" cy="0"/>
        </a:xfrm>
      </p:grpSpPr>
      <p:sp>
        <p:nvSpPr>
          <p:cNvPr id="11" name="F"/>
          <p:cNvSpPr txBox="1"/>
          <p:nvPr userDrawn="1"/>
        </p:nvSpPr>
        <p:spPr>
          <a:xfrm rot="16200000">
            <a:off x="-2011120" y="1489910"/>
            <a:ext cx="5749803" cy="2769989"/>
          </a:xfrm>
          <a:prstGeom prst="rect">
            <a:avLst/>
          </a:prstGeom>
          <a:noFill/>
        </p:spPr>
        <p:txBody>
          <a:bodyPr wrap="square" lIns="0" tIns="0" rIns="0" bIns="0" rtlCol="0" anchor="ctr">
            <a:spAutoFit/>
          </a:bodyPr>
          <a:lstStyle/>
          <a:p>
            <a:pPr algn="just" rtl="0"/>
            <a:r>
              <a:rPr lang="de-DE" sz="18000" noProof="0" dirty="0" smtClean="0">
                <a:solidFill>
                  <a:schemeClr val="bg1">
                    <a:lumMod val="85000"/>
                    <a:lumOff val="15000"/>
                  </a:schemeClr>
                </a:solidFill>
                <a:latin typeface="Corbel" panose="020B0503020204020204" pitchFamily="34" charset="0"/>
                <a:cs typeface="Arial" panose="020B0604020202020204" pitchFamily="34" charset="0"/>
              </a:rPr>
              <a:t>Frage</a:t>
            </a:r>
            <a:endParaRPr lang="de-DE" sz="18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Frage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5" y="5900384"/>
            <a:ext cx="1897666"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5" name="Titel 4"/>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4</a:t>
            </a:r>
            <a:endParaRPr lang="de-DE" noProof="0" dirty="0"/>
          </a:p>
        </p:txBody>
      </p:sp>
      <p:sp>
        <p:nvSpPr>
          <p:cNvPr id="12" name="Zurück zum Spielbrett">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Tree>
    <p:extLst>
      <p:ext uri="{BB962C8B-B14F-4D97-AF65-F5344CB8AC3E}">
        <p14:creationId xmlns:p14="http://schemas.microsoft.com/office/powerpoint/2010/main" val="3559610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tworten der Kategorie 4">
    <p:bg>
      <p:bgPr>
        <a:solidFill>
          <a:schemeClr val="bg2"/>
        </a:solidFill>
        <a:effectLst/>
      </p:bgPr>
    </p:bg>
    <p:spTree>
      <p:nvGrpSpPr>
        <p:cNvPr id="1" name=""/>
        <p:cNvGrpSpPr/>
        <p:nvPr/>
      </p:nvGrpSpPr>
      <p:grpSpPr>
        <a:xfrm>
          <a:off x="0" y="0"/>
          <a:ext cx="0" cy="0"/>
          <a:chOff x="0" y="0"/>
          <a:chExt cx="0" cy="0"/>
        </a:xfrm>
      </p:grpSpPr>
      <p:sp>
        <p:nvSpPr>
          <p:cNvPr id="9" name="F"/>
          <p:cNvSpPr txBox="1"/>
          <p:nvPr userDrawn="1"/>
        </p:nvSpPr>
        <p:spPr>
          <a:xfrm rot="16200000">
            <a:off x="-2011120" y="1874631"/>
            <a:ext cx="5749803" cy="2000548"/>
          </a:xfrm>
          <a:prstGeom prst="rect">
            <a:avLst/>
          </a:prstGeom>
          <a:noFill/>
        </p:spPr>
        <p:txBody>
          <a:bodyPr wrap="square" lIns="0" tIns="0" rIns="0" bIns="0" rtlCol="0" anchor="ctr">
            <a:spAutoFit/>
          </a:bodyPr>
          <a:lstStyle/>
          <a:p>
            <a:pPr algn="just" rtl="0"/>
            <a:r>
              <a:rPr lang="de-DE" sz="13000" noProof="0" dirty="0" smtClean="0">
                <a:solidFill>
                  <a:schemeClr val="bg1">
                    <a:lumMod val="85000"/>
                    <a:lumOff val="15000"/>
                  </a:schemeClr>
                </a:solidFill>
                <a:latin typeface="Corbel" panose="020B0503020204020204" pitchFamily="34" charset="0"/>
                <a:cs typeface="Arial" panose="020B0604020202020204" pitchFamily="34" charset="0"/>
              </a:rPr>
              <a:t>Antwort</a:t>
            </a:r>
            <a:endParaRPr lang="de-DE" sz="13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Antwort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4" y="5900385"/>
            <a:ext cx="2852388"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4" name="Titel 3"/>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4</a:t>
            </a:r>
            <a:endParaRPr lang="de-DE" noProof="0" dirty="0"/>
          </a:p>
        </p:txBody>
      </p:sp>
    </p:spTree>
    <p:extLst>
      <p:ext uri="{BB962C8B-B14F-4D97-AF65-F5344CB8AC3E}">
        <p14:creationId xmlns:p14="http://schemas.microsoft.com/office/powerpoint/2010/main" val="39608697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ennlinie der Kategorie 5">
    <p:bg>
      <p:bgPr>
        <a:solidFill>
          <a:schemeClr val="bg2"/>
        </a:solidFill>
        <a:effectLst/>
      </p:bgPr>
    </p:bg>
    <p:spTree>
      <p:nvGrpSpPr>
        <p:cNvPr id="1" name=""/>
        <p:cNvGrpSpPr/>
        <p:nvPr/>
      </p:nvGrpSpPr>
      <p:grpSpPr>
        <a:xfrm>
          <a:off x="0" y="0"/>
          <a:ext cx="0" cy="0"/>
          <a:chOff x="0" y="0"/>
          <a:chExt cx="0" cy="0"/>
        </a:xfrm>
      </p:grpSpPr>
      <p:sp>
        <p:nvSpPr>
          <p:cNvPr id="2" name="Rechteck 1"/>
          <p:cNvSpPr/>
          <p:nvPr userDrawn="1"/>
        </p:nvSpPr>
        <p:spPr bwMode="invGray">
          <a:xfrm>
            <a:off x="0" y="3372365"/>
            <a:ext cx="12192000" cy="1874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4" name="Titel 3"/>
          <p:cNvSpPr>
            <a:spLocks noGrp="1"/>
          </p:cNvSpPr>
          <p:nvPr>
            <p:ph type="title" hasCustomPrompt="1"/>
          </p:nvPr>
        </p:nvSpPr>
        <p:spPr>
          <a:xfrm>
            <a:off x="1133588" y="3522944"/>
            <a:ext cx="10828224" cy="1583628"/>
          </a:xfrm>
        </p:spPr>
        <p:txBody>
          <a:bodyPr rtlCol="0">
            <a:normAutofit/>
          </a:bodyPr>
          <a:lstStyle>
            <a:lvl1pPr algn="l" rtl="0">
              <a:defRPr sz="5400" baseline="0">
                <a:solidFill>
                  <a:schemeClr val="tx1"/>
                </a:solidFill>
              </a:defRPr>
            </a:lvl1pPr>
          </a:lstStyle>
          <a:p>
            <a:pPr rtl="0"/>
            <a:r>
              <a:rPr lang="de-DE" noProof="0" dirty="0" smtClean="0"/>
              <a:t>Trennlinienfolie der Kategorie 5</a:t>
            </a:r>
            <a:endParaRPr lang="de-DE" noProof="0" dirty="0"/>
          </a:p>
        </p:txBody>
      </p:sp>
    </p:spTree>
    <p:extLst>
      <p:ext uri="{BB962C8B-B14F-4D97-AF65-F5344CB8AC3E}">
        <p14:creationId xmlns:p14="http://schemas.microsoft.com/office/powerpoint/2010/main" val="971966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ragen der Kategorie 5">
    <p:bg>
      <p:bgPr>
        <a:solidFill>
          <a:schemeClr val="bg2">
            <a:alpha val="97000"/>
          </a:schemeClr>
        </a:solidFill>
        <a:effectLst/>
      </p:bgPr>
    </p:bg>
    <p:spTree>
      <p:nvGrpSpPr>
        <p:cNvPr id="1" name=""/>
        <p:cNvGrpSpPr/>
        <p:nvPr/>
      </p:nvGrpSpPr>
      <p:grpSpPr>
        <a:xfrm>
          <a:off x="0" y="0"/>
          <a:ext cx="0" cy="0"/>
          <a:chOff x="0" y="0"/>
          <a:chExt cx="0" cy="0"/>
        </a:xfrm>
      </p:grpSpPr>
      <p:sp>
        <p:nvSpPr>
          <p:cNvPr id="11" name="F"/>
          <p:cNvSpPr txBox="1"/>
          <p:nvPr userDrawn="1"/>
        </p:nvSpPr>
        <p:spPr>
          <a:xfrm rot="16200000">
            <a:off x="-2011120" y="1489910"/>
            <a:ext cx="5749803" cy="2769989"/>
          </a:xfrm>
          <a:prstGeom prst="rect">
            <a:avLst/>
          </a:prstGeom>
          <a:noFill/>
        </p:spPr>
        <p:txBody>
          <a:bodyPr wrap="square" lIns="0" tIns="0" rIns="0" bIns="0" rtlCol="0" anchor="ctr">
            <a:spAutoFit/>
          </a:bodyPr>
          <a:lstStyle/>
          <a:p>
            <a:pPr algn="just" rtl="0"/>
            <a:r>
              <a:rPr lang="de-DE" sz="18000" noProof="0" dirty="0" smtClean="0">
                <a:solidFill>
                  <a:schemeClr val="bg1">
                    <a:lumMod val="85000"/>
                    <a:lumOff val="15000"/>
                  </a:schemeClr>
                </a:solidFill>
                <a:latin typeface="Corbel" panose="020B0503020204020204" pitchFamily="34" charset="0"/>
                <a:cs typeface="Arial" panose="020B0604020202020204" pitchFamily="34" charset="0"/>
              </a:rPr>
              <a:t>Frage</a:t>
            </a:r>
            <a:endParaRPr lang="de-DE" sz="18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Frage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5" y="5900384"/>
            <a:ext cx="1897666"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5" name="Titel 4"/>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5</a:t>
            </a:r>
            <a:endParaRPr lang="de-DE" noProof="0" dirty="0"/>
          </a:p>
        </p:txBody>
      </p:sp>
      <p:sp>
        <p:nvSpPr>
          <p:cNvPr id="12" name="Zurück zum Spielbrett">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Tree>
    <p:extLst>
      <p:ext uri="{BB962C8B-B14F-4D97-AF65-F5344CB8AC3E}">
        <p14:creationId xmlns:p14="http://schemas.microsoft.com/office/powerpoint/2010/main" val="3925406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ntworten der Kategorie 5">
    <p:bg>
      <p:bgPr>
        <a:solidFill>
          <a:schemeClr val="bg2"/>
        </a:solidFill>
        <a:effectLst/>
      </p:bgPr>
    </p:bg>
    <p:spTree>
      <p:nvGrpSpPr>
        <p:cNvPr id="1" name=""/>
        <p:cNvGrpSpPr/>
        <p:nvPr/>
      </p:nvGrpSpPr>
      <p:grpSpPr>
        <a:xfrm>
          <a:off x="0" y="0"/>
          <a:ext cx="0" cy="0"/>
          <a:chOff x="0" y="0"/>
          <a:chExt cx="0" cy="0"/>
        </a:xfrm>
      </p:grpSpPr>
      <p:sp>
        <p:nvSpPr>
          <p:cNvPr id="9" name="F"/>
          <p:cNvSpPr txBox="1"/>
          <p:nvPr userDrawn="1"/>
        </p:nvSpPr>
        <p:spPr>
          <a:xfrm rot="16200000">
            <a:off x="-2011120" y="1874631"/>
            <a:ext cx="5749803" cy="2000548"/>
          </a:xfrm>
          <a:prstGeom prst="rect">
            <a:avLst/>
          </a:prstGeom>
          <a:noFill/>
        </p:spPr>
        <p:txBody>
          <a:bodyPr wrap="square" lIns="0" tIns="0" rIns="0" bIns="0" rtlCol="0" anchor="ctr">
            <a:spAutoFit/>
          </a:bodyPr>
          <a:lstStyle/>
          <a:p>
            <a:pPr algn="just" rtl="0"/>
            <a:r>
              <a:rPr lang="de-DE" sz="13000" noProof="0" dirty="0" smtClean="0">
                <a:solidFill>
                  <a:schemeClr val="bg1">
                    <a:lumMod val="85000"/>
                    <a:lumOff val="15000"/>
                  </a:schemeClr>
                </a:solidFill>
                <a:latin typeface="Corbel" panose="020B0503020204020204" pitchFamily="34" charset="0"/>
                <a:cs typeface="Arial" panose="020B0604020202020204" pitchFamily="34" charset="0"/>
              </a:rPr>
              <a:t>Antwort</a:t>
            </a:r>
            <a:endParaRPr lang="de-DE" sz="13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Antwort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4" y="5900385"/>
            <a:ext cx="2852388"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5" name="Titel 4"/>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5</a:t>
            </a:r>
            <a:endParaRPr lang="de-DE" noProof="0" dirty="0"/>
          </a:p>
        </p:txBody>
      </p:sp>
    </p:spTree>
    <p:extLst>
      <p:ext uri="{BB962C8B-B14F-4D97-AF65-F5344CB8AC3E}">
        <p14:creationId xmlns:p14="http://schemas.microsoft.com/office/powerpoint/2010/main" val="3933521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ennlinie der Kategorie 1">
    <p:bg>
      <p:bgPr>
        <a:solidFill>
          <a:schemeClr val="bg2"/>
        </a:solidFill>
        <a:effectLst/>
      </p:bgPr>
    </p:bg>
    <p:spTree>
      <p:nvGrpSpPr>
        <p:cNvPr id="1" name=""/>
        <p:cNvGrpSpPr/>
        <p:nvPr/>
      </p:nvGrpSpPr>
      <p:grpSpPr>
        <a:xfrm>
          <a:off x="0" y="0"/>
          <a:ext cx="0" cy="0"/>
          <a:chOff x="0" y="0"/>
          <a:chExt cx="0" cy="0"/>
        </a:xfrm>
      </p:grpSpPr>
      <p:sp>
        <p:nvSpPr>
          <p:cNvPr id="2" name="Rechteck 1"/>
          <p:cNvSpPr/>
          <p:nvPr userDrawn="1"/>
        </p:nvSpPr>
        <p:spPr bwMode="invGray">
          <a:xfrm>
            <a:off x="0" y="3372365"/>
            <a:ext cx="12192000" cy="18748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4" name="Titel 3"/>
          <p:cNvSpPr>
            <a:spLocks noGrp="1"/>
          </p:cNvSpPr>
          <p:nvPr>
            <p:ph type="title" hasCustomPrompt="1"/>
          </p:nvPr>
        </p:nvSpPr>
        <p:spPr>
          <a:xfrm>
            <a:off x="1133588" y="3522944"/>
            <a:ext cx="10828224" cy="1583628"/>
          </a:xfrm>
        </p:spPr>
        <p:txBody>
          <a:bodyPr rtlCol="0">
            <a:normAutofit/>
          </a:bodyPr>
          <a:lstStyle>
            <a:lvl1pPr algn="l" rtl="0">
              <a:defRPr sz="5400" baseline="0">
                <a:solidFill>
                  <a:schemeClr val="tx1"/>
                </a:solidFill>
              </a:defRPr>
            </a:lvl1pPr>
          </a:lstStyle>
          <a:p>
            <a:pPr rtl="0"/>
            <a:r>
              <a:rPr lang="de-DE" noProof="0" dirty="0" smtClean="0"/>
              <a:t>Trennlinienfolie der Kategorie 1</a:t>
            </a:r>
            <a:endParaRPr lang="de-DE" noProof="0" dirty="0"/>
          </a:p>
        </p:txBody>
      </p:sp>
    </p:spTree>
    <p:extLst>
      <p:ext uri="{BB962C8B-B14F-4D97-AF65-F5344CB8AC3E}">
        <p14:creationId xmlns:p14="http://schemas.microsoft.com/office/powerpoint/2010/main" val="115712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ragen der Kategorie 1">
    <p:bg>
      <p:bgPr>
        <a:solidFill>
          <a:schemeClr val="bg2"/>
        </a:solidFill>
        <a:effectLst/>
      </p:bgPr>
    </p:bg>
    <p:spTree>
      <p:nvGrpSpPr>
        <p:cNvPr id="1" name=""/>
        <p:cNvGrpSpPr/>
        <p:nvPr/>
      </p:nvGrpSpPr>
      <p:grpSpPr>
        <a:xfrm>
          <a:off x="0" y="0"/>
          <a:ext cx="0" cy="0"/>
          <a:chOff x="0" y="0"/>
          <a:chExt cx="0" cy="0"/>
        </a:xfrm>
      </p:grpSpPr>
      <p:sp>
        <p:nvSpPr>
          <p:cNvPr id="11" name="F"/>
          <p:cNvSpPr txBox="1"/>
          <p:nvPr userDrawn="1"/>
        </p:nvSpPr>
        <p:spPr>
          <a:xfrm rot="16200000">
            <a:off x="-2011120" y="1489910"/>
            <a:ext cx="5749803" cy="2769989"/>
          </a:xfrm>
          <a:prstGeom prst="rect">
            <a:avLst/>
          </a:prstGeom>
          <a:noFill/>
        </p:spPr>
        <p:txBody>
          <a:bodyPr wrap="square" lIns="0" tIns="0" rIns="0" bIns="0" rtlCol="0" anchor="ctr">
            <a:spAutoFit/>
          </a:bodyPr>
          <a:lstStyle/>
          <a:p>
            <a:pPr algn="just" rtl="0"/>
            <a:r>
              <a:rPr lang="de-DE" sz="18000" noProof="0" dirty="0" smtClean="0">
                <a:solidFill>
                  <a:schemeClr val="bg1">
                    <a:lumMod val="85000"/>
                    <a:lumOff val="15000"/>
                  </a:schemeClr>
                </a:solidFill>
                <a:latin typeface="Corbel" panose="020B0503020204020204" pitchFamily="34" charset="0"/>
                <a:cs typeface="Arial" panose="020B0604020202020204" pitchFamily="34" charset="0"/>
              </a:rPr>
              <a:t>Frage</a:t>
            </a:r>
            <a:endParaRPr lang="de-DE" sz="18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Frage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5" y="5900384"/>
            <a:ext cx="1897666"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6" name="Titel 5"/>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1</a:t>
            </a:r>
            <a:endParaRPr lang="de-DE" noProof="0" dirty="0"/>
          </a:p>
        </p:txBody>
      </p:sp>
      <p:sp>
        <p:nvSpPr>
          <p:cNvPr id="14" name="Zurück zum Spielbrett">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Tree>
    <p:extLst>
      <p:ext uri="{BB962C8B-B14F-4D97-AF65-F5344CB8AC3E}">
        <p14:creationId xmlns:p14="http://schemas.microsoft.com/office/powerpoint/2010/main" val="2008229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ntworten der Kategorie 1">
    <p:bg>
      <p:bgPr>
        <a:solidFill>
          <a:schemeClr val="bg2"/>
        </a:solidFill>
        <a:effectLst/>
      </p:bgPr>
    </p:bg>
    <p:spTree>
      <p:nvGrpSpPr>
        <p:cNvPr id="1" name=""/>
        <p:cNvGrpSpPr/>
        <p:nvPr/>
      </p:nvGrpSpPr>
      <p:grpSpPr>
        <a:xfrm>
          <a:off x="0" y="0"/>
          <a:ext cx="0" cy="0"/>
          <a:chOff x="0" y="0"/>
          <a:chExt cx="0" cy="0"/>
        </a:xfrm>
      </p:grpSpPr>
      <p:sp>
        <p:nvSpPr>
          <p:cNvPr id="9" name="F"/>
          <p:cNvSpPr txBox="1"/>
          <p:nvPr userDrawn="1"/>
        </p:nvSpPr>
        <p:spPr>
          <a:xfrm rot="16200000">
            <a:off x="-2011120" y="1874631"/>
            <a:ext cx="5749803" cy="2000548"/>
          </a:xfrm>
          <a:prstGeom prst="rect">
            <a:avLst/>
          </a:prstGeom>
          <a:noFill/>
        </p:spPr>
        <p:txBody>
          <a:bodyPr wrap="square" lIns="0" tIns="0" rIns="0" bIns="0" rtlCol="0" anchor="ctr">
            <a:spAutoFit/>
          </a:bodyPr>
          <a:lstStyle/>
          <a:p>
            <a:pPr algn="just" rtl="0"/>
            <a:r>
              <a:rPr lang="de-DE" sz="13000" noProof="0" dirty="0" smtClean="0">
                <a:solidFill>
                  <a:schemeClr val="bg1">
                    <a:lumMod val="85000"/>
                    <a:lumOff val="15000"/>
                  </a:schemeClr>
                </a:solidFill>
                <a:latin typeface="Corbel" panose="020B0503020204020204" pitchFamily="34" charset="0"/>
                <a:cs typeface="Arial" panose="020B0604020202020204" pitchFamily="34" charset="0"/>
              </a:rPr>
              <a:t>Antwort</a:t>
            </a:r>
            <a:endParaRPr lang="de-DE" sz="13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Antwort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4" y="5900385"/>
            <a:ext cx="2852388"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4" name="Titel 3"/>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1</a:t>
            </a:r>
            <a:endParaRPr lang="de-DE" noProof="0" dirty="0"/>
          </a:p>
        </p:txBody>
      </p:sp>
    </p:spTree>
    <p:extLst>
      <p:ext uri="{BB962C8B-B14F-4D97-AF65-F5344CB8AC3E}">
        <p14:creationId xmlns:p14="http://schemas.microsoft.com/office/powerpoint/2010/main" val="1319601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ennlinie der Kategorie 2">
    <p:bg>
      <p:bgPr>
        <a:solidFill>
          <a:schemeClr val="bg2"/>
        </a:solidFill>
        <a:effectLst/>
      </p:bgPr>
    </p:bg>
    <p:spTree>
      <p:nvGrpSpPr>
        <p:cNvPr id="1" name=""/>
        <p:cNvGrpSpPr/>
        <p:nvPr/>
      </p:nvGrpSpPr>
      <p:grpSpPr>
        <a:xfrm>
          <a:off x="0" y="0"/>
          <a:ext cx="0" cy="0"/>
          <a:chOff x="0" y="0"/>
          <a:chExt cx="0" cy="0"/>
        </a:xfrm>
      </p:grpSpPr>
      <p:sp>
        <p:nvSpPr>
          <p:cNvPr id="2" name="Rechteck 1"/>
          <p:cNvSpPr/>
          <p:nvPr userDrawn="1"/>
        </p:nvSpPr>
        <p:spPr bwMode="invGray">
          <a:xfrm>
            <a:off x="0" y="3372365"/>
            <a:ext cx="12192000" cy="1874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4" name="Titel 3"/>
          <p:cNvSpPr>
            <a:spLocks noGrp="1"/>
          </p:cNvSpPr>
          <p:nvPr>
            <p:ph type="title" hasCustomPrompt="1"/>
          </p:nvPr>
        </p:nvSpPr>
        <p:spPr>
          <a:xfrm>
            <a:off x="1133588" y="3522944"/>
            <a:ext cx="10828224" cy="1583628"/>
          </a:xfrm>
        </p:spPr>
        <p:txBody>
          <a:bodyPr rtlCol="0">
            <a:normAutofit/>
          </a:bodyPr>
          <a:lstStyle>
            <a:lvl1pPr algn="l" rtl="0">
              <a:defRPr sz="5400" baseline="0">
                <a:solidFill>
                  <a:schemeClr val="tx1"/>
                </a:solidFill>
              </a:defRPr>
            </a:lvl1pPr>
          </a:lstStyle>
          <a:p>
            <a:pPr rtl="0"/>
            <a:r>
              <a:rPr lang="de-DE" noProof="0" dirty="0" smtClean="0"/>
              <a:t>Trennlinienfolie der Kategorie 2</a:t>
            </a:r>
            <a:endParaRPr lang="de-DE" noProof="0" dirty="0"/>
          </a:p>
        </p:txBody>
      </p:sp>
    </p:spTree>
    <p:extLst>
      <p:ext uri="{BB962C8B-B14F-4D97-AF65-F5344CB8AC3E}">
        <p14:creationId xmlns:p14="http://schemas.microsoft.com/office/powerpoint/2010/main" val="1317110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ragen der Kategorie 2">
    <p:bg>
      <p:bgPr>
        <a:solidFill>
          <a:schemeClr val="bg2"/>
        </a:solidFill>
        <a:effectLst/>
      </p:bgPr>
    </p:bg>
    <p:spTree>
      <p:nvGrpSpPr>
        <p:cNvPr id="1" name=""/>
        <p:cNvGrpSpPr/>
        <p:nvPr/>
      </p:nvGrpSpPr>
      <p:grpSpPr>
        <a:xfrm>
          <a:off x="0" y="0"/>
          <a:ext cx="0" cy="0"/>
          <a:chOff x="0" y="0"/>
          <a:chExt cx="0" cy="0"/>
        </a:xfrm>
      </p:grpSpPr>
      <p:sp>
        <p:nvSpPr>
          <p:cNvPr id="11" name="F"/>
          <p:cNvSpPr txBox="1"/>
          <p:nvPr userDrawn="1"/>
        </p:nvSpPr>
        <p:spPr>
          <a:xfrm rot="16200000">
            <a:off x="-2011120" y="1489910"/>
            <a:ext cx="5749803" cy="2769989"/>
          </a:xfrm>
          <a:prstGeom prst="rect">
            <a:avLst/>
          </a:prstGeom>
          <a:noFill/>
        </p:spPr>
        <p:txBody>
          <a:bodyPr wrap="square" lIns="0" tIns="0" rIns="0" bIns="0" rtlCol="0" anchor="ctr">
            <a:spAutoFit/>
          </a:bodyPr>
          <a:lstStyle/>
          <a:p>
            <a:pPr algn="just" rtl="0"/>
            <a:r>
              <a:rPr lang="de-DE" sz="18000" noProof="0" dirty="0" smtClean="0">
                <a:solidFill>
                  <a:schemeClr val="bg1">
                    <a:lumMod val="85000"/>
                    <a:lumOff val="15000"/>
                  </a:schemeClr>
                </a:solidFill>
                <a:latin typeface="Corbel" panose="020B0503020204020204" pitchFamily="34" charset="0"/>
                <a:cs typeface="Arial" panose="020B0604020202020204" pitchFamily="34" charset="0"/>
              </a:rPr>
              <a:t>Frage</a:t>
            </a:r>
            <a:endParaRPr lang="de-DE" sz="18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Frage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5" y="5900384"/>
            <a:ext cx="1897666"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4" name="Titel 3"/>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2</a:t>
            </a:r>
            <a:endParaRPr lang="de-DE" noProof="0" dirty="0"/>
          </a:p>
        </p:txBody>
      </p:sp>
      <p:sp>
        <p:nvSpPr>
          <p:cNvPr id="12" name="Zurück zum Spielbrett">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Tree>
    <p:extLst>
      <p:ext uri="{BB962C8B-B14F-4D97-AF65-F5344CB8AC3E}">
        <p14:creationId xmlns:p14="http://schemas.microsoft.com/office/powerpoint/2010/main" val="3087391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ntworten der Kategorie 2">
    <p:bg>
      <p:bgPr>
        <a:solidFill>
          <a:schemeClr val="bg2"/>
        </a:solidFill>
        <a:effectLst/>
      </p:bgPr>
    </p:bg>
    <p:spTree>
      <p:nvGrpSpPr>
        <p:cNvPr id="1" name=""/>
        <p:cNvGrpSpPr/>
        <p:nvPr/>
      </p:nvGrpSpPr>
      <p:grpSpPr>
        <a:xfrm>
          <a:off x="0" y="0"/>
          <a:ext cx="0" cy="0"/>
          <a:chOff x="0" y="0"/>
          <a:chExt cx="0" cy="0"/>
        </a:xfrm>
      </p:grpSpPr>
      <p:sp>
        <p:nvSpPr>
          <p:cNvPr id="9" name="F"/>
          <p:cNvSpPr txBox="1"/>
          <p:nvPr userDrawn="1"/>
        </p:nvSpPr>
        <p:spPr>
          <a:xfrm rot="16200000">
            <a:off x="-2011120" y="1874631"/>
            <a:ext cx="5749803" cy="2000548"/>
          </a:xfrm>
          <a:prstGeom prst="rect">
            <a:avLst/>
          </a:prstGeom>
          <a:noFill/>
        </p:spPr>
        <p:txBody>
          <a:bodyPr wrap="square" lIns="0" tIns="0" rIns="0" bIns="0" rtlCol="0" anchor="ctr">
            <a:spAutoFit/>
          </a:bodyPr>
          <a:lstStyle/>
          <a:p>
            <a:pPr algn="just" rtl="0"/>
            <a:r>
              <a:rPr lang="de-DE" sz="13000" noProof="0" dirty="0" smtClean="0">
                <a:solidFill>
                  <a:schemeClr val="bg1">
                    <a:lumMod val="85000"/>
                    <a:lumOff val="15000"/>
                  </a:schemeClr>
                </a:solidFill>
                <a:latin typeface="Corbel" panose="020B0503020204020204" pitchFamily="34" charset="0"/>
                <a:cs typeface="Arial" panose="020B0604020202020204" pitchFamily="34" charset="0"/>
              </a:rPr>
              <a:t>Antwort</a:t>
            </a:r>
            <a:endParaRPr lang="de-DE" sz="13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Antwort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4" y="5900385"/>
            <a:ext cx="2852388"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4" name="Titel 3"/>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2</a:t>
            </a:r>
            <a:endParaRPr lang="de-DE" noProof="0" dirty="0"/>
          </a:p>
        </p:txBody>
      </p:sp>
    </p:spTree>
    <p:extLst>
      <p:ext uri="{BB962C8B-B14F-4D97-AF65-F5344CB8AC3E}">
        <p14:creationId xmlns:p14="http://schemas.microsoft.com/office/powerpoint/2010/main" val="5037557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ennlinie der Kategorie 3">
    <p:bg>
      <p:bgPr>
        <a:solidFill>
          <a:schemeClr val="bg2"/>
        </a:solidFill>
        <a:effectLst/>
      </p:bgPr>
    </p:bg>
    <p:spTree>
      <p:nvGrpSpPr>
        <p:cNvPr id="1" name=""/>
        <p:cNvGrpSpPr/>
        <p:nvPr/>
      </p:nvGrpSpPr>
      <p:grpSpPr>
        <a:xfrm>
          <a:off x="0" y="0"/>
          <a:ext cx="0" cy="0"/>
          <a:chOff x="0" y="0"/>
          <a:chExt cx="0" cy="0"/>
        </a:xfrm>
      </p:grpSpPr>
      <p:sp>
        <p:nvSpPr>
          <p:cNvPr id="2" name="Rechteck 1"/>
          <p:cNvSpPr/>
          <p:nvPr userDrawn="1"/>
        </p:nvSpPr>
        <p:spPr bwMode="invGray">
          <a:xfrm>
            <a:off x="0" y="3372365"/>
            <a:ext cx="12192000" cy="1874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4" name="Titel 3"/>
          <p:cNvSpPr>
            <a:spLocks noGrp="1"/>
          </p:cNvSpPr>
          <p:nvPr>
            <p:ph type="title" hasCustomPrompt="1"/>
          </p:nvPr>
        </p:nvSpPr>
        <p:spPr>
          <a:xfrm>
            <a:off x="1133588" y="3522944"/>
            <a:ext cx="10828224" cy="1583628"/>
          </a:xfrm>
        </p:spPr>
        <p:txBody>
          <a:bodyPr rtlCol="0">
            <a:normAutofit/>
          </a:bodyPr>
          <a:lstStyle>
            <a:lvl1pPr algn="l" rtl="0">
              <a:defRPr sz="5400" baseline="0">
                <a:solidFill>
                  <a:schemeClr val="tx1"/>
                </a:solidFill>
              </a:defRPr>
            </a:lvl1pPr>
          </a:lstStyle>
          <a:p>
            <a:pPr rtl="0"/>
            <a:r>
              <a:rPr lang="de-DE" noProof="0" dirty="0" smtClean="0"/>
              <a:t>Trennlinienfolie der Kategorie 3</a:t>
            </a:r>
            <a:endParaRPr lang="de-DE" noProof="0" dirty="0"/>
          </a:p>
        </p:txBody>
      </p:sp>
    </p:spTree>
    <p:extLst>
      <p:ext uri="{BB962C8B-B14F-4D97-AF65-F5344CB8AC3E}">
        <p14:creationId xmlns:p14="http://schemas.microsoft.com/office/powerpoint/2010/main" val="2015985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ragen der Kategorie 3">
    <p:bg>
      <p:bgPr>
        <a:solidFill>
          <a:schemeClr val="bg2"/>
        </a:solidFill>
        <a:effectLst/>
      </p:bgPr>
    </p:bg>
    <p:spTree>
      <p:nvGrpSpPr>
        <p:cNvPr id="1" name=""/>
        <p:cNvGrpSpPr/>
        <p:nvPr/>
      </p:nvGrpSpPr>
      <p:grpSpPr>
        <a:xfrm>
          <a:off x="0" y="0"/>
          <a:ext cx="0" cy="0"/>
          <a:chOff x="0" y="0"/>
          <a:chExt cx="0" cy="0"/>
        </a:xfrm>
      </p:grpSpPr>
      <p:sp>
        <p:nvSpPr>
          <p:cNvPr id="11" name="F"/>
          <p:cNvSpPr txBox="1"/>
          <p:nvPr userDrawn="1"/>
        </p:nvSpPr>
        <p:spPr>
          <a:xfrm rot="16200000">
            <a:off x="-2011120" y="1489910"/>
            <a:ext cx="5749803" cy="2769989"/>
          </a:xfrm>
          <a:prstGeom prst="rect">
            <a:avLst/>
          </a:prstGeom>
          <a:noFill/>
        </p:spPr>
        <p:txBody>
          <a:bodyPr wrap="square" lIns="0" tIns="0" rIns="0" bIns="0" rtlCol="0" anchor="ctr">
            <a:spAutoFit/>
          </a:bodyPr>
          <a:lstStyle/>
          <a:p>
            <a:pPr algn="just" rtl="0"/>
            <a:r>
              <a:rPr lang="de-DE" sz="18000" noProof="0" dirty="0" smtClean="0">
                <a:solidFill>
                  <a:schemeClr val="bg1">
                    <a:lumMod val="85000"/>
                    <a:lumOff val="15000"/>
                  </a:schemeClr>
                </a:solidFill>
                <a:latin typeface="Corbel" panose="020B0503020204020204" pitchFamily="34" charset="0"/>
                <a:cs typeface="Arial" panose="020B0604020202020204" pitchFamily="34" charset="0"/>
              </a:rPr>
              <a:t>Frage</a:t>
            </a:r>
            <a:endParaRPr lang="de-DE" sz="18000" noProof="0" dirty="0">
              <a:solidFill>
                <a:schemeClr val="bg1">
                  <a:lumMod val="85000"/>
                  <a:lumOff val="15000"/>
                </a:schemeClr>
              </a:solidFill>
              <a:latin typeface="Corbel" panose="020B0503020204020204" pitchFamily="34" charset="0"/>
              <a:cs typeface="Arial" panose="020B0604020202020204" pitchFamily="34" charset="0"/>
            </a:endParaRPr>
          </a:p>
        </p:txBody>
      </p:sp>
      <p:sp>
        <p:nvSpPr>
          <p:cNvPr id="8" name="Frage"/>
          <p:cNvSpPr>
            <a:spLocks noGrp="1"/>
          </p:cNvSpPr>
          <p:nvPr>
            <p:ph type="body" sz="quarter" idx="13" hasCustomPrompt="1"/>
          </p:nvPr>
        </p:nvSpPr>
        <p:spPr>
          <a:xfrm>
            <a:off x="1841679" y="1873957"/>
            <a:ext cx="8885530" cy="2001892"/>
          </a:xfrm>
        </p:spPr>
        <p:txBody>
          <a:bodyPr rtlCol="0" anchor="ctr">
            <a:noAutofit/>
          </a:bodyPr>
          <a:lstStyle>
            <a:lvl1pPr marL="0" indent="0" algn="l" rtl="0">
              <a:spcBef>
                <a:spcPts val="0"/>
              </a:spcBef>
              <a:buNone/>
              <a:defRPr sz="3200" baseline="0"/>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Frage hier hinzufügen. </a:t>
            </a:r>
            <a:endParaRPr lang="de-DE" noProof="0" dirty="0"/>
          </a:p>
        </p:txBody>
      </p:sp>
      <p:sp>
        <p:nvSpPr>
          <p:cNvPr id="2" name="Rechteck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13" name="Punkte"/>
          <p:cNvSpPr>
            <a:spLocks noGrp="1"/>
          </p:cNvSpPr>
          <p:nvPr>
            <p:ph type="body" sz="quarter" idx="16" hasCustomPrompt="1"/>
          </p:nvPr>
        </p:nvSpPr>
        <p:spPr bwMode="auto">
          <a:xfrm>
            <a:off x="9109425" y="5900384"/>
            <a:ext cx="1897666" cy="781394"/>
          </a:xfrm>
        </p:spPr>
        <p:txBody>
          <a:bodyPr rtlCol="0" anchor="ctr">
            <a:noAutofit/>
          </a:bodyPr>
          <a:lstStyle>
            <a:lvl1pPr marL="0" indent="0" algn="r" rtl="0">
              <a:spcBef>
                <a:spcPts val="0"/>
              </a:spcBef>
              <a:buNone/>
              <a:defRPr sz="4600" baseline="0">
                <a:solidFill>
                  <a:schemeClr val="tx1">
                    <a:alpha val="63000"/>
                  </a:schemeClr>
                </a:solidFill>
              </a:defRPr>
            </a:lvl1pPr>
            <a:lvl2pPr marL="0" indent="0" algn="l" rtl="0">
              <a:spcBef>
                <a:spcPts val="0"/>
              </a:spcBef>
              <a:buNone/>
              <a:defRPr sz="3200"/>
            </a:lvl2pPr>
            <a:lvl3pPr marL="0" indent="0" algn="l" rtl="0">
              <a:spcBef>
                <a:spcPts val="0"/>
              </a:spcBef>
              <a:buNone/>
              <a:defRPr sz="3200"/>
            </a:lvl3pPr>
            <a:lvl4pPr marL="0" indent="0" algn="l" rtl="0">
              <a:spcBef>
                <a:spcPts val="0"/>
              </a:spcBef>
              <a:buNone/>
              <a:defRPr sz="3200"/>
            </a:lvl4pPr>
            <a:lvl5pPr marL="0" indent="0" algn="l" rtl="0">
              <a:spcBef>
                <a:spcPts val="0"/>
              </a:spcBef>
              <a:buNone/>
              <a:defRPr sz="3200"/>
            </a:lvl5pPr>
            <a:lvl6pPr marL="0" indent="0" algn="l" rtl="0">
              <a:spcBef>
                <a:spcPts val="0"/>
              </a:spcBef>
              <a:buNone/>
              <a:defRPr sz="3200"/>
            </a:lvl6pPr>
            <a:lvl7pPr marL="0" indent="0" algn="l" rtl="0">
              <a:spcBef>
                <a:spcPts val="0"/>
              </a:spcBef>
              <a:buNone/>
              <a:defRPr sz="3200"/>
            </a:lvl7pPr>
            <a:lvl8pPr marL="0" indent="0" algn="l" rtl="0">
              <a:spcBef>
                <a:spcPts val="0"/>
              </a:spcBef>
              <a:buNone/>
              <a:defRPr sz="3200"/>
            </a:lvl8pPr>
            <a:lvl9pPr marL="0" indent="0" algn="l" rtl="0">
              <a:spcBef>
                <a:spcPts val="0"/>
              </a:spcBef>
              <a:buNone/>
              <a:defRPr sz="3200"/>
            </a:lvl9pPr>
          </a:lstStyle>
          <a:p>
            <a:pPr lvl="0" rtl="0"/>
            <a:r>
              <a:rPr lang="de-DE" noProof="0" dirty="0" smtClean="0"/>
              <a:t>Punkte</a:t>
            </a:r>
            <a:endParaRPr lang="de-DE" noProof="0" dirty="0"/>
          </a:p>
        </p:txBody>
      </p:sp>
      <p:sp>
        <p:nvSpPr>
          <p:cNvPr id="10" name="Zurück zum Spielbrett">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
        <p:nvSpPr>
          <p:cNvPr id="5" name="Titel 4"/>
          <p:cNvSpPr>
            <a:spLocks noGrp="1"/>
          </p:cNvSpPr>
          <p:nvPr>
            <p:ph type="title" hasCustomPrompt="1"/>
          </p:nvPr>
        </p:nvSpPr>
        <p:spPr/>
        <p:txBody>
          <a:bodyPr rtlCol="0"/>
          <a:lstStyle>
            <a:lvl1pPr algn="l" rtl="0">
              <a:defRPr>
                <a:solidFill>
                  <a:schemeClr val="tx1">
                    <a:alpha val="63000"/>
                  </a:schemeClr>
                </a:solidFill>
              </a:defRPr>
            </a:lvl1pPr>
          </a:lstStyle>
          <a:p>
            <a:pPr rtl="0"/>
            <a:r>
              <a:rPr lang="de-DE" noProof="0" dirty="0" smtClean="0"/>
              <a:t>Kategorie 3</a:t>
            </a:r>
            <a:endParaRPr lang="de-DE" noProof="0" dirty="0"/>
          </a:p>
        </p:txBody>
      </p:sp>
      <p:sp>
        <p:nvSpPr>
          <p:cNvPr id="12" name="Zurück zum Spielbrett">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de-DE" noProof="0" dirty="0">
              <a:solidFill>
                <a:schemeClr val="tx1"/>
              </a:solidFill>
            </a:endParaRPr>
          </a:p>
        </p:txBody>
      </p:sp>
    </p:spTree>
    <p:extLst>
      <p:ext uri="{BB962C8B-B14F-4D97-AF65-F5344CB8AC3E}">
        <p14:creationId xmlns:p14="http://schemas.microsoft.com/office/powerpoint/2010/main" val="37096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pPr rtl="0"/>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0">
              <a:defRPr sz="1200">
                <a:solidFill>
                  <a:schemeClr val="tx1">
                    <a:tint val="75000"/>
                  </a:schemeClr>
                </a:solidFill>
              </a:defRPr>
            </a:lvl1pPr>
          </a:lstStyle>
          <a:p>
            <a:fld id="{281CBE10-DF94-459A-9860-376B6F279818}" type="datetime1">
              <a:rPr lang="de-DE" smtClean="0"/>
              <a:pPr/>
              <a:t>24.01.2014</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de-DE" noProof="0"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rtl="0">
              <a:defRPr sz="1200">
                <a:solidFill>
                  <a:schemeClr val="tx1">
                    <a:tint val="75000"/>
                  </a:schemeClr>
                </a:solidFill>
              </a:defRPr>
            </a:lvl1pPr>
          </a:lstStyle>
          <a:p>
            <a:pPr algn="r"/>
            <a:r>
              <a:rPr lang="de-DE" dirty="0" smtClean="0"/>
              <a:t>‹Nr.›</a:t>
            </a:r>
            <a:endParaRPr lang="de-DE" dirty="0"/>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9" r:id="rId2"/>
    <p:sldLayoutId id="2147483666" r:id="rId3"/>
    <p:sldLayoutId id="2147483668" r:id="rId4"/>
    <p:sldLayoutId id="2147483662" r:id="rId5"/>
    <p:sldLayoutId id="2147483669" r:id="rId6"/>
    <p:sldLayoutId id="2147483670" r:id="rId7"/>
    <p:sldLayoutId id="2147483663" r:id="rId8"/>
    <p:sldLayoutId id="2147483671" r:id="rId9"/>
    <p:sldLayoutId id="2147483672" r:id="rId10"/>
    <p:sldLayoutId id="2147483664" r:id="rId11"/>
    <p:sldLayoutId id="2147483673" r:id="rId12"/>
    <p:sldLayoutId id="2147483674" r:id="rId13"/>
    <p:sldLayoutId id="2147483665"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5.xml"/><Relationship Id="rId18" Type="http://schemas.openxmlformats.org/officeDocument/2006/relationships/slide" Target="slide36.xml"/><Relationship Id="rId26" Type="http://schemas.openxmlformats.org/officeDocument/2006/relationships/slide" Target="slide53.xml"/><Relationship Id="rId3" Type="http://schemas.openxmlformats.org/officeDocument/2006/relationships/slide" Target="slide3.xml"/><Relationship Id="rId21" Type="http://schemas.openxmlformats.org/officeDocument/2006/relationships/slide" Target="slide42.xml"/><Relationship Id="rId7" Type="http://schemas.openxmlformats.org/officeDocument/2006/relationships/slide" Target="slide11.xml"/><Relationship Id="rId12" Type="http://schemas.openxmlformats.org/officeDocument/2006/relationships/slide" Target="slide22.xml"/><Relationship Id="rId17" Type="http://schemas.openxmlformats.org/officeDocument/2006/relationships/slide" Target="slide33.xml"/><Relationship Id="rId25" Type="http://schemas.openxmlformats.org/officeDocument/2006/relationships/slide" Target="slide51.xml"/><Relationship Id="rId2" Type="http://schemas.openxmlformats.org/officeDocument/2006/relationships/notesSlide" Target="../notesSlides/notesSlide1.xml"/><Relationship Id="rId16" Type="http://schemas.openxmlformats.org/officeDocument/2006/relationships/slide" Target="slide31.xml"/><Relationship Id="rId20" Type="http://schemas.openxmlformats.org/officeDocument/2006/relationships/slide" Target="slide40.xml"/><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20.xml"/><Relationship Id="rId24" Type="http://schemas.openxmlformats.org/officeDocument/2006/relationships/slide" Target="slide49.xml"/><Relationship Id="rId5" Type="http://schemas.openxmlformats.org/officeDocument/2006/relationships/slide" Target="slide7.xml"/><Relationship Id="rId15" Type="http://schemas.openxmlformats.org/officeDocument/2006/relationships/slide" Target="slide29.xml"/><Relationship Id="rId23" Type="http://schemas.openxmlformats.org/officeDocument/2006/relationships/slide" Target="slide47.xml"/><Relationship Id="rId10" Type="http://schemas.openxmlformats.org/officeDocument/2006/relationships/slide" Target="slide18.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6.xml"/><Relationship Id="rId14" Type="http://schemas.openxmlformats.org/officeDocument/2006/relationships/slide" Target="slide27.xml"/><Relationship Id="rId22" Type="http://schemas.openxmlformats.org/officeDocument/2006/relationships/slide" Target="slide44.xml"/><Relationship Id="rId27" Type="http://schemas.openxmlformats.org/officeDocument/2006/relationships/slide" Target="slide5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platzhalter 62"/>
          <p:cNvSpPr>
            <a:spLocks noGrp="1"/>
          </p:cNvSpPr>
          <p:nvPr>
            <p:ph type="body" sz="quarter" idx="13"/>
          </p:nvPr>
        </p:nvSpPr>
        <p:spPr/>
        <p:txBody>
          <a:bodyPr rtlCol="0"/>
          <a:lstStyle/>
          <a:p>
            <a:pPr rtl="0"/>
            <a:r>
              <a:rPr lang="de-DE" dirty="0" smtClean="0"/>
              <a:t>Kategorie 1</a:t>
            </a:r>
            <a:endParaRPr lang="de-DE" dirty="0"/>
          </a:p>
        </p:txBody>
      </p:sp>
      <p:sp>
        <p:nvSpPr>
          <p:cNvPr id="128" name="Textplatzhalter 127"/>
          <p:cNvSpPr>
            <a:spLocks noGrp="1"/>
          </p:cNvSpPr>
          <p:nvPr>
            <p:ph type="body" sz="quarter" idx="18"/>
          </p:nvPr>
        </p:nvSpPr>
        <p:spPr/>
        <p:txBody>
          <a:bodyPr rtlCol="0"/>
          <a:lstStyle/>
          <a:p>
            <a:pPr rtl="0"/>
            <a:r>
              <a:rPr lang="de-DE" dirty="0" smtClean="0">
                <a:hlinkClick r:id="rId3" action="ppaction://hlinksldjump"/>
              </a:rPr>
              <a:t>10</a:t>
            </a:r>
            <a:endParaRPr lang="de-DE" dirty="0"/>
          </a:p>
        </p:txBody>
      </p:sp>
      <p:sp>
        <p:nvSpPr>
          <p:cNvPr id="133" name="Textplatzhalter 132"/>
          <p:cNvSpPr>
            <a:spLocks noGrp="1"/>
          </p:cNvSpPr>
          <p:nvPr>
            <p:ph type="body" sz="quarter" idx="23"/>
          </p:nvPr>
        </p:nvSpPr>
        <p:spPr/>
        <p:txBody>
          <a:bodyPr rtlCol="0"/>
          <a:lstStyle/>
          <a:p>
            <a:pPr rtl="0"/>
            <a:r>
              <a:rPr lang="de-DE" dirty="0" smtClean="0">
                <a:hlinkClick r:id="rId4" action="ppaction://hlinksldjump"/>
              </a:rPr>
              <a:t>20</a:t>
            </a:r>
            <a:endParaRPr lang="de-DE" dirty="0"/>
          </a:p>
        </p:txBody>
      </p:sp>
      <p:sp>
        <p:nvSpPr>
          <p:cNvPr id="138" name="Textplatzhalter 137"/>
          <p:cNvSpPr>
            <a:spLocks noGrp="1"/>
          </p:cNvSpPr>
          <p:nvPr>
            <p:ph type="body" sz="quarter" idx="28"/>
          </p:nvPr>
        </p:nvSpPr>
        <p:spPr/>
        <p:txBody>
          <a:bodyPr rtlCol="0"/>
          <a:lstStyle/>
          <a:p>
            <a:pPr rtl="0"/>
            <a:r>
              <a:rPr lang="de-DE" dirty="0" smtClean="0">
                <a:hlinkClick r:id="rId5" action="ppaction://hlinksldjump"/>
              </a:rPr>
              <a:t>30</a:t>
            </a:r>
            <a:endParaRPr lang="de-DE" dirty="0"/>
          </a:p>
        </p:txBody>
      </p:sp>
      <p:sp>
        <p:nvSpPr>
          <p:cNvPr id="143" name="Textplatzhalter 142"/>
          <p:cNvSpPr>
            <a:spLocks noGrp="1"/>
          </p:cNvSpPr>
          <p:nvPr>
            <p:ph type="body" sz="quarter" idx="33"/>
          </p:nvPr>
        </p:nvSpPr>
        <p:spPr/>
        <p:txBody>
          <a:bodyPr rtlCol="0"/>
          <a:lstStyle/>
          <a:p>
            <a:pPr rtl="0"/>
            <a:r>
              <a:rPr lang="de-DE" dirty="0" smtClean="0">
                <a:hlinkClick r:id="rId6" action="ppaction://hlinksldjump"/>
              </a:rPr>
              <a:t>40</a:t>
            </a:r>
            <a:endParaRPr lang="de-DE" dirty="0"/>
          </a:p>
        </p:txBody>
      </p:sp>
      <p:sp>
        <p:nvSpPr>
          <p:cNvPr id="148" name="Textplatzhalter 147"/>
          <p:cNvSpPr>
            <a:spLocks noGrp="1"/>
          </p:cNvSpPr>
          <p:nvPr>
            <p:ph type="body" sz="quarter" idx="38"/>
          </p:nvPr>
        </p:nvSpPr>
        <p:spPr/>
        <p:txBody>
          <a:bodyPr rtlCol="0"/>
          <a:lstStyle/>
          <a:p>
            <a:pPr rtl="0"/>
            <a:r>
              <a:rPr lang="de-DE" dirty="0" smtClean="0">
                <a:hlinkClick r:id="rId7" action="ppaction://hlinksldjump"/>
              </a:rPr>
              <a:t>50</a:t>
            </a:r>
            <a:endParaRPr lang="de-DE" dirty="0"/>
          </a:p>
        </p:txBody>
      </p:sp>
      <p:sp>
        <p:nvSpPr>
          <p:cNvPr id="64" name="Textplatzhalter 63"/>
          <p:cNvSpPr>
            <a:spLocks noGrp="1"/>
          </p:cNvSpPr>
          <p:nvPr>
            <p:ph type="body" sz="quarter" idx="14"/>
          </p:nvPr>
        </p:nvSpPr>
        <p:spPr/>
        <p:txBody>
          <a:bodyPr rtlCol="0"/>
          <a:lstStyle/>
          <a:p>
            <a:pPr rtl="0"/>
            <a:r>
              <a:rPr lang="de-DE" dirty="0" smtClean="0"/>
              <a:t>Kategorie 2</a:t>
            </a:r>
            <a:endParaRPr lang="de-DE" dirty="0"/>
          </a:p>
        </p:txBody>
      </p:sp>
      <p:sp>
        <p:nvSpPr>
          <p:cNvPr id="129" name="Textplatzhalter 128"/>
          <p:cNvSpPr>
            <a:spLocks noGrp="1"/>
          </p:cNvSpPr>
          <p:nvPr>
            <p:ph type="body" sz="quarter" idx="19"/>
          </p:nvPr>
        </p:nvSpPr>
        <p:spPr/>
        <p:txBody>
          <a:bodyPr rtlCol="0"/>
          <a:lstStyle/>
          <a:p>
            <a:pPr rtl="0"/>
            <a:r>
              <a:rPr lang="de-DE" dirty="0" smtClean="0">
                <a:hlinkClick r:id="rId8" action="ppaction://hlinksldjump"/>
              </a:rPr>
              <a:t>10</a:t>
            </a:r>
            <a:endParaRPr lang="de-DE" dirty="0"/>
          </a:p>
        </p:txBody>
      </p:sp>
      <p:sp>
        <p:nvSpPr>
          <p:cNvPr id="134" name="Textplatzhalter 133"/>
          <p:cNvSpPr>
            <a:spLocks noGrp="1"/>
          </p:cNvSpPr>
          <p:nvPr>
            <p:ph type="body" sz="quarter" idx="24"/>
          </p:nvPr>
        </p:nvSpPr>
        <p:spPr/>
        <p:txBody>
          <a:bodyPr rtlCol="0"/>
          <a:lstStyle/>
          <a:p>
            <a:pPr rtl="0"/>
            <a:r>
              <a:rPr lang="de-DE" dirty="0" smtClean="0">
                <a:hlinkClick r:id="rId9" action="ppaction://hlinksldjump"/>
              </a:rPr>
              <a:t>20</a:t>
            </a:r>
            <a:endParaRPr lang="de-DE" dirty="0"/>
          </a:p>
        </p:txBody>
      </p:sp>
      <p:sp>
        <p:nvSpPr>
          <p:cNvPr id="139" name="Textplatzhalter 138"/>
          <p:cNvSpPr>
            <a:spLocks noGrp="1"/>
          </p:cNvSpPr>
          <p:nvPr>
            <p:ph type="body" sz="quarter" idx="29"/>
          </p:nvPr>
        </p:nvSpPr>
        <p:spPr/>
        <p:txBody>
          <a:bodyPr rtlCol="0"/>
          <a:lstStyle/>
          <a:p>
            <a:pPr rtl="0"/>
            <a:r>
              <a:rPr lang="de-DE" dirty="0" smtClean="0">
                <a:hlinkClick r:id="rId10" action="ppaction://hlinksldjump"/>
              </a:rPr>
              <a:t>30</a:t>
            </a:r>
            <a:endParaRPr lang="de-DE" dirty="0"/>
          </a:p>
        </p:txBody>
      </p:sp>
      <p:sp>
        <p:nvSpPr>
          <p:cNvPr id="144" name="Textplatzhalter 143"/>
          <p:cNvSpPr>
            <a:spLocks noGrp="1"/>
          </p:cNvSpPr>
          <p:nvPr>
            <p:ph type="body" sz="quarter" idx="34"/>
          </p:nvPr>
        </p:nvSpPr>
        <p:spPr/>
        <p:txBody>
          <a:bodyPr rtlCol="0"/>
          <a:lstStyle/>
          <a:p>
            <a:pPr rtl="0"/>
            <a:r>
              <a:rPr lang="de-DE" dirty="0" smtClean="0">
                <a:hlinkClick r:id="rId11" action="ppaction://hlinksldjump"/>
              </a:rPr>
              <a:t>40</a:t>
            </a:r>
            <a:endParaRPr lang="de-DE" dirty="0"/>
          </a:p>
        </p:txBody>
      </p:sp>
      <p:sp>
        <p:nvSpPr>
          <p:cNvPr id="149" name="Textplatzhalter 148"/>
          <p:cNvSpPr>
            <a:spLocks noGrp="1"/>
          </p:cNvSpPr>
          <p:nvPr>
            <p:ph type="body" sz="quarter" idx="39"/>
          </p:nvPr>
        </p:nvSpPr>
        <p:spPr/>
        <p:txBody>
          <a:bodyPr rtlCol="0"/>
          <a:lstStyle/>
          <a:p>
            <a:pPr rtl="0"/>
            <a:r>
              <a:rPr lang="de-DE" dirty="0" smtClean="0">
                <a:hlinkClick r:id="rId12" action="ppaction://hlinksldjump"/>
              </a:rPr>
              <a:t>50</a:t>
            </a:r>
            <a:endParaRPr lang="de-DE" dirty="0"/>
          </a:p>
        </p:txBody>
      </p:sp>
      <p:sp>
        <p:nvSpPr>
          <p:cNvPr id="65" name="Textplatzhalter 64"/>
          <p:cNvSpPr>
            <a:spLocks noGrp="1"/>
          </p:cNvSpPr>
          <p:nvPr>
            <p:ph type="body" sz="quarter" idx="15"/>
          </p:nvPr>
        </p:nvSpPr>
        <p:spPr/>
        <p:txBody>
          <a:bodyPr rtlCol="0"/>
          <a:lstStyle/>
          <a:p>
            <a:pPr rtl="0"/>
            <a:r>
              <a:rPr lang="de-DE" dirty="0" smtClean="0"/>
              <a:t>Kategorie 3</a:t>
            </a:r>
            <a:endParaRPr lang="de-DE" dirty="0"/>
          </a:p>
        </p:txBody>
      </p:sp>
      <p:sp>
        <p:nvSpPr>
          <p:cNvPr id="130" name="Textplatzhalter 129"/>
          <p:cNvSpPr>
            <a:spLocks noGrp="1"/>
          </p:cNvSpPr>
          <p:nvPr>
            <p:ph type="body" sz="quarter" idx="20"/>
          </p:nvPr>
        </p:nvSpPr>
        <p:spPr/>
        <p:txBody>
          <a:bodyPr rtlCol="0"/>
          <a:lstStyle/>
          <a:p>
            <a:pPr rtl="0"/>
            <a:r>
              <a:rPr lang="de-DE" dirty="0" smtClean="0">
                <a:hlinkClick r:id="rId13" action="ppaction://hlinksldjump"/>
              </a:rPr>
              <a:t>10</a:t>
            </a:r>
            <a:endParaRPr lang="de-DE" dirty="0"/>
          </a:p>
        </p:txBody>
      </p:sp>
      <p:sp>
        <p:nvSpPr>
          <p:cNvPr id="135" name="Textplatzhalter 134"/>
          <p:cNvSpPr>
            <a:spLocks noGrp="1"/>
          </p:cNvSpPr>
          <p:nvPr>
            <p:ph type="body" sz="quarter" idx="25"/>
          </p:nvPr>
        </p:nvSpPr>
        <p:spPr/>
        <p:txBody>
          <a:bodyPr rtlCol="0"/>
          <a:lstStyle/>
          <a:p>
            <a:pPr rtl="0"/>
            <a:r>
              <a:rPr lang="de-DE" dirty="0" smtClean="0">
                <a:hlinkClick r:id="rId14" action="ppaction://hlinksldjump"/>
              </a:rPr>
              <a:t>20</a:t>
            </a:r>
            <a:endParaRPr lang="de-DE" dirty="0"/>
          </a:p>
        </p:txBody>
      </p:sp>
      <p:sp>
        <p:nvSpPr>
          <p:cNvPr id="140" name="Textplatzhalter 139"/>
          <p:cNvSpPr>
            <a:spLocks noGrp="1"/>
          </p:cNvSpPr>
          <p:nvPr>
            <p:ph type="body" sz="quarter" idx="30"/>
          </p:nvPr>
        </p:nvSpPr>
        <p:spPr/>
        <p:txBody>
          <a:bodyPr rtlCol="0"/>
          <a:lstStyle/>
          <a:p>
            <a:pPr rtl="0"/>
            <a:r>
              <a:rPr lang="de-DE" dirty="0" smtClean="0">
                <a:hlinkClick r:id="rId15" action="ppaction://hlinksldjump"/>
              </a:rPr>
              <a:t>30</a:t>
            </a:r>
            <a:endParaRPr lang="de-DE" dirty="0"/>
          </a:p>
        </p:txBody>
      </p:sp>
      <p:sp>
        <p:nvSpPr>
          <p:cNvPr id="145" name="Textplatzhalter 144"/>
          <p:cNvSpPr>
            <a:spLocks noGrp="1"/>
          </p:cNvSpPr>
          <p:nvPr>
            <p:ph type="body" sz="quarter" idx="35"/>
          </p:nvPr>
        </p:nvSpPr>
        <p:spPr/>
        <p:txBody>
          <a:bodyPr rtlCol="0"/>
          <a:lstStyle/>
          <a:p>
            <a:pPr rtl="0"/>
            <a:r>
              <a:rPr lang="de-DE" dirty="0" smtClean="0">
                <a:hlinkClick r:id="rId16" action="ppaction://hlinksldjump"/>
              </a:rPr>
              <a:t>40</a:t>
            </a:r>
            <a:endParaRPr lang="de-DE" dirty="0"/>
          </a:p>
        </p:txBody>
      </p:sp>
      <p:sp>
        <p:nvSpPr>
          <p:cNvPr id="150" name="Textplatzhalter 149"/>
          <p:cNvSpPr>
            <a:spLocks noGrp="1"/>
          </p:cNvSpPr>
          <p:nvPr>
            <p:ph type="body" sz="quarter" idx="40"/>
          </p:nvPr>
        </p:nvSpPr>
        <p:spPr/>
        <p:txBody>
          <a:bodyPr rtlCol="0"/>
          <a:lstStyle/>
          <a:p>
            <a:pPr rtl="0"/>
            <a:r>
              <a:rPr lang="de-DE" dirty="0" smtClean="0">
                <a:hlinkClick r:id="rId17" action="ppaction://hlinksldjump"/>
              </a:rPr>
              <a:t>50</a:t>
            </a:r>
            <a:endParaRPr lang="de-DE" dirty="0"/>
          </a:p>
        </p:txBody>
      </p:sp>
      <p:sp>
        <p:nvSpPr>
          <p:cNvPr id="66" name="Textplatzhalter 65"/>
          <p:cNvSpPr>
            <a:spLocks noGrp="1"/>
          </p:cNvSpPr>
          <p:nvPr>
            <p:ph type="body" sz="quarter" idx="16"/>
          </p:nvPr>
        </p:nvSpPr>
        <p:spPr/>
        <p:txBody>
          <a:bodyPr rtlCol="0"/>
          <a:lstStyle/>
          <a:p>
            <a:pPr rtl="0"/>
            <a:r>
              <a:rPr lang="de-DE" dirty="0" smtClean="0"/>
              <a:t>Kategorie 4</a:t>
            </a:r>
            <a:endParaRPr lang="de-DE" dirty="0"/>
          </a:p>
        </p:txBody>
      </p:sp>
      <p:sp>
        <p:nvSpPr>
          <p:cNvPr id="131" name="Textplatzhalter 130"/>
          <p:cNvSpPr>
            <a:spLocks noGrp="1"/>
          </p:cNvSpPr>
          <p:nvPr>
            <p:ph type="body" sz="quarter" idx="21"/>
          </p:nvPr>
        </p:nvSpPr>
        <p:spPr/>
        <p:txBody>
          <a:bodyPr rtlCol="0"/>
          <a:lstStyle/>
          <a:p>
            <a:pPr rtl="0"/>
            <a:r>
              <a:rPr lang="de-DE" dirty="0" smtClean="0">
                <a:hlinkClick r:id="rId18" action="ppaction://hlinksldjump"/>
              </a:rPr>
              <a:t>10</a:t>
            </a:r>
            <a:endParaRPr lang="de-DE" dirty="0"/>
          </a:p>
        </p:txBody>
      </p:sp>
      <p:sp>
        <p:nvSpPr>
          <p:cNvPr id="136" name="Textplatzhalter 135"/>
          <p:cNvSpPr>
            <a:spLocks noGrp="1"/>
          </p:cNvSpPr>
          <p:nvPr>
            <p:ph type="body" sz="quarter" idx="26"/>
          </p:nvPr>
        </p:nvSpPr>
        <p:spPr/>
        <p:txBody>
          <a:bodyPr rtlCol="0"/>
          <a:lstStyle/>
          <a:p>
            <a:pPr rtl="0"/>
            <a:r>
              <a:rPr lang="de-DE" dirty="0" smtClean="0">
                <a:hlinkClick r:id="rId19" action="ppaction://hlinksldjump"/>
              </a:rPr>
              <a:t>20</a:t>
            </a:r>
            <a:endParaRPr lang="de-DE" dirty="0"/>
          </a:p>
        </p:txBody>
      </p:sp>
      <p:sp>
        <p:nvSpPr>
          <p:cNvPr id="141" name="Textplatzhalter 140"/>
          <p:cNvSpPr>
            <a:spLocks noGrp="1"/>
          </p:cNvSpPr>
          <p:nvPr>
            <p:ph type="body" sz="quarter" idx="31"/>
          </p:nvPr>
        </p:nvSpPr>
        <p:spPr/>
        <p:txBody>
          <a:bodyPr rtlCol="0"/>
          <a:lstStyle/>
          <a:p>
            <a:pPr rtl="0"/>
            <a:r>
              <a:rPr lang="de-DE" dirty="0" smtClean="0">
                <a:hlinkClick r:id="rId20" action="ppaction://hlinksldjump"/>
              </a:rPr>
              <a:t>30</a:t>
            </a:r>
            <a:endParaRPr lang="de-DE" dirty="0"/>
          </a:p>
        </p:txBody>
      </p:sp>
      <p:sp>
        <p:nvSpPr>
          <p:cNvPr id="146" name="Textplatzhalter 145"/>
          <p:cNvSpPr>
            <a:spLocks noGrp="1"/>
          </p:cNvSpPr>
          <p:nvPr>
            <p:ph type="body" sz="quarter" idx="36"/>
          </p:nvPr>
        </p:nvSpPr>
        <p:spPr/>
        <p:txBody>
          <a:bodyPr rtlCol="0"/>
          <a:lstStyle/>
          <a:p>
            <a:pPr rtl="0"/>
            <a:r>
              <a:rPr lang="de-DE" dirty="0" smtClean="0">
                <a:hlinkClick r:id="rId21" action="ppaction://hlinksldjump"/>
              </a:rPr>
              <a:t>40</a:t>
            </a:r>
            <a:endParaRPr lang="de-DE" dirty="0"/>
          </a:p>
        </p:txBody>
      </p:sp>
      <p:sp>
        <p:nvSpPr>
          <p:cNvPr id="151" name="Textplatzhalter 150"/>
          <p:cNvSpPr>
            <a:spLocks noGrp="1"/>
          </p:cNvSpPr>
          <p:nvPr>
            <p:ph type="body" sz="quarter" idx="41"/>
          </p:nvPr>
        </p:nvSpPr>
        <p:spPr/>
        <p:txBody>
          <a:bodyPr rtlCol="0"/>
          <a:lstStyle/>
          <a:p>
            <a:pPr rtl="0"/>
            <a:r>
              <a:rPr lang="de-DE" dirty="0" smtClean="0">
                <a:hlinkClick r:id="rId22" action="ppaction://hlinksldjump"/>
              </a:rPr>
              <a:t>50</a:t>
            </a:r>
            <a:endParaRPr lang="de-DE" dirty="0"/>
          </a:p>
        </p:txBody>
      </p:sp>
      <p:sp>
        <p:nvSpPr>
          <p:cNvPr id="67" name="Textplatzhalter 66"/>
          <p:cNvSpPr>
            <a:spLocks noGrp="1"/>
          </p:cNvSpPr>
          <p:nvPr>
            <p:ph type="body" sz="quarter" idx="17"/>
          </p:nvPr>
        </p:nvSpPr>
        <p:spPr/>
        <p:txBody>
          <a:bodyPr rtlCol="0"/>
          <a:lstStyle/>
          <a:p>
            <a:pPr rtl="0"/>
            <a:r>
              <a:rPr lang="de-DE" dirty="0" smtClean="0"/>
              <a:t>Kategorie 5</a:t>
            </a:r>
            <a:endParaRPr lang="de-DE" dirty="0"/>
          </a:p>
        </p:txBody>
      </p:sp>
      <p:sp>
        <p:nvSpPr>
          <p:cNvPr id="132" name="Textplatzhalter 131"/>
          <p:cNvSpPr>
            <a:spLocks noGrp="1"/>
          </p:cNvSpPr>
          <p:nvPr>
            <p:ph type="body" sz="quarter" idx="22"/>
          </p:nvPr>
        </p:nvSpPr>
        <p:spPr/>
        <p:txBody>
          <a:bodyPr rtlCol="0"/>
          <a:lstStyle/>
          <a:p>
            <a:pPr rtl="0"/>
            <a:r>
              <a:rPr lang="de-DE" dirty="0" smtClean="0">
                <a:hlinkClick r:id="rId23" action="ppaction://hlinksldjump"/>
              </a:rPr>
              <a:t>10</a:t>
            </a:r>
            <a:endParaRPr lang="de-DE" dirty="0"/>
          </a:p>
        </p:txBody>
      </p:sp>
      <p:sp>
        <p:nvSpPr>
          <p:cNvPr id="137" name="Textplatzhalter 136"/>
          <p:cNvSpPr>
            <a:spLocks noGrp="1"/>
          </p:cNvSpPr>
          <p:nvPr>
            <p:ph type="body" sz="quarter" idx="27"/>
          </p:nvPr>
        </p:nvSpPr>
        <p:spPr/>
        <p:txBody>
          <a:bodyPr rtlCol="0"/>
          <a:lstStyle/>
          <a:p>
            <a:pPr rtl="0"/>
            <a:r>
              <a:rPr lang="de-DE" dirty="0" smtClean="0">
                <a:hlinkClick r:id="rId24" action="ppaction://hlinksldjump"/>
              </a:rPr>
              <a:t>20</a:t>
            </a:r>
            <a:endParaRPr lang="de-DE" dirty="0"/>
          </a:p>
        </p:txBody>
      </p:sp>
      <p:sp>
        <p:nvSpPr>
          <p:cNvPr id="142" name="Textplatzhalter 141"/>
          <p:cNvSpPr>
            <a:spLocks noGrp="1"/>
          </p:cNvSpPr>
          <p:nvPr>
            <p:ph type="body" sz="quarter" idx="32"/>
          </p:nvPr>
        </p:nvSpPr>
        <p:spPr/>
        <p:txBody>
          <a:bodyPr rtlCol="0"/>
          <a:lstStyle/>
          <a:p>
            <a:pPr rtl="0"/>
            <a:r>
              <a:rPr lang="de-DE" dirty="0" smtClean="0">
                <a:hlinkClick r:id="rId25" action="ppaction://hlinksldjump"/>
              </a:rPr>
              <a:t>30</a:t>
            </a:r>
            <a:endParaRPr lang="de-DE" dirty="0"/>
          </a:p>
        </p:txBody>
      </p:sp>
      <p:sp>
        <p:nvSpPr>
          <p:cNvPr id="147" name="Textplatzhalter 146"/>
          <p:cNvSpPr>
            <a:spLocks noGrp="1"/>
          </p:cNvSpPr>
          <p:nvPr>
            <p:ph type="body" sz="quarter" idx="37"/>
          </p:nvPr>
        </p:nvSpPr>
        <p:spPr/>
        <p:txBody>
          <a:bodyPr rtlCol="0"/>
          <a:lstStyle/>
          <a:p>
            <a:pPr rtl="0"/>
            <a:r>
              <a:rPr lang="de-DE" dirty="0" smtClean="0">
                <a:hlinkClick r:id="rId26" action="ppaction://hlinksldjump"/>
              </a:rPr>
              <a:t>40</a:t>
            </a:r>
            <a:endParaRPr lang="de-DE" dirty="0"/>
          </a:p>
        </p:txBody>
      </p:sp>
      <p:sp>
        <p:nvSpPr>
          <p:cNvPr id="152" name="Textplatzhalter 151"/>
          <p:cNvSpPr>
            <a:spLocks noGrp="1"/>
          </p:cNvSpPr>
          <p:nvPr>
            <p:ph type="body" sz="quarter" idx="42"/>
          </p:nvPr>
        </p:nvSpPr>
        <p:spPr/>
        <p:txBody>
          <a:bodyPr rtlCol="0"/>
          <a:lstStyle/>
          <a:p>
            <a:pPr rtl="0"/>
            <a:r>
              <a:rPr lang="de-DE" dirty="0" smtClean="0">
                <a:hlinkClick r:id="rId27" action="ppaction://hlinksldjump"/>
              </a:rPr>
              <a:t>50</a:t>
            </a:r>
            <a:endParaRPr lang="de-DE" dirty="0"/>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1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28913454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4090803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1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16320266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2 folgen</a:t>
            </a:r>
            <a:endParaRPr lang="de-DE" dirty="0"/>
          </a:p>
        </p:txBody>
      </p:sp>
    </p:spTree>
    <p:extLst>
      <p:ext uri="{BB962C8B-B14F-4D97-AF65-F5344CB8AC3E}">
        <p14:creationId xmlns:p14="http://schemas.microsoft.com/office/powerpoint/2010/main" val="378296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4035999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2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20033719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endParaRPr lang="de-DE" dirty="0"/>
          </a:p>
        </p:txBody>
      </p:sp>
    </p:spTree>
    <p:extLst>
      <p:ext uri="{BB962C8B-B14F-4D97-AF65-F5344CB8AC3E}">
        <p14:creationId xmlns:p14="http://schemas.microsoft.com/office/powerpoint/2010/main" val="1297872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2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257276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125265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2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10311454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1 folgen</a:t>
            </a:r>
            <a:endParaRPr lang="de-DE" dirty="0"/>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701383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2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26612825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2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2970436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2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2</a:t>
            </a:r>
            <a:endParaRPr lang="de-DE" dirty="0"/>
          </a:p>
        </p:txBody>
      </p:sp>
    </p:spTree>
    <p:extLst>
      <p:ext uri="{BB962C8B-B14F-4D97-AF65-F5344CB8AC3E}">
        <p14:creationId xmlns:p14="http://schemas.microsoft.com/office/powerpoint/2010/main" val="41600038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3 folgen</a:t>
            </a:r>
            <a:endParaRPr lang="de-DE" dirty="0"/>
          </a:p>
        </p:txBody>
      </p:sp>
    </p:spTree>
    <p:extLst>
      <p:ext uri="{BB962C8B-B14F-4D97-AF65-F5344CB8AC3E}">
        <p14:creationId xmlns:p14="http://schemas.microsoft.com/office/powerpoint/2010/main" val="2134803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3648209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3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292369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512111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3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14023950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3417848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3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42660188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2772405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3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4226558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3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437208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3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3</a:t>
            </a:r>
            <a:endParaRPr lang="de-DE" dirty="0"/>
          </a:p>
        </p:txBody>
      </p:sp>
    </p:spTree>
    <p:extLst>
      <p:ext uri="{BB962C8B-B14F-4D97-AF65-F5344CB8AC3E}">
        <p14:creationId xmlns:p14="http://schemas.microsoft.com/office/powerpoint/2010/main" val="21234629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4 folgen</a:t>
            </a:r>
            <a:endParaRPr lang="de-DE" dirty="0"/>
          </a:p>
        </p:txBody>
      </p:sp>
    </p:spTree>
    <p:extLst>
      <p:ext uri="{BB962C8B-B14F-4D97-AF65-F5344CB8AC3E}">
        <p14:creationId xmlns:p14="http://schemas.microsoft.com/office/powerpoint/2010/main" val="373987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246691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4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25406506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3077313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4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3283693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1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23291719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424623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4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76605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1162407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4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32446109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4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2806562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4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4</a:t>
            </a:r>
            <a:endParaRPr lang="de-DE" dirty="0"/>
          </a:p>
        </p:txBody>
      </p:sp>
    </p:spTree>
    <p:extLst>
      <p:ext uri="{BB962C8B-B14F-4D97-AF65-F5344CB8AC3E}">
        <p14:creationId xmlns:p14="http://schemas.microsoft.com/office/powerpoint/2010/main" val="4669218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Fragen der Kategorie 5 folgen</a:t>
            </a:r>
            <a:endParaRPr lang="de-DE" dirty="0"/>
          </a:p>
        </p:txBody>
      </p:sp>
    </p:spTree>
    <p:extLst>
      <p:ext uri="{BB962C8B-B14F-4D97-AF65-F5344CB8AC3E}">
        <p14:creationId xmlns:p14="http://schemas.microsoft.com/office/powerpoint/2010/main" val="1161025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460700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5 (10 Punkte)</a:t>
            </a:r>
            <a:endParaRPr lang="de-DE" dirty="0"/>
          </a:p>
        </p:txBody>
      </p:sp>
      <p:sp>
        <p:nvSpPr>
          <p:cNvPr id="18" name="Textplatzhalter 17"/>
          <p:cNvSpPr>
            <a:spLocks noGrp="1"/>
          </p:cNvSpPr>
          <p:nvPr>
            <p:ph type="body" sz="quarter" idx="16"/>
          </p:nvPr>
        </p:nvSpPr>
        <p:spPr/>
        <p:txBody>
          <a:bodyPr rtlCol="0"/>
          <a:lstStyle/>
          <a:p>
            <a:pPr rtl="0"/>
            <a:r>
              <a:rPr lang="de-DE" dirty="0" smtClean="0"/>
              <a:t>10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3118932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13827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75839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5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3854624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1863431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5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2060791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2401523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5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440214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5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978699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5 (50 Punkte)</a:t>
            </a:r>
            <a:endParaRPr lang="de-DE" dirty="0"/>
          </a:p>
        </p:txBody>
      </p:sp>
      <p:sp>
        <p:nvSpPr>
          <p:cNvPr id="18" name="Textplatzhalter 17"/>
          <p:cNvSpPr>
            <a:spLocks noGrp="1"/>
          </p:cNvSpPr>
          <p:nvPr>
            <p:ph type="body" sz="quarter" idx="16"/>
          </p:nvPr>
        </p:nvSpPr>
        <p:spPr/>
        <p:txBody>
          <a:bodyPr rtlCol="0"/>
          <a:lstStyle/>
          <a:p>
            <a:pPr rtl="0"/>
            <a:r>
              <a:rPr lang="de-DE" dirty="0" smtClean="0"/>
              <a:t>50</a:t>
            </a:r>
            <a:endParaRPr lang="de-DE" dirty="0"/>
          </a:p>
        </p:txBody>
      </p:sp>
      <p:sp>
        <p:nvSpPr>
          <p:cNvPr id="4" name="Titel 3"/>
          <p:cNvSpPr>
            <a:spLocks noGrp="1"/>
          </p:cNvSpPr>
          <p:nvPr>
            <p:ph type="title"/>
          </p:nvPr>
        </p:nvSpPr>
        <p:spPr/>
        <p:txBody>
          <a:bodyPr rtlCol="0"/>
          <a:lstStyle/>
          <a:p>
            <a:pPr rtl="0"/>
            <a:r>
              <a:rPr lang="de-DE" dirty="0" smtClean="0"/>
              <a:t>Kategorie 5</a:t>
            </a:r>
            <a:endParaRPr lang="de-DE" dirty="0"/>
          </a:p>
        </p:txBody>
      </p:sp>
    </p:spTree>
    <p:extLst>
      <p:ext uri="{BB962C8B-B14F-4D97-AF65-F5344CB8AC3E}">
        <p14:creationId xmlns:p14="http://schemas.microsoft.com/office/powerpoint/2010/main" val="38052424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1 (20 Punkte)</a:t>
            </a:r>
            <a:endParaRPr lang="de-DE" dirty="0"/>
          </a:p>
        </p:txBody>
      </p:sp>
      <p:sp>
        <p:nvSpPr>
          <p:cNvPr id="18" name="Textplatzhalter 17"/>
          <p:cNvSpPr>
            <a:spLocks noGrp="1"/>
          </p:cNvSpPr>
          <p:nvPr>
            <p:ph type="body" sz="quarter" idx="16"/>
          </p:nvPr>
        </p:nvSpPr>
        <p:spPr/>
        <p:txBody>
          <a:bodyPr rtlCol="0"/>
          <a:lstStyle/>
          <a:p>
            <a:pPr rtl="0"/>
            <a:r>
              <a:rPr lang="de-DE" dirty="0" smtClean="0"/>
              <a:t>20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2906751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1210928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Antwort der Kategorie 1 (30 Punkte)</a:t>
            </a:r>
            <a:endParaRPr lang="de-DE" dirty="0"/>
          </a:p>
        </p:txBody>
      </p:sp>
      <p:sp>
        <p:nvSpPr>
          <p:cNvPr id="18" name="Textplatzhalter 17"/>
          <p:cNvSpPr>
            <a:spLocks noGrp="1"/>
          </p:cNvSpPr>
          <p:nvPr>
            <p:ph type="body" sz="quarter" idx="16"/>
          </p:nvPr>
        </p:nvSpPr>
        <p:spPr/>
        <p:txBody>
          <a:bodyPr rtlCol="0"/>
          <a:lstStyle/>
          <a:p>
            <a:pPr rtl="0"/>
            <a:r>
              <a:rPr lang="de-DE" dirty="0" smtClean="0"/>
              <a:t>30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17006179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3"/>
          </p:nvPr>
        </p:nvSpPr>
        <p:spPr/>
        <p:txBody>
          <a:bodyPr rtlCol="0"/>
          <a:lstStyle/>
          <a:p>
            <a:pPr rtl="0"/>
            <a:r>
              <a:rPr lang="de-DE" dirty="0" smtClean="0"/>
              <a:t>Frage der Kategorie 1 (40 Punkte)</a:t>
            </a:r>
            <a:endParaRPr lang="de-DE" dirty="0"/>
          </a:p>
        </p:txBody>
      </p:sp>
      <p:sp>
        <p:nvSpPr>
          <p:cNvPr id="18" name="Textplatzhalter 17"/>
          <p:cNvSpPr>
            <a:spLocks noGrp="1"/>
          </p:cNvSpPr>
          <p:nvPr>
            <p:ph type="body" sz="quarter" idx="16"/>
          </p:nvPr>
        </p:nvSpPr>
        <p:spPr/>
        <p:txBody>
          <a:bodyPr rtlCol="0"/>
          <a:lstStyle/>
          <a:p>
            <a:pPr rtl="0"/>
            <a:r>
              <a:rPr lang="de-DE" dirty="0" smtClean="0"/>
              <a:t>40</a:t>
            </a:r>
            <a:endParaRPr lang="de-DE" dirty="0"/>
          </a:p>
        </p:txBody>
      </p:sp>
      <p:sp>
        <p:nvSpPr>
          <p:cNvPr id="4" name="Titel 3"/>
          <p:cNvSpPr>
            <a:spLocks noGrp="1"/>
          </p:cNvSpPr>
          <p:nvPr>
            <p:ph type="title"/>
          </p:nvPr>
        </p:nvSpPr>
        <p:spPr/>
        <p:txBody>
          <a:bodyPr rtlCol="0"/>
          <a:lstStyle/>
          <a:p>
            <a:pPr rtl="0"/>
            <a:r>
              <a:rPr lang="de-DE" dirty="0" smtClean="0"/>
              <a:t>Kategorie 1</a:t>
            </a:r>
            <a:endParaRPr lang="de-DE" dirty="0"/>
          </a:p>
        </p:txBody>
      </p:sp>
    </p:spTree>
    <p:extLst>
      <p:ext uri="{BB962C8B-B14F-4D97-AF65-F5344CB8AC3E}">
        <p14:creationId xmlns:p14="http://schemas.microsoft.com/office/powerpoint/2010/main" val="10920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rbiges Spielbrett 16x9">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Colorful_16x9.potx" id="{98C88DC9-98CC-4C0C-8A35-B3A047044276}" vid="{FD87E919-AD65-4324-B175-BCA884E59E92}"/>
    </a:ext>
  </a:extLst>
</a:theme>
</file>

<file path=ppt/theme/theme2.xml><?xml version="1.0" encoding="utf-8"?>
<a:theme xmlns:a="http://schemas.openxmlformats.org/drawingml/2006/main" name="Office-Design">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B07314-B3FD-44F7-AD32-A5E46F6F2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79A8F38-12A3-4D7A-808F-1CEB9439E58E}">
  <ds:schemaRefs>
    <ds:schemaRef ds:uri="http://schemas.microsoft.com/sharepoint/v3/contenttype/forms"/>
  </ds:schemaRefs>
</ds:datastoreItem>
</file>

<file path=customXml/itemProps3.xml><?xml version="1.0" encoding="utf-8"?>
<ds:datastoreItem xmlns:ds="http://schemas.openxmlformats.org/officeDocument/2006/customXml" ds:itemID="{C9907864-5EB5-4795-BAFE-C81BBB1B4DB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925</Words>
  <Application>Microsoft Office PowerPoint</Application>
  <PresentationFormat>Breitbild</PresentationFormat>
  <Paragraphs>249</Paragraphs>
  <Slides>56</Slides>
  <Notes>56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56</vt:i4>
      </vt:variant>
    </vt:vector>
  </HeadingPairs>
  <TitlesOfParts>
    <vt:vector size="61" baseType="lpstr">
      <vt:lpstr>Arial</vt:lpstr>
      <vt:lpstr>Calibri</vt:lpstr>
      <vt:lpstr>Calibri Light</vt:lpstr>
      <vt:lpstr>Corbel</vt:lpstr>
      <vt:lpstr>Farbiges Spielbrett 16x9</vt:lpstr>
      <vt:lpstr>PowerPoint-Präsentation</vt:lpstr>
      <vt:lpstr>Fragen der Kategorie 1 folgen</vt:lpstr>
      <vt:lpstr>Kategorie 1</vt:lpstr>
      <vt:lpstr>Kategorie 1</vt:lpstr>
      <vt:lpstr>Kategorie 1</vt:lpstr>
      <vt:lpstr>Kategorie 1</vt:lpstr>
      <vt:lpstr>Kategorie 1</vt:lpstr>
      <vt:lpstr>Kategorie 1</vt:lpstr>
      <vt:lpstr>Kategorie 1</vt:lpstr>
      <vt:lpstr>Kategorie 1</vt:lpstr>
      <vt:lpstr>Kategorie 1</vt:lpstr>
      <vt:lpstr>Kategorie 1</vt:lpstr>
      <vt:lpstr>Fragen der Kategorie 2 folgen</vt:lpstr>
      <vt:lpstr>Kategorie 2</vt:lpstr>
      <vt:lpstr>Kategorie 2</vt:lpstr>
      <vt:lpstr>PowerPoint-Präsentation</vt:lpstr>
      <vt:lpstr>Kategorie 2</vt:lpstr>
      <vt:lpstr>Kategorie 2</vt:lpstr>
      <vt:lpstr>Kategorie 2</vt:lpstr>
      <vt:lpstr>Kategorie 2</vt:lpstr>
      <vt:lpstr>Kategorie 2</vt:lpstr>
      <vt:lpstr>Kategorie 2</vt:lpstr>
      <vt:lpstr>Kategorie 2</vt:lpstr>
      <vt:lpstr>Fragen der Kategorie 3 folgen</vt:lpstr>
      <vt:lpstr>Kategorie 3</vt:lpstr>
      <vt:lpstr>Kategorie 3</vt:lpstr>
      <vt:lpstr>Kategorie 3</vt:lpstr>
      <vt:lpstr>Kategorie 3</vt:lpstr>
      <vt:lpstr>Kategorie 3</vt:lpstr>
      <vt:lpstr>Kategorie 3</vt:lpstr>
      <vt:lpstr>Kategorie 3</vt:lpstr>
      <vt:lpstr>Kategorie 3</vt:lpstr>
      <vt:lpstr>Kategorie 3</vt:lpstr>
      <vt:lpstr>Kategorie 3</vt:lpstr>
      <vt:lpstr>Fragen der Kategorie 4 folgen</vt:lpstr>
      <vt:lpstr>Kategorie 4</vt:lpstr>
      <vt:lpstr>Kategorie 4</vt:lpstr>
      <vt:lpstr>Kategorie 4</vt:lpstr>
      <vt:lpstr>Kategorie 4</vt:lpstr>
      <vt:lpstr>Kategorie 4</vt:lpstr>
      <vt:lpstr>Kategorie 4</vt:lpstr>
      <vt:lpstr>Kategorie 4</vt:lpstr>
      <vt:lpstr>Kategorie 4</vt:lpstr>
      <vt:lpstr>Kategorie 4</vt:lpstr>
      <vt:lpstr>Kategorie 4</vt:lpstr>
      <vt:lpstr>Fragen der Kategorie 5 folgen</vt:lpstr>
      <vt:lpstr>Kategorie 5</vt:lpstr>
      <vt:lpstr>Kategorie 5</vt:lpstr>
      <vt:lpstr>Kategorie 5</vt:lpstr>
      <vt:lpstr>Kategorie 5</vt:lpstr>
      <vt:lpstr>Kategorie 5</vt:lpstr>
      <vt:lpstr>Kategorie 5</vt:lpstr>
      <vt:lpstr>Kategorie 5</vt:lpstr>
      <vt:lpstr>Kategorie 5</vt:lpstr>
      <vt:lpstr>Kategorie 5</vt:lpstr>
      <vt:lpstr>Kategorie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2012-12-17T01:40:20Z</dcterms:created>
  <dcterms:modified xsi:type="dcterms:W3CDTF">2014-01-24T11:02:17Z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