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68" r:id="rId10"/>
    <p:sldId id="269" r:id="rId11"/>
    <p:sldId id="270" r:id="rId12"/>
    <p:sldId id="271" r:id="rId13"/>
    <p:sldId id="272" r:id="rId14"/>
    <p:sldId id="27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8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33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Reihe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Reihe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93263336"/>
        <c:axId val="93263728"/>
      </c:barChart>
      <c:catAx>
        <c:axId val="9326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3263728"/>
        <c:crosses val="autoZero"/>
        <c:auto val="1"/>
        <c:lblAlgn val="ctr"/>
        <c:lblOffset val="100"/>
        <c:noMultiLvlLbl val="0"/>
      </c:catAx>
      <c:valAx>
        <c:axId val="93263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326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]"/>
      <dgm:spPr/>
      <dgm:t>
        <a:bodyPr/>
        <a:lstStyle/>
        <a:p>
          <a:r>
            <a:rPr lang="de-DE" noProof="0" dirty="0"/>
            <a:t>Titel Schritt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de-DE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de-DE"/>
        </a:p>
      </dgm:t>
    </dgm:pt>
    <dgm:pt modelId="{06BE8A73-9D5C-4331-9D91-B2F90B0E1D84}">
      <dgm:prSet phldrT="[Text]"/>
      <dgm:spPr/>
      <dgm:t>
        <a:bodyPr/>
        <a:lstStyle/>
        <a:p>
          <a:r>
            <a:rPr lang="de-DE" noProof="0" dirty="0"/>
            <a:t>Titel Schritt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de-DE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de-DE"/>
        </a:p>
      </dgm:t>
    </dgm:pt>
    <dgm:pt modelId="{27F5F634-3F26-431A-81DB-17B153217268}">
      <dgm:prSet phldrT="[Text]"/>
      <dgm:spPr/>
      <dgm:t>
        <a:bodyPr/>
        <a:lstStyle/>
        <a:p>
          <a:r>
            <a:rPr lang="de-DE" noProof="0" dirty="0"/>
            <a:t>Titel Schritt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de-DE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de-DE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219223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200" kern="1200" noProof="0" dirty="0"/>
            <a:t>Titel Schritt 1</a:t>
          </a:r>
        </a:p>
      </dsp:txBody>
      <dsp:txXfrm>
        <a:off x="301058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200" kern="1200" noProof="0" dirty="0"/>
            <a:t>Titel Schritt 2</a:t>
          </a:r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181576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200" kern="1200" noProof="0" dirty="0"/>
            <a:t>Titel Schritt 3</a:t>
          </a:r>
        </a:p>
      </dsp:txBody>
      <dsp:txXfrm>
        <a:off x="6263411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B1659ACC-BB8B-40BD-9C3D-7515A99833BA}" type="datetimeFigureOut">
              <a:rPr lang="de-DE"/>
              <a:t>27.11.2013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FE02B09C-4EB4-4858-8C5D-928515EB5FA1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6CAB3F5D-6129-4745-AD27-E1F8E3F0C4BE}" type="datetimeFigureOut">
              <a:rPr lang="de-DE"/>
              <a:t>27.11.2013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BC640D2E-0C1A-4418-8763-9BB732EB1D2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ihand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185" name="Freihand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1353" name="Gruppe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ihand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21" name="Freihand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22" name="Freihand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23" name="Freihand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24" name="Freihand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25" name="Freihand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26" name="Freihand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28" name="Freihand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29" name="Freihand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0" name="Freihand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1" name="Freihand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2" name="Freihand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3" name="Freihand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4" name="Freihand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5" name="Freihand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6" name="Freihand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7" name="Freihand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8" name="Freihand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39" name="Freihand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0" name="Freihand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1" name="Freihand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2" name="Freihand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3" name="Freihand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4" name="Freihand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5" name="Freihand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6" name="Freihand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7" name="Freihand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8" name="Freihand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49" name="Freihand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0" name="Freihand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1" name="Freihand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2" name="Freihand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3" name="Freihand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4" name="Freihand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5" name="Freihand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6" name="Freihand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7" name="Freihand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8" name="Freihand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59" name="Freihand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0" name="Freihand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1" name="Freihand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2" name="Freihand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3" name="Freihand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4" name="Freihand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5" name="Freihand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6" name="Freihand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7" name="Freihand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8" name="Freihand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69" name="Freihand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0" name="Freihand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1" name="Freihand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2" name="Freihand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3" name="Freihand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4" name="Freihand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5" name="Freihand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6" name="Freihand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7" name="Freihand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8" name="Freihand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79" name="Freihand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0" name="Freihand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1" name="Freihand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2" name="Freihand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3" name="Freihand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4" name="Freihand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5" name="Freihand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6" name="Freihand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7" name="Freihand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8" name="Freihand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89" name="Freihand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0" name="Freihand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1" name="Freihand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2" name="Freihand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3" name="Freihand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4" name="Freihand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5" name="Freihand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6" name="Freihand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7" name="Freihand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8" name="Freihand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99" name="Freihand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0" name="Freihand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1" name="Freihand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2" name="Freihand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3" name="Freihand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4" name="Freihand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5" name="Freihand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6" name="Freihand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7" name="Freihand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8" name="Freihand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09" name="Freihand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0" name="Freihand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1" name="Freihand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2" name="Freihand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3" name="Freihand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4" name="Freihand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5" name="Freihand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6" name="Freihand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7" name="Freihand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8" name="Freihand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19" name="Freihand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0" name="Freihand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1" name="Freihand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2" name="Freihand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3" name="Freihand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4" name="Freihand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5" name="Freihand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6" name="Freihand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7" name="Freihand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8" name="Freihand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29" name="Freihand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0" name="Freihand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1" name="Freihand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2" name="Freihand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3" name="Freihand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4" name="Freihand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5" name="Freihand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6" name="Freihand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7" name="Freihand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8" name="Freihand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39" name="Freihand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45" name="Freihand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46" name="Freihand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1151" name="Freihand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186" name="Freihand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1348" name="Gruppe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ihand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88" name="Freihand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89" name="Freihand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0" name="Freihand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1" name="Freihand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2" name="Freihand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3" name="Freihand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4" name="Freihand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5" name="Freihand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6" name="Freihand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8" name="Freihand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99" name="Freihand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0" name="Freihand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1" name="Freihand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2" name="Freihand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3" name="Freihand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4" name="Freihand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5" name="Freihand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6" name="Freihand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7" name="Freihand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8" name="Freihand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09" name="Freihand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10" name="Freihand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11" name="Freihand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12" name="Freihand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13" name="Freihand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14" name="Freihand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15" name="Freihand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16" name="Freihand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18" name="Freihand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19" name="Freihand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1341" name="Freihand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43" name="Freihand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1351" name="Gruppe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ihand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40" name="Freihand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42" name="Freihand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de-DE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de-DE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aseline="0"/>
            </a:lvl1pPr>
            <a:lvl5pPr latinLnBrk="0">
              <a:defRPr lang="de-DE"/>
            </a:lvl5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de-DE"/>
              <a:t>27.11.2013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de-DE"/>
            </a:lvl5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de-DE"/>
              <a:t>27.11.2013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de-DE"/>
              <a:t>27.11.2013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de-DE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de-DE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de-DE"/>
              <a:t>27.11.2013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de-DE" sz="2399"/>
            </a:lvl1pPr>
            <a:lvl2pPr latinLnBrk="0">
              <a:defRPr lang="de-DE" sz="2200"/>
            </a:lvl2pPr>
            <a:lvl3pPr latinLnBrk="0">
              <a:defRPr lang="de-DE" sz="1799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799"/>
            </a:lvl6pPr>
            <a:lvl7pPr latinLnBrk="0">
              <a:defRPr lang="de-DE" sz="1799"/>
            </a:lvl7pPr>
            <a:lvl8pPr latinLnBrk="0">
              <a:defRPr lang="de-DE" sz="1799"/>
            </a:lvl8pPr>
            <a:lvl9pPr latinLnBrk="0">
              <a:defRPr lang="de-DE" sz="1799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de-DE" sz="2399"/>
            </a:lvl1pPr>
            <a:lvl2pPr latinLnBrk="0">
              <a:defRPr lang="de-DE" sz="2200"/>
            </a:lvl2pPr>
            <a:lvl3pPr latinLnBrk="0">
              <a:defRPr lang="de-DE" sz="1799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799"/>
            </a:lvl6pPr>
            <a:lvl7pPr latinLnBrk="0">
              <a:defRPr lang="de-DE" sz="1799"/>
            </a:lvl7pPr>
            <a:lvl8pPr latinLnBrk="0">
              <a:defRPr lang="de-DE" sz="1799"/>
            </a:lvl8pPr>
            <a:lvl9pPr latinLnBrk="0">
              <a:defRPr lang="de-DE" sz="1799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de-DE"/>
              <a:t>27.11.2013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2600" b="0" cap="all" baseline="0"/>
            </a:lvl1pPr>
            <a:lvl2pPr marL="457063" indent="0" latinLnBrk="0">
              <a:buNone/>
              <a:defRPr lang="de-DE" sz="1999" b="1"/>
            </a:lvl2pPr>
            <a:lvl3pPr marL="914126" indent="0" latinLnBrk="0">
              <a:buNone/>
              <a:defRPr lang="de-DE" sz="1799" b="1"/>
            </a:lvl3pPr>
            <a:lvl4pPr marL="1371189" indent="0" latinLnBrk="0">
              <a:buNone/>
              <a:defRPr lang="de-DE" sz="1600" b="1"/>
            </a:lvl4pPr>
            <a:lvl5pPr marL="1828251" indent="0" latinLnBrk="0">
              <a:buNone/>
              <a:defRPr lang="de-DE" sz="1600" b="1"/>
            </a:lvl5pPr>
            <a:lvl6pPr marL="2285314" indent="0" latinLnBrk="0">
              <a:buNone/>
              <a:defRPr lang="de-DE" sz="1600" b="1"/>
            </a:lvl6pPr>
            <a:lvl7pPr marL="2742377" indent="0" latinLnBrk="0">
              <a:buNone/>
              <a:defRPr lang="de-DE" sz="1600" b="1"/>
            </a:lvl7pPr>
            <a:lvl8pPr marL="3199440" indent="0" latinLnBrk="0">
              <a:buNone/>
              <a:defRPr lang="de-DE" sz="1600" b="1"/>
            </a:lvl8pPr>
            <a:lvl9pPr marL="3656503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de-DE" sz="2399"/>
            </a:lvl1pPr>
            <a:lvl2pPr latinLnBrk="0">
              <a:defRPr lang="de-DE" sz="2200"/>
            </a:lvl2pPr>
            <a:lvl3pPr latinLnBrk="0">
              <a:defRPr lang="de-DE" sz="1799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2600" b="0" cap="all" baseline="0"/>
            </a:lvl1pPr>
            <a:lvl2pPr marL="457063" indent="0" latinLnBrk="0">
              <a:buNone/>
              <a:defRPr lang="de-DE" sz="1999" b="1"/>
            </a:lvl2pPr>
            <a:lvl3pPr marL="914126" indent="0" latinLnBrk="0">
              <a:buNone/>
              <a:defRPr lang="de-DE" sz="1799" b="1"/>
            </a:lvl3pPr>
            <a:lvl4pPr marL="1371189" indent="0" latinLnBrk="0">
              <a:buNone/>
              <a:defRPr lang="de-DE" sz="1600" b="1"/>
            </a:lvl4pPr>
            <a:lvl5pPr marL="1828251" indent="0" latinLnBrk="0">
              <a:buNone/>
              <a:defRPr lang="de-DE" sz="1600" b="1"/>
            </a:lvl5pPr>
            <a:lvl6pPr marL="2285314" indent="0" latinLnBrk="0">
              <a:buNone/>
              <a:defRPr lang="de-DE" sz="1600" b="1"/>
            </a:lvl6pPr>
            <a:lvl7pPr marL="2742377" indent="0" latinLnBrk="0">
              <a:buNone/>
              <a:defRPr lang="de-DE" sz="1600" b="1"/>
            </a:lvl7pPr>
            <a:lvl8pPr marL="3199440" indent="0" latinLnBrk="0">
              <a:buNone/>
              <a:defRPr lang="de-DE" sz="1600" b="1"/>
            </a:lvl8pPr>
            <a:lvl9pPr marL="3656503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de-DE" sz="2399"/>
            </a:lvl1pPr>
            <a:lvl2pPr latinLnBrk="0">
              <a:defRPr lang="de-DE" sz="2200"/>
            </a:lvl2pPr>
            <a:lvl3pPr latinLnBrk="0">
              <a:defRPr lang="de-DE" sz="1799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de-DE"/>
              <a:t>27.11.2013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40" name="Datumsplatzhalt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de-DE"/>
              <a:t>27.11.2013</a:t>
            </a:fld>
            <a:endParaRPr lang="de-DE" dirty="0"/>
          </a:p>
        </p:txBody>
      </p:sp>
      <p:sp>
        <p:nvSpPr>
          <p:cNvPr id="241" name="Fußzeilenplatzhalt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42" name="Foliennummernplatzhalt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de-DE"/>
              <a:t>27.11.2013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de-DE" sz="4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2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de-DE" sz="2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de-DE"/>
              <a:t>27.11.2013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de-DE" sz="4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de-DE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de-DE" sz="2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86" name="Datumsplatzhalt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de-DE"/>
              <a:t>27.11.2013</a:t>
            </a:fld>
            <a:endParaRPr lang="de-DE" dirty="0"/>
          </a:p>
        </p:txBody>
      </p:sp>
      <p:sp>
        <p:nvSpPr>
          <p:cNvPr id="87" name="Fußzeilenplatzhalt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0" name="Foliennummernplatzhalt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ihand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de-DE"/>
              <a:pPr/>
              <a:t>27.11.2013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10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de-DE">
          <a:solidFill>
            <a:schemeClr val="tx2"/>
          </a:solidFill>
        </a:defRPr>
      </a:lvl2pPr>
      <a:lvl3pPr eaLnBrk="1" latinLnBrk="0" hangingPunct="1">
        <a:defRPr lang="de-DE">
          <a:solidFill>
            <a:schemeClr val="tx2"/>
          </a:solidFill>
        </a:defRPr>
      </a:lvl3pPr>
      <a:lvl4pPr eaLnBrk="1" latinLnBrk="0" hangingPunct="1">
        <a:defRPr lang="de-DE">
          <a:solidFill>
            <a:schemeClr val="tx2"/>
          </a:solidFill>
        </a:defRPr>
      </a:lvl4pPr>
      <a:lvl5pPr eaLnBrk="1" latinLnBrk="0" hangingPunct="1">
        <a:defRPr lang="de-DE">
          <a:solidFill>
            <a:schemeClr val="tx2"/>
          </a:solidFill>
        </a:defRPr>
      </a:lvl5pPr>
      <a:lvl6pPr eaLnBrk="1" latinLnBrk="0" hangingPunct="1">
        <a:defRPr lang="de-DE">
          <a:solidFill>
            <a:schemeClr val="tx2"/>
          </a:solidFill>
        </a:defRPr>
      </a:lvl6pPr>
      <a:lvl7pPr eaLnBrk="1" latinLnBrk="0" hangingPunct="1">
        <a:defRPr lang="de-DE">
          <a:solidFill>
            <a:schemeClr val="tx2"/>
          </a:solidFill>
        </a:defRPr>
      </a:lvl7pPr>
      <a:lvl8pPr eaLnBrk="1" latinLnBrk="0" hangingPunct="1">
        <a:defRPr lang="de-DE">
          <a:solidFill>
            <a:schemeClr val="tx2"/>
          </a:solidFill>
        </a:defRPr>
      </a:lvl8pPr>
      <a:lvl9pPr eaLnBrk="1" latinLnBrk="0" hangingPunct="1">
        <a:defRPr lang="de-DE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de-DE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de-DE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de-DE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de-DE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de-DE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de-DE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de-DE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de-DE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de-DE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Constantia" pitchFamily="18" charset="0"/>
              </a:rPr>
              <a:t>Titellayout</a:t>
            </a: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latin typeface="Constantia" pitchFamily="18" charset="0"/>
              </a:rPr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Constantia" pitchFamily="18" charset="0"/>
              </a:rPr>
              <a:t>Titel und Inhaltslayout mit Liste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Hier ersten Aufzählungspunkt hinzufügen</a:t>
            </a:r>
          </a:p>
          <a:p>
            <a:r>
              <a:rPr lang="de-DE" dirty="0"/>
              <a:t>Hier zweiten Aufzählungspunkt hinzufügen</a:t>
            </a:r>
          </a:p>
          <a:p>
            <a:r>
              <a:rPr lang="de-DE" dirty="0"/>
              <a:t>Hier dritten Aufzählungspunkt hinzufügen</a:t>
            </a:r>
            <a:endParaRPr lang="de-DE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Diagramm</a:t>
            </a:r>
          </a:p>
        </p:txBody>
      </p:sp>
      <p:graphicFrame>
        <p:nvGraphicFramePr>
          <p:cNvPr id="7" name="Inhaltsplatzhalter 6" descr="Säulendiagramm (gruppiert)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153181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Layout mit zwei Inhalten und Tabelle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  <p:graphicFrame>
        <p:nvGraphicFramePr>
          <p:cNvPr id="7" name="Inhaltsplatzhalter 6" descr="Beispieltabelle mit 3 Spalten und 4 Zeilen" title="Tabel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7995588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Gruppe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Gruppe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de-DE" noProof="0" dirty="0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de-DE" noProof="0" dirty="0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de-DE" noProof="0" dirty="0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SmartArt</a:t>
            </a:r>
          </a:p>
        </p:txBody>
      </p:sp>
      <p:graphicFrame>
        <p:nvGraphicFramePr>
          <p:cNvPr id="4" name="Inhaltsplatzhalter 3" descr="Fortlaufender Blockproz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38876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ährung 16 x 9">
  <a:themeElements>
    <a:clrScheme name="Währung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lang="de-DE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de-DE"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Benutzerdefiniert</PresentationFormat>
  <Paragraphs>27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Währung 16 x 9</vt:lpstr>
      <vt:lpstr>Titellayout</vt:lpstr>
      <vt:lpstr>Titel und Inhaltslayout mit Liste</vt:lpstr>
      <vt:lpstr>Titel und Inhaltslayout mit Diagramm</vt:lpstr>
      <vt:lpstr>Layout mit zwei Inhalten und Tabelle</vt:lpstr>
      <vt:lpstr>Titel und Inhaltslayout mit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2013-07-31T16:29:01Z</dcterms:created>
  <dcterms:modified xsi:type="dcterms:W3CDTF">2013-11-27T08:42:06Z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