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318" y="132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3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C69B1E1D-1656-4BF3-B39D-523606D6DB44}" type="datetimeFigureOut">
              <a:rPr lang="de-DE"/>
              <a:t>27.11.2013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624149B6-8CC3-4B9A-BCBF-5AF8A7649FF2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A85FC044-1321-463A-86E8-35D85A959797}" type="datetimeFigureOut">
              <a:rPr lang="de-DE"/>
              <a:t>27.11.2013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86AA99EE-A2C0-4BE5-BB96-1FDEE1D6095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de-DE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rtif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de-DE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de-DE" sz="1637"/>
            </a:lvl2pPr>
            <a:lvl3pPr marL="0" indent="0" algn="ctr" latinLnBrk="0">
              <a:spcBef>
                <a:spcPts val="0"/>
              </a:spcBef>
              <a:buNone/>
              <a:defRPr lang="de-DE" sz="1637"/>
            </a:lvl3pPr>
            <a:lvl4pPr marL="0" indent="0" algn="ctr" latinLnBrk="0">
              <a:spcBef>
                <a:spcPts val="0"/>
              </a:spcBef>
              <a:buNone/>
              <a:defRPr lang="de-DE" sz="1637"/>
            </a:lvl4pPr>
            <a:lvl5pPr marL="0" indent="0" algn="ctr" latinLnBrk="0">
              <a:spcBef>
                <a:spcPts val="0"/>
              </a:spcBef>
              <a:buNone/>
              <a:defRPr lang="de-DE" sz="1637"/>
            </a:lvl5pPr>
          </a:lstStyle>
          <a:p>
            <a:pPr lvl="0"/>
            <a:r>
              <a:rPr lang="de-DE" dirty="0"/>
              <a:t>Art des Zertifikats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de-DE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de-DE" sz="1637"/>
            </a:lvl2pPr>
            <a:lvl3pPr marL="0" indent="0" algn="ctr" latinLnBrk="0">
              <a:spcBef>
                <a:spcPts val="0"/>
              </a:spcBef>
              <a:buNone/>
              <a:defRPr lang="de-DE" sz="1637"/>
            </a:lvl3pPr>
            <a:lvl4pPr marL="0" indent="0" algn="ctr" latinLnBrk="0">
              <a:spcBef>
                <a:spcPts val="0"/>
              </a:spcBef>
              <a:buNone/>
              <a:defRPr lang="de-DE" sz="1637"/>
            </a:lvl4pPr>
            <a:lvl5pPr marL="0" indent="0" algn="ctr" latinLnBrk="0">
              <a:spcBef>
                <a:spcPts val="0"/>
              </a:spcBef>
              <a:buNone/>
              <a:defRPr lang="de-DE" sz="1637"/>
            </a:lvl5pPr>
          </a:lstStyle>
          <a:p>
            <a:pPr lvl="0"/>
            <a:r>
              <a:rPr lang="de-DE" dirty="0"/>
              <a:t>[Beschreiben Sie hier die Leistung/den Grund für die Auszeichnung]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de-DE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de-DE" sz="1637"/>
            </a:lvl2pPr>
            <a:lvl3pPr marL="0" indent="0" algn="ctr" latinLnBrk="0">
              <a:spcBef>
                <a:spcPts val="0"/>
              </a:spcBef>
              <a:buNone/>
              <a:defRPr lang="de-DE" sz="1637"/>
            </a:lvl3pPr>
            <a:lvl4pPr marL="0" indent="0" algn="ctr" latinLnBrk="0">
              <a:spcBef>
                <a:spcPts val="0"/>
              </a:spcBef>
              <a:buNone/>
              <a:defRPr lang="de-DE" sz="1637"/>
            </a:lvl4pPr>
            <a:lvl5pPr marL="0" indent="0" algn="ctr" latinLnBrk="0">
              <a:spcBef>
                <a:spcPts val="0"/>
              </a:spcBef>
              <a:buNone/>
              <a:defRPr lang="de-DE" sz="1637"/>
            </a:lvl5pPr>
          </a:lstStyle>
          <a:p>
            <a:pPr lvl="0"/>
            <a:r>
              <a:rPr lang="de-DE" dirty="0"/>
              <a:t>Name des Empfängers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de-DE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de-DE" sz="1637"/>
            </a:lvl2pPr>
            <a:lvl3pPr marL="0" indent="0" algn="ctr" latinLnBrk="0">
              <a:spcBef>
                <a:spcPts val="0"/>
              </a:spcBef>
              <a:buNone/>
              <a:defRPr lang="de-DE" sz="1637"/>
            </a:lvl3pPr>
            <a:lvl4pPr marL="0" indent="0" algn="ctr" latinLnBrk="0">
              <a:spcBef>
                <a:spcPts val="0"/>
              </a:spcBef>
              <a:buNone/>
              <a:defRPr lang="de-DE" sz="1637"/>
            </a:lvl4pPr>
            <a:lvl5pPr marL="0" indent="0" algn="ctr" latinLnBrk="0">
              <a:spcBef>
                <a:spcPts val="0"/>
              </a:spcBef>
              <a:buNone/>
              <a:defRPr lang="de-DE" sz="1637"/>
            </a:lvl5pPr>
          </a:lstStyle>
          <a:p>
            <a:pPr lvl="0"/>
            <a:r>
              <a:rPr lang="de-DE" dirty="0"/>
              <a:t>[Fügen Sie hier Text ein, wie "Hiermit wird bescheinigt, dass" oder "In Anerkennung von"]</a:t>
            </a:r>
          </a:p>
        </p:txBody>
      </p:sp>
      <p:cxnSp>
        <p:nvCxnSpPr>
          <p:cNvPr id="24" name="Gerader Verbinde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Gerader Verbinde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de-DE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de-DE" sz="1637"/>
            </a:lvl2pPr>
            <a:lvl3pPr marL="0" indent="0" algn="ctr" latinLnBrk="0">
              <a:spcBef>
                <a:spcPts val="0"/>
              </a:spcBef>
              <a:buNone/>
              <a:defRPr lang="de-DE" sz="1637"/>
            </a:lvl3pPr>
            <a:lvl4pPr marL="0" indent="0" algn="ctr" latinLnBrk="0">
              <a:spcBef>
                <a:spcPts val="0"/>
              </a:spcBef>
              <a:buNone/>
              <a:defRPr lang="de-DE" sz="1637"/>
            </a:lvl4pPr>
            <a:lvl5pPr marL="0" indent="0" algn="ctr" latinLnBrk="0">
              <a:spcBef>
                <a:spcPts val="0"/>
              </a:spcBef>
              <a:buNone/>
              <a:defRPr lang="de-DE" sz="1637"/>
            </a:lvl5pPr>
          </a:lstStyle>
          <a:p>
            <a:pPr lvl="0"/>
            <a:r>
              <a:rPr lang="de-DE" dirty="0"/>
              <a:t>Name/Titel des Ausstellers</a:t>
            </a:r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de-DE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de-DE" sz="1637"/>
            </a:lvl2pPr>
            <a:lvl3pPr marL="0" indent="0" algn="ctr" latinLnBrk="0">
              <a:spcBef>
                <a:spcPts val="0"/>
              </a:spcBef>
              <a:buNone/>
              <a:defRPr lang="de-DE" sz="1637"/>
            </a:lvl3pPr>
            <a:lvl4pPr marL="0" indent="0" algn="ctr" latinLnBrk="0">
              <a:spcBef>
                <a:spcPts val="0"/>
              </a:spcBef>
              <a:buNone/>
              <a:defRPr lang="de-DE" sz="1637"/>
            </a:lvl4pPr>
            <a:lvl5pPr marL="0" indent="0" algn="ctr" latinLnBrk="0">
              <a:spcBef>
                <a:spcPts val="0"/>
              </a:spcBef>
              <a:buNone/>
              <a:defRPr lang="de-DE" sz="1637"/>
            </a:lvl5pPr>
          </a:lstStyle>
          <a:p>
            <a:pPr lvl="0"/>
            <a:r>
              <a:rPr lang="de-DE" dirty="0"/>
              <a:t>Datum</a:t>
            </a:r>
          </a:p>
        </p:txBody>
      </p:sp>
      <p:cxnSp>
        <p:nvCxnSpPr>
          <p:cNvPr id="4" name="Gerader Verbinde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de-D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de-DE"/>
              <a:pPr/>
              <a:t>27.11.2013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de-D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de-D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de-DE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de-DE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de-DE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de-DE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de-DE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de-DE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de-DE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de-DE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de-DE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de-DE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de-DE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Abschlusszertifikat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am Programm „Erfolgreiche Unternehmensführung“ </a:t>
            </a:r>
          </a:p>
          <a:p>
            <a:r>
              <a:rPr lang="de-DE" dirty="0"/>
              <a:t>teilgenommen hat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Klaus </a:t>
            </a:r>
            <a:r>
              <a:rPr lang="de-DE" dirty="0" err="1"/>
              <a:t>Buzov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Hiermit wird bestätigt, dass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Maja Hartmann, Programmkoordinatorin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3. April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rtifikat">
  <a:themeElements>
    <a:clrScheme name="Zertifika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lang="de-DE"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lang="de-DE"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Zertifikat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2013-07-30T13:24:31Z</dcterms:created>
  <dcterms:modified xsi:type="dcterms:W3CDTF">2013-11-28T05:51:08Z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