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6858000" cy="9144000"/>
  <p:defaultTextStyle>
    <a:defPPr rtl="0">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64634" autoAdjust="0"/>
  </p:normalViewPr>
  <p:slideViewPr>
    <p:cSldViewPr snapToGrid="0">
      <p:cViewPr varScale="1">
        <p:scale>
          <a:sx n="56" d="100"/>
          <a:sy n="56" d="100"/>
        </p:scale>
        <p:origin x="2430" y="78"/>
      </p:cViewPr>
      <p:guideLst>
        <p:guide orient="horz" pos="2448"/>
        <p:guide pos="3168"/>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91" d="100"/>
          <a:sy n="91" d="100"/>
        </p:scale>
        <p:origin x="295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86A6DC6-64B4-4A05-B93A-ABE9F71AD332}" type="datetime1">
              <a:rPr lang="de-DE" smtClean="0"/>
              <a:t>28.01.2014</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r>
              <a:rPr lang="de-DE" dirty="0" smtClean="0"/>
              <a:t>‹Nr.›</a:t>
            </a:r>
            <a:endParaRPr lang="de-DE"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fld id="{B2777200-CF4C-4F78-B0CC-63D1F4E0D42A}" type="datetime1">
              <a:rPr lang="de-DE" smtClean="0"/>
              <a:pPr algn="r"/>
              <a:t>28.01.2014</a:t>
            </a:fld>
            <a:endParaRPr lang="de-DE" dirty="0"/>
          </a:p>
        </p:txBody>
      </p:sp>
      <p:sp>
        <p:nvSpPr>
          <p:cNvPr id="4" name="Folienbildplatzhalt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smtClean="0"/>
              <a:t>Textmasterformat bearbeiten</a:t>
            </a:r>
          </a:p>
          <a:p>
            <a:pPr lvl="1" rtl="0"/>
            <a:r>
              <a:rPr lang="de-DE" noProof="0" dirty="0" smtClean="0"/>
              <a:t>Zweite Ebene</a:t>
            </a:r>
          </a:p>
          <a:p>
            <a:pPr lvl="2" rtl="0"/>
            <a:r>
              <a:rPr lang="de-DE" noProof="0" dirty="0" smtClean="0"/>
              <a:t>Dritte Ebene</a:t>
            </a:r>
          </a:p>
          <a:p>
            <a:pPr lvl="3" rtl="0"/>
            <a:r>
              <a:rPr lang="de-DE" noProof="0" dirty="0" smtClean="0"/>
              <a:t>Vierte Ebene</a:t>
            </a:r>
          </a:p>
          <a:p>
            <a:pPr lvl="4" rtl="0"/>
            <a:r>
              <a:rPr lang="de-DE" noProof="0" dirty="0" smtClean="0"/>
              <a:t>Fünfte Ebene</a:t>
            </a:r>
            <a:endParaRPr lang="de-DE" noProof="0" dirty="0"/>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a:r>
              <a:rPr lang="de-DE" noProof="0" dirty="0" smtClean="0"/>
              <a:t>‹Nr.›</a:t>
            </a:r>
            <a:endParaRPr lang="de-DE" noProof="0"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de-DE" noProof="0" dirty="0" smtClean="0"/>
              <a:t>Wenn Sie diese Broschüre ändern möchten, ersetzen Sie den Beispielinhalt durch Ihre eigenen Inhalte. Wenn Sie lieber ohne Vorgaben starten möchten, klicken Sie auf der Registerkarte "Start" auf die Schaltfläche "Neue Folie", um eine neue Seite einzufügen. Geben Sie nun Ihren Text und Bilder in die leeren Platzhalter ein. Wenn Sie weitere Platzhalter für Titel, Untertitel oder Text benötigen, kopieren Sie einen der vorhandenen Platzhalter, dann ziehen Sie dann den neuen Platzhalter an die gewünschte Position.</a:t>
            </a:r>
          </a:p>
          <a:p>
            <a:pPr rtl="0"/>
            <a:endParaRPr lang="de-DE" noProof="0" dirty="0" smtClean="0"/>
          </a:p>
          <a:p>
            <a:pPr rtl="0"/>
            <a:r>
              <a:rPr lang="de-DE" noProof="0" dirty="0" smtClean="0"/>
              <a:t>Haben Sie bemerkt, dass bereits Markierungen für die Faltung vorhanden sind? Sie </a:t>
            </a:r>
            <a:r>
              <a:rPr lang="de-DE" noProof="0" dirty="0" smtClean="0"/>
              <a:t>sind kaum sichtbar. Wenn sie jedoch nicht in Ihrer Broschüre vorhanden sein sollen, wählen Sie sie aus, und löschen Sie sie dann, bevor Sie drucken.</a:t>
            </a:r>
            <a:endParaRPr lang="de-DE" noProof="0" dirty="0"/>
          </a:p>
        </p:txBody>
      </p:sp>
      <p:sp>
        <p:nvSpPr>
          <p:cNvPr id="4" name="Foliennummernplatzhalter 3"/>
          <p:cNvSpPr>
            <a:spLocks noGrp="1"/>
          </p:cNvSpPr>
          <p:nvPr>
            <p:ph type="sldNum" sz="quarter" idx="10"/>
          </p:nvPr>
        </p:nvSpPr>
        <p:spPr/>
        <p:txBody>
          <a:bodyPr rtlCol="0"/>
          <a:lstStyle/>
          <a:p>
            <a:pPr rtl="0"/>
            <a:r>
              <a:rPr lang="en-US" smtClean="0"/>
              <a:t>1</a:t>
            </a:r>
            <a:endParaRPr lang="en-US"/>
          </a:p>
        </p:txBody>
      </p:sp>
    </p:spTree>
    <p:extLst>
      <p:ext uri="{BB962C8B-B14F-4D97-AF65-F5344CB8AC3E}">
        <p14:creationId xmlns:p14="http://schemas.microsoft.com/office/powerpoint/2010/main" val="920681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de-DE" noProof="0" dirty="0" smtClean="0"/>
              <a:t>Wenn Sie diese Broschüre ändern möchten, ersetzen Sie den Beispielinhalt durch Ihre eigenen Inhalte. Wenn Sie lieber ohne Vorgaben starten möchten, klicken Sie auf der Registerkarte "Start" auf die Schaltfläche "Neue Folie", um eine neue Seite einzufügen. Geben Sie nun Ihren Text und Bilder in die leeren Platzhalter ein. Wenn Sie weitere Platzhalter für Titel, Untertitel oder Text benötigen, kopieren Sie einen der vorhandenen Platzhalter, dann ziehen Sie dann den neuen Platzhalter an die gewünschte Position.</a:t>
            </a:r>
          </a:p>
          <a:p>
            <a:pPr rtl="0"/>
            <a:endParaRPr lang="de-DE" noProof="0" dirty="0" smtClean="0"/>
          </a:p>
          <a:p>
            <a:pPr rtl="0"/>
            <a:r>
              <a:rPr lang="de-DE" noProof="0" dirty="0" smtClean="0"/>
              <a:t>Haben Sie bemerkt, dass bereits Markierungen für die Faltung vorhanden sind? Sie </a:t>
            </a:r>
            <a:r>
              <a:rPr lang="de-DE" noProof="0" dirty="0" smtClean="0"/>
              <a:t>sind kaum sichtbar. Wenn sie jedoch nicht in Ihrer Broschüre vorhanden sein sollen, wählen Sie sie aus, und löschen Sie sie dann, bevor Sie drucken.</a:t>
            </a:r>
            <a:endParaRPr lang="de-DE" noProof="0" dirty="0"/>
          </a:p>
        </p:txBody>
      </p:sp>
      <p:sp>
        <p:nvSpPr>
          <p:cNvPr id="4" name="Foliennummernplatzhalter 3"/>
          <p:cNvSpPr>
            <a:spLocks noGrp="1"/>
          </p:cNvSpPr>
          <p:nvPr>
            <p:ph type="sldNum" sz="quarter" idx="10"/>
          </p:nvPr>
        </p:nvSpPr>
        <p:spPr/>
        <p:txBody>
          <a:bodyPr rtlCol="0"/>
          <a:lstStyle/>
          <a:p>
            <a:pPr rtl="0"/>
            <a:r>
              <a:rPr lang="en-US" smtClean="0"/>
              <a:t>2</a:t>
            </a:r>
            <a:endParaRPr lang="en-US"/>
          </a:p>
        </p:txBody>
      </p:sp>
    </p:spTree>
    <p:extLst>
      <p:ext uri="{BB962C8B-B14F-4D97-AF65-F5344CB8AC3E}">
        <p14:creationId xmlns:p14="http://schemas.microsoft.com/office/powerpoint/2010/main" val="3882367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ußenseite">
    <p:spTree>
      <p:nvGrpSpPr>
        <p:cNvPr id="1" name=""/>
        <p:cNvGrpSpPr/>
        <p:nvPr/>
      </p:nvGrpSpPr>
      <p:grpSpPr>
        <a:xfrm>
          <a:off x="0" y="0"/>
          <a:ext cx="0" cy="0"/>
          <a:chOff x="0" y="0"/>
          <a:chExt cx="0" cy="0"/>
        </a:xfrm>
      </p:grpSpPr>
      <p:sp>
        <p:nvSpPr>
          <p:cNvPr id="4" name="Rechteck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10" name="Rechteck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11" name="Rechteck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130000"/>
              </a:lnSpc>
            </a:pPr>
            <a:endParaRPr lang="de-DE" noProof="0" dirty="0"/>
          </a:p>
        </p:txBody>
      </p:sp>
      <p:sp>
        <p:nvSpPr>
          <p:cNvPr id="12" name="Bildplatzhalter 11"/>
          <p:cNvSpPr>
            <a:spLocks noGrp="1"/>
          </p:cNvSpPr>
          <p:nvPr>
            <p:ph type="pic" sz="quarter" idx="10"/>
          </p:nvPr>
        </p:nvSpPr>
        <p:spPr>
          <a:xfrm>
            <a:off x="457200" y="685800"/>
            <a:ext cx="2359152" cy="4005072"/>
          </a:xfrm>
        </p:spPr>
        <p:txBody>
          <a:bodyPr tIns="1097280" rtlCol="0">
            <a:normAutofit/>
          </a:bodyPr>
          <a:lstStyle>
            <a:lvl1pPr marL="0" indent="0" algn="ctr" rtl="0">
              <a:buNone/>
              <a:defRPr sz="2000"/>
            </a:lvl1pPr>
          </a:lstStyle>
          <a:p>
            <a:pPr rtl="0"/>
            <a:r>
              <a:rPr lang="de-DE" noProof="0" dirty="0" smtClean="0"/>
              <a:t>Klicken Sie, um ein Bild hinzuzufügen.</a:t>
            </a:r>
            <a:endParaRPr lang="de-DE" noProof="0" dirty="0"/>
          </a:p>
        </p:txBody>
      </p:sp>
      <p:sp>
        <p:nvSpPr>
          <p:cNvPr id="13" name="Rechteck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14" name="Rechteck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15" name="Bildplatzhalter 11"/>
          <p:cNvSpPr>
            <a:spLocks noGrp="1"/>
          </p:cNvSpPr>
          <p:nvPr>
            <p:ph type="pic" sz="quarter" idx="11"/>
          </p:nvPr>
        </p:nvSpPr>
        <p:spPr>
          <a:xfrm>
            <a:off x="3758184" y="685800"/>
            <a:ext cx="2450592" cy="4005072"/>
          </a:xfrm>
        </p:spPr>
        <p:txBody>
          <a:bodyPr tIns="1097280" rtlCol="0">
            <a:normAutofit/>
          </a:bodyPr>
          <a:lstStyle>
            <a:lvl1pPr marL="0" indent="0" algn="ctr" rtl="0">
              <a:buNone/>
              <a:defRPr sz="2000"/>
            </a:lvl1pPr>
          </a:lstStyle>
          <a:p>
            <a:pPr rtl="0"/>
            <a:r>
              <a:rPr lang="de-DE" noProof="0" dirty="0" smtClean="0"/>
              <a:t>Klicken Sie, um ein Bild hinzuzufügen.</a:t>
            </a:r>
            <a:endParaRPr lang="de-DE" noProof="0" dirty="0"/>
          </a:p>
        </p:txBody>
      </p:sp>
      <p:sp>
        <p:nvSpPr>
          <p:cNvPr id="16" name="Rechteck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17" name="Rechteck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18" name="Bildplatzhalter 11"/>
          <p:cNvSpPr>
            <a:spLocks noGrp="1"/>
          </p:cNvSpPr>
          <p:nvPr>
            <p:ph type="pic" sz="quarter" idx="12"/>
          </p:nvPr>
        </p:nvSpPr>
        <p:spPr>
          <a:xfrm>
            <a:off x="7141465" y="2084832"/>
            <a:ext cx="2450592" cy="4727448"/>
          </a:xfrm>
        </p:spPr>
        <p:txBody>
          <a:bodyPr tIns="1097280" rtlCol="0">
            <a:normAutofit/>
          </a:bodyPr>
          <a:lstStyle>
            <a:lvl1pPr marL="0" indent="0" algn="ctr" rtl="0">
              <a:buNone/>
              <a:defRPr sz="2000"/>
            </a:lvl1pPr>
          </a:lstStyle>
          <a:p>
            <a:pPr rtl="0"/>
            <a:r>
              <a:rPr lang="de-DE" noProof="0" dirty="0" smtClean="0"/>
              <a:t>Klicken Sie, um ein Bild hinzuzufügen.</a:t>
            </a:r>
            <a:endParaRPr lang="de-DE" noProof="0" dirty="0"/>
          </a:p>
        </p:txBody>
      </p:sp>
      <p:sp>
        <p:nvSpPr>
          <p:cNvPr id="20" name="Rechteck 19"/>
          <p:cNvSpPr/>
          <p:nvPr userDrawn="1"/>
        </p:nvSpPr>
        <p:spPr>
          <a:xfrm>
            <a:off x="7141464" y="1901952"/>
            <a:ext cx="2450592" cy="1463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22" name="Textplatzhalter 21"/>
          <p:cNvSpPr>
            <a:spLocks noGrp="1"/>
          </p:cNvSpPr>
          <p:nvPr>
            <p:ph type="body" sz="quarter" idx="13" hasCustomPrompt="1"/>
          </p:nvPr>
        </p:nvSpPr>
        <p:spPr>
          <a:xfrm>
            <a:off x="7142163" y="639763"/>
            <a:ext cx="2449512" cy="1262062"/>
          </a:xfrm>
        </p:spPr>
        <p:txBody>
          <a:bodyPr rtlCol="0" anchor="ctr">
            <a:noAutofit/>
          </a:bodyPr>
          <a:lstStyle>
            <a:lvl1pPr marL="0" indent="0" algn="ctr" rtl="0">
              <a:lnSpc>
                <a:spcPct val="85000"/>
              </a:lnSpc>
              <a:spcBef>
                <a:spcPts val="0"/>
              </a:spcBef>
              <a:buNone/>
              <a:defRPr sz="3600">
                <a:solidFill>
                  <a:schemeClr val="tx2"/>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Geschäft</a:t>
            </a:r>
            <a:br>
              <a:rPr lang="de-DE" noProof="0" dirty="0" smtClean="0"/>
            </a:br>
            <a:r>
              <a:rPr lang="de-DE" noProof="0" dirty="0" smtClean="0"/>
              <a:t>Name</a:t>
            </a:r>
            <a:endParaRPr lang="de-DE" noProof="0" dirty="0"/>
          </a:p>
        </p:txBody>
      </p:sp>
      <p:sp>
        <p:nvSpPr>
          <p:cNvPr id="23" name="Textplatzhalter 21"/>
          <p:cNvSpPr>
            <a:spLocks noGrp="1"/>
          </p:cNvSpPr>
          <p:nvPr>
            <p:ph type="body" sz="quarter" idx="14" hasCustomPrompt="1"/>
          </p:nvPr>
        </p:nvSpPr>
        <p:spPr>
          <a:xfrm>
            <a:off x="3758184" y="4965700"/>
            <a:ext cx="2449512" cy="500234"/>
          </a:xfrm>
        </p:spPr>
        <p:txBody>
          <a:bodyPr rtlCol="0" anchor="b">
            <a:noAutofit/>
          </a:bodyPr>
          <a:lstStyle>
            <a:lvl1pPr marL="0" indent="0" algn="ctr" rtl="0">
              <a:lnSpc>
                <a:spcPct val="85000"/>
              </a:lnSpc>
              <a:spcBef>
                <a:spcPts val="0"/>
              </a:spcBef>
              <a:buNone/>
              <a:defRPr sz="16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Firmenname</a:t>
            </a:r>
            <a:endParaRPr lang="de-DE" noProof="0" dirty="0"/>
          </a:p>
        </p:txBody>
      </p:sp>
      <p:sp>
        <p:nvSpPr>
          <p:cNvPr id="24" name="Textplatzhalter 21"/>
          <p:cNvSpPr>
            <a:spLocks noGrp="1"/>
          </p:cNvSpPr>
          <p:nvPr>
            <p:ph type="body" sz="quarter" idx="15" hasCustomPrompt="1"/>
          </p:nvPr>
        </p:nvSpPr>
        <p:spPr>
          <a:xfrm>
            <a:off x="3758184" y="5465711"/>
            <a:ext cx="2449512" cy="973189"/>
          </a:xfrm>
        </p:spPr>
        <p:txBody>
          <a:bodyPr rtlCol="0" anchor="t">
            <a:noAutofit/>
          </a:bodyPr>
          <a:lstStyle>
            <a:lvl1pPr marL="0" indent="0" algn="ctr" rtl="0">
              <a:lnSpc>
                <a:spcPct val="100000"/>
              </a:lnSpc>
              <a:spcBef>
                <a:spcPts val="0"/>
              </a:spcBef>
              <a:buNone/>
              <a:defRPr sz="1100">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Geschäftskontaktinformationen</a:t>
            </a:r>
            <a:endParaRPr lang="de-DE" noProof="0" dirty="0"/>
          </a:p>
        </p:txBody>
      </p:sp>
      <p:sp>
        <p:nvSpPr>
          <p:cNvPr id="27" name="Textplatzhalter 21"/>
          <p:cNvSpPr>
            <a:spLocks noGrp="1"/>
          </p:cNvSpPr>
          <p:nvPr>
            <p:ph type="body" sz="quarter" idx="18" hasCustomPrompt="1"/>
          </p:nvPr>
        </p:nvSpPr>
        <p:spPr>
          <a:xfrm>
            <a:off x="3758184" y="6854395"/>
            <a:ext cx="2449512" cy="448347"/>
          </a:xfrm>
        </p:spPr>
        <p:txBody>
          <a:bodyPr rtlCol="0" anchor="ctr">
            <a:noAutofit/>
          </a:bodyPr>
          <a:lstStyle>
            <a:lvl1pPr marL="0" indent="0" algn="ctr" rtl="0">
              <a:lnSpc>
                <a:spcPct val="100000"/>
              </a:lnSpc>
              <a:spcBef>
                <a:spcPts val="0"/>
              </a:spcBef>
              <a:buNone/>
              <a:defRPr sz="1100">
                <a:solidFill>
                  <a:schemeClr val="bg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Website-URL</a:t>
            </a:r>
            <a:endParaRPr lang="de-DE" noProof="0" dirty="0"/>
          </a:p>
        </p:txBody>
      </p:sp>
      <p:sp>
        <p:nvSpPr>
          <p:cNvPr id="28" name="Textplatzhalter 21"/>
          <p:cNvSpPr>
            <a:spLocks noGrp="1"/>
          </p:cNvSpPr>
          <p:nvPr>
            <p:ph type="body" sz="quarter" idx="19" hasCustomPrompt="1"/>
          </p:nvPr>
        </p:nvSpPr>
        <p:spPr>
          <a:xfrm>
            <a:off x="457200" y="4736592"/>
            <a:ext cx="2359152" cy="2075688"/>
          </a:xfrm>
        </p:spPr>
        <p:txBody>
          <a:bodyPr lIns="182880" rIns="182880" rtlCol="0" anchor="ctr">
            <a:noAutofit/>
          </a:bodyPr>
          <a:lstStyle>
            <a:lvl1pPr marL="0" indent="0" algn="l" rtl="0">
              <a:lnSpc>
                <a:spcPct val="130000"/>
              </a:lnSpc>
              <a:spcBef>
                <a:spcPts val="0"/>
              </a:spcBef>
              <a:buNone/>
              <a:defRPr sz="1100">
                <a:solidFill>
                  <a:schemeClr val="bg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Klicken Sie, um Text hinzuzufügen.</a:t>
            </a:r>
            <a:endParaRPr lang="de-DE" noProof="0" dirty="0"/>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nenseite">
    <p:spTree>
      <p:nvGrpSpPr>
        <p:cNvPr id="1" name=""/>
        <p:cNvGrpSpPr/>
        <p:nvPr/>
      </p:nvGrpSpPr>
      <p:grpSpPr>
        <a:xfrm>
          <a:off x="0" y="0"/>
          <a:ext cx="0" cy="0"/>
          <a:chOff x="0" y="0"/>
          <a:chExt cx="0" cy="0"/>
        </a:xfrm>
      </p:grpSpPr>
      <p:sp>
        <p:nvSpPr>
          <p:cNvPr id="32" name="Rechteck 31"/>
          <p:cNvSpPr/>
          <p:nvPr userDrawn="1"/>
        </p:nvSpPr>
        <p:spPr>
          <a:xfrm>
            <a:off x="3849624" y="685800"/>
            <a:ext cx="2450592" cy="395039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4" name="Rechteck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10" name="Rechteck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12" name="Bildplatzhalter 11"/>
          <p:cNvSpPr>
            <a:spLocks noGrp="1"/>
          </p:cNvSpPr>
          <p:nvPr>
            <p:ph type="pic" sz="quarter" idx="10"/>
          </p:nvPr>
        </p:nvSpPr>
        <p:spPr>
          <a:xfrm>
            <a:off x="457200" y="685800"/>
            <a:ext cx="2450592" cy="2276856"/>
          </a:xfrm>
        </p:spPr>
        <p:txBody>
          <a:bodyPr tIns="457200" rtlCol="0">
            <a:normAutofit/>
          </a:bodyPr>
          <a:lstStyle>
            <a:lvl1pPr marL="0" indent="0" algn="ctr" rtl="0">
              <a:buNone/>
              <a:defRPr sz="2000"/>
            </a:lvl1pPr>
          </a:lstStyle>
          <a:p>
            <a:pPr rtl="0"/>
            <a:r>
              <a:rPr lang="de-DE" noProof="0" dirty="0" smtClean="0"/>
              <a:t>Klicken Sie, um ein Bild hinzuzufügen.</a:t>
            </a:r>
            <a:endParaRPr lang="de-DE" noProof="0" dirty="0"/>
          </a:p>
        </p:txBody>
      </p:sp>
      <p:sp>
        <p:nvSpPr>
          <p:cNvPr id="13" name="Rechteck 12"/>
          <p:cNvSpPr/>
          <p:nvPr userDrawn="1"/>
        </p:nvSpPr>
        <p:spPr>
          <a:xfrm>
            <a:off x="3849624" y="457200"/>
            <a:ext cx="245059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14" name="Rechteck 13"/>
          <p:cNvSpPr/>
          <p:nvPr userDrawn="1"/>
        </p:nvSpPr>
        <p:spPr>
          <a:xfrm>
            <a:off x="3849624" y="6854395"/>
            <a:ext cx="245059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16" name="Rechteck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17" name="Rechteck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31" name="Textplatzhalter 21"/>
          <p:cNvSpPr>
            <a:spLocks noGrp="1"/>
          </p:cNvSpPr>
          <p:nvPr>
            <p:ph type="body" sz="quarter" idx="20" hasCustomPrompt="1"/>
          </p:nvPr>
        </p:nvSpPr>
        <p:spPr>
          <a:xfrm>
            <a:off x="457200" y="3004771"/>
            <a:ext cx="2450592" cy="662354"/>
          </a:xfrm>
        </p:spPr>
        <p:txBody>
          <a:bodyPr lIns="91440" rIns="91440" bIns="0" rtlCol="0" anchor="b">
            <a:noAutofit/>
          </a:bodyPr>
          <a:lstStyle>
            <a:lvl1pPr marL="0" indent="0" algn="l" rtl="0">
              <a:lnSpc>
                <a:spcPct val="114000"/>
              </a:lnSpc>
              <a:spcBef>
                <a:spcPts val="800"/>
              </a:spcBef>
              <a:buNone/>
              <a:defRPr sz="20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Klicken Sie, um Text hinzuzufügen.</a:t>
            </a:r>
            <a:endParaRPr lang="de-DE" noProof="0" dirty="0"/>
          </a:p>
        </p:txBody>
      </p:sp>
      <p:sp>
        <p:nvSpPr>
          <p:cNvPr id="33" name="Textplatzhalter 21"/>
          <p:cNvSpPr>
            <a:spLocks noGrp="1"/>
          </p:cNvSpPr>
          <p:nvPr>
            <p:ph type="body" sz="quarter" idx="21" hasCustomPrompt="1"/>
          </p:nvPr>
        </p:nvSpPr>
        <p:spPr>
          <a:xfrm>
            <a:off x="4114800" y="914400"/>
            <a:ext cx="1943100" cy="3352800"/>
          </a:xfrm>
        </p:spPr>
        <p:txBody>
          <a:bodyPr lIns="91440" tIns="91440" rIns="91440" bIns="91440" rtlCol="0" anchor="ctr">
            <a:noAutofit/>
          </a:bodyPr>
          <a:lstStyle>
            <a:lvl1pPr marL="0" indent="0" algn="l" rtl="0">
              <a:lnSpc>
                <a:spcPct val="130000"/>
              </a:lnSpc>
              <a:spcBef>
                <a:spcPts val="800"/>
              </a:spcBef>
              <a:buNone/>
              <a:defRPr sz="1600">
                <a:solidFill>
                  <a:schemeClr val="accent2">
                    <a:lumMod val="75000"/>
                  </a:schemeClr>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Klicken Sie, um Text hinzuzufügen.</a:t>
            </a:r>
            <a:endParaRPr lang="de-DE" noProof="0" dirty="0"/>
          </a:p>
        </p:txBody>
      </p:sp>
      <p:sp>
        <p:nvSpPr>
          <p:cNvPr id="34" name="Bildplatzhalter 11"/>
          <p:cNvSpPr>
            <a:spLocks noGrp="1"/>
          </p:cNvSpPr>
          <p:nvPr>
            <p:ph type="pic" sz="quarter" idx="22"/>
          </p:nvPr>
        </p:nvSpPr>
        <p:spPr>
          <a:xfrm>
            <a:off x="3849624" y="4690587"/>
            <a:ext cx="2450592" cy="2110626"/>
          </a:xfrm>
        </p:spPr>
        <p:txBody>
          <a:bodyPr tIns="457200" rtlCol="0">
            <a:normAutofit/>
          </a:bodyPr>
          <a:lstStyle>
            <a:lvl1pPr marL="0" indent="0" algn="ctr" rtl="0">
              <a:buNone/>
              <a:defRPr sz="2000"/>
            </a:lvl1pPr>
          </a:lstStyle>
          <a:p>
            <a:pPr rtl="0"/>
            <a:r>
              <a:rPr lang="de-DE" noProof="0" dirty="0" smtClean="0"/>
              <a:t>Klicken Sie, um ein Bild hinzuzufügen.</a:t>
            </a:r>
            <a:endParaRPr lang="de-DE" noProof="0" dirty="0"/>
          </a:p>
        </p:txBody>
      </p:sp>
      <p:sp>
        <p:nvSpPr>
          <p:cNvPr id="36" name="Textplatzhalter 21"/>
          <p:cNvSpPr>
            <a:spLocks noGrp="1"/>
          </p:cNvSpPr>
          <p:nvPr>
            <p:ph type="body" sz="quarter" idx="24" hasCustomPrompt="1"/>
          </p:nvPr>
        </p:nvSpPr>
        <p:spPr>
          <a:xfrm>
            <a:off x="7235571" y="4507666"/>
            <a:ext cx="2359152" cy="356616"/>
          </a:xfrm>
        </p:spPr>
        <p:txBody>
          <a:bodyPr lIns="91440" rIns="91440" bIns="0" rtlCol="0" anchor="b">
            <a:noAutofit/>
          </a:bodyPr>
          <a:lstStyle>
            <a:lvl1pPr marL="0" indent="0" algn="l" rtl="0">
              <a:lnSpc>
                <a:spcPct val="114000"/>
              </a:lnSpc>
              <a:spcBef>
                <a:spcPts val="800"/>
              </a:spcBef>
              <a:buNone/>
              <a:defRPr sz="12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Klicken Sie, um Text hinzuzufügen.</a:t>
            </a:r>
            <a:endParaRPr lang="de-DE" noProof="0" dirty="0"/>
          </a:p>
        </p:txBody>
      </p:sp>
      <p:sp>
        <p:nvSpPr>
          <p:cNvPr id="38" name="Textplatzhalter 21"/>
          <p:cNvSpPr>
            <a:spLocks noGrp="1"/>
          </p:cNvSpPr>
          <p:nvPr>
            <p:ph type="body" sz="quarter" idx="26" hasCustomPrompt="1"/>
          </p:nvPr>
        </p:nvSpPr>
        <p:spPr>
          <a:xfrm>
            <a:off x="7235571" y="2731088"/>
            <a:ext cx="2359152" cy="360347"/>
          </a:xfrm>
        </p:spPr>
        <p:txBody>
          <a:bodyPr lIns="91440" rIns="91440" bIns="0" rtlCol="0" anchor="b">
            <a:noAutofit/>
          </a:bodyPr>
          <a:lstStyle>
            <a:lvl1pPr marL="0" indent="0" algn="l" rtl="0">
              <a:lnSpc>
                <a:spcPct val="114000"/>
              </a:lnSpc>
              <a:spcBef>
                <a:spcPts val="800"/>
              </a:spcBef>
              <a:buNone/>
              <a:defRPr sz="12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Klicken Sie, um Text hinzuzufügen.</a:t>
            </a:r>
            <a:endParaRPr lang="de-DE" noProof="0" dirty="0"/>
          </a:p>
        </p:txBody>
      </p:sp>
      <p:sp>
        <p:nvSpPr>
          <p:cNvPr id="40" name="Textplatzhalter 21"/>
          <p:cNvSpPr>
            <a:spLocks noGrp="1"/>
          </p:cNvSpPr>
          <p:nvPr>
            <p:ph type="body" sz="quarter" idx="28" hasCustomPrompt="1"/>
          </p:nvPr>
        </p:nvSpPr>
        <p:spPr>
          <a:xfrm>
            <a:off x="7235571" y="807026"/>
            <a:ext cx="2359152" cy="356616"/>
          </a:xfrm>
        </p:spPr>
        <p:txBody>
          <a:bodyPr lIns="91440" rIns="91440" bIns="0" rtlCol="0" anchor="b">
            <a:noAutofit/>
          </a:bodyPr>
          <a:lstStyle>
            <a:lvl1pPr marL="0" indent="0" algn="l" rtl="0">
              <a:lnSpc>
                <a:spcPct val="114000"/>
              </a:lnSpc>
              <a:spcBef>
                <a:spcPts val="800"/>
              </a:spcBef>
              <a:buNone/>
              <a:defRPr sz="12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Klicken Sie, um Text hinzuzufügen.</a:t>
            </a:r>
            <a:endParaRPr lang="de-DE" noProof="0" dirty="0"/>
          </a:p>
        </p:txBody>
      </p:sp>
      <p:sp>
        <p:nvSpPr>
          <p:cNvPr id="43" name="Textplatzhalter 21"/>
          <p:cNvSpPr>
            <a:spLocks noGrp="1"/>
          </p:cNvSpPr>
          <p:nvPr>
            <p:ph type="body" sz="quarter" idx="31" hasCustomPrompt="1"/>
          </p:nvPr>
        </p:nvSpPr>
        <p:spPr>
          <a:xfrm>
            <a:off x="457200" y="3704131"/>
            <a:ext cx="2450592" cy="3074219"/>
          </a:xfrm>
        </p:spPr>
        <p:txBody>
          <a:bodyPr lIns="91440" rIns="91440" rtlCol="0" anchor="t">
            <a:noAutofit/>
          </a:bodyPr>
          <a:lstStyle>
            <a:lvl1pPr marL="182880" indent="-182880" algn="l" rtl="0">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de-DE" noProof="0" dirty="0" smtClean="0"/>
              <a:t>Klicken Sie, um Text hinzuzufügen.</a:t>
            </a:r>
            <a:endParaRPr lang="de-DE" noProof="0" dirty="0"/>
          </a:p>
        </p:txBody>
      </p:sp>
      <p:sp>
        <p:nvSpPr>
          <p:cNvPr id="45" name="Textplatzhalter 21"/>
          <p:cNvSpPr>
            <a:spLocks noGrp="1"/>
          </p:cNvSpPr>
          <p:nvPr>
            <p:ph type="body" sz="quarter" idx="33" hasCustomPrompt="1"/>
          </p:nvPr>
        </p:nvSpPr>
        <p:spPr>
          <a:xfrm>
            <a:off x="7235571" y="1170442"/>
            <a:ext cx="2359152" cy="1560646"/>
          </a:xfrm>
        </p:spPr>
        <p:txBody>
          <a:bodyPr lIns="91440" rIns="91440" rtlCol="0" anchor="t">
            <a:noAutofit/>
          </a:bodyPr>
          <a:lstStyle>
            <a:lvl1pPr marL="182880" indent="-182880" algn="l" rtl="0">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de-DE" noProof="0" dirty="0" smtClean="0"/>
              <a:t>Klicken Sie, um Text hinzuzufügen.</a:t>
            </a:r>
            <a:endParaRPr lang="de-DE" noProof="0" dirty="0"/>
          </a:p>
        </p:txBody>
      </p:sp>
      <p:sp>
        <p:nvSpPr>
          <p:cNvPr id="46" name="Textplatzhalter 21"/>
          <p:cNvSpPr>
            <a:spLocks noGrp="1"/>
          </p:cNvSpPr>
          <p:nvPr>
            <p:ph type="body" sz="quarter" idx="34" hasCustomPrompt="1"/>
          </p:nvPr>
        </p:nvSpPr>
        <p:spPr>
          <a:xfrm>
            <a:off x="7235571" y="3091437"/>
            <a:ext cx="2359152" cy="1393177"/>
          </a:xfrm>
        </p:spPr>
        <p:txBody>
          <a:bodyPr lIns="91440" rIns="91440" rtlCol="0" anchor="t">
            <a:noAutofit/>
          </a:bodyPr>
          <a:lstStyle>
            <a:lvl1pPr marL="182880" indent="-182880" algn="l" rtl="0">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de-DE" noProof="0" dirty="0" smtClean="0"/>
              <a:t>Klicken Sie, um Text hinzuzufügen.</a:t>
            </a:r>
            <a:endParaRPr lang="de-DE" noProof="0" dirty="0"/>
          </a:p>
        </p:txBody>
      </p:sp>
      <p:sp>
        <p:nvSpPr>
          <p:cNvPr id="47" name="Textplatzhalter 21"/>
          <p:cNvSpPr>
            <a:spLocks noGrp="1"/>
          </p:cNvSpPr>
          <p:nvPr>
            <p:ph type="body" sz="quarter" idx="35" hasCustomPrompt="1"/>
          </p:nvPr>
        </p:nvSpPr>
        <p:spPr>
          <a:xfrm>
            <a:off x="7235571" y="4873246"/>
            <a:ext cx="2359152" cy="1905104"/>
          </a:xfrm>
        </p:spPr>
        <p:txBody>
          <a:bodyPr lIns="91440" rIns="91440" rtlCol="0" anchor="t">
            <a:noAutofit/>
          </a:bodyPr>
          <a:lstStyle>
            <a:lvl1pPr marL="182880" indent="-182880" algn="l" rtl="0">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de-DE" noProof="0" dirty="0" smtClean="0"/>
              <a:t>Klicken Sie, um Text hinzuzufügen.</a:t>
            </a:r>
            <a:endParaRPr lang="de-DE" noProof="0" dirty="0"/>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pPr rtl="0"/>
            <a:r>
              <a:rPr lang="de-DE" noProof="0" dirty="0" smtClean="0"/>
              <a:t>Titelmasterformat durch Klicken bearbeiten</a:t>
            </a:r>
            <a:endParaRPr lang="de-DE" noProof="0" dirty="0"/>
          </a:p>
        </p:txBody>
      </p:sp>
      <p:sp>
        <p:nvSpPr>
          <p:cNvPr id="3" name="Textplatzhalt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rtl="0"/>
            <a:r>
              <a:rPr lang="de-DE" noProof="0" dirty="0" smtClean="0"/>
              <a:t>Textmasterformat bearbeiten</a:t>
            </a:r>
          </a:p>
          <a:p>
            <a:pPr lvl="1" rtl="0"/>
            <a:r>
              <a:rPr lang="de-DE" noProof="0" dirty="0" smtClean="0"/>
              <a:t>Zweite Ebene</a:t>
            </a:r>
          </a:p>
          <a:p>
            <a:pPr lvl="2" rtl="0"/>
            <a:r>
              <a:rPr lang="de-DE" noProof="0" dirty="0" smtClean="0"/>
              <a:t>Dritte Ebene</a:t>
            </a:r>
          </a:p>
          <a:p>
            <a:pPr lvl="3" rtl="0"/>
            <a:r>
              <a:rPr lang="de-DE" noProof="0" dirty="0" smtClean="0"/>
              <a:t>Vierte Ebene</a:t>
            </a:r>
          </a:p>
          <a:p>
            <a:pPr lvl="4" rtl="0"/>
            <a:r>
              <a:rPr lang="de-DE" noProof="0" dirty="0" smtClean="0"/>
              <a:t>Fünfte Ebene</a:t>
            </a:r>
            <a:endParaRPr lang="de-DE" noProof="0" dirty="0"/>
          </a:p>
        </p:txBody>
      </p:sp>
      <p:sp>
        <p:nvSpPr>
          <p:cNvPr id="4" name="Datumsplatzhalt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rtl="0">
              <a:defRPr sz="1320">
                <a:solidFill>
                  <a:schemeClr val="tx1">
                    <a:tint val="75000"/>
                  </a:schemeClr>
                </a:solidFill>
              </a:defRPr>
            </a:lvl1pPr>
          </a:lstStyle>
          <a:p>
            <a:fld id="{4D5FC081-552D-4AF2-ABA4-F6C38E367A52}" type="datetime1">
              <a:rPr lang="de-DE" smtClean="0"/>
              <a:pPr/>
              <a:t>28.01.2014</a:t>
            </a:fld>
            <a:endParaRPr lang="de-DE" dirty="0"/>
          </a:p>
        </p:txBody>
      </p:sp>
      <p:sp>
        <p:nvSpPr>
          <p:cNvPr id="5" name="Fußzeilenplatzhalt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rtl="0">
              <a:defRPr sz="1320">
                <a:solidFill>
                  <a:schemeClr val="tx1">
                    <a:tint val="75000"/>
                  </a:schemeClr>
                </a:solidFill>
              </a:defRPr>
            </a:lvl1pPr>
          </a:lstStyle>
          <a:p>
            <a:pPr rtl="0"/>
            <a:endParaRPr lang="de-DE" noProof="0" dirty="0"/>
          </a:p>
        </p:txBody>
      </p:sp>
      <p:sp>
        <p:nvSpPr>
          <p:cNvPr id="6" name="Foliennummernplatzhalt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l" rtl="0">
              <a:defRPr sz="1320">
                <a:solidFill>
                  <a:schemeClr val="tx1">
                    <a:tint val="75000"/>
                  </a:schemeClr>
                </a:solidFill>
              </a:defRPr>
            </a:lvl1pPr>
          </a:lstStyle>
          <a:p>
            <a:pPr algn="r"/>
            <a:r>
              <a:rPr lang="de-DE" noProof="0" dirty="0" smtClean="0"/>
              <a:t>‹Nr.›</a:t>
            </a:r>
            <a:endParaRPr lang="de-DE" noProof="0" dirty="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platzhalter 14"/>
          <p:cNvSpPr>
            <a:spLocks noGrp="1"/>
          </p:cNvSpPr>
          <p:nvPr>
            <p:ph type="body" sz="quarter" idx="13"/>
          </p:nvPr>
        </p:nvSpPr>
        <p:spPr/>
        <p:txBody>
          <a:bodyPr rtlCol="0"/>
          <a:lstStyle/>
          <a:p>
            <a:pPr rtl="0"/>
            <a:r>
              <a:rPr lang="de-DE" sz="2800" i="1" dirty="0" smtClean="0"/>
              <a:t>Margot</a:t>
            </a:r>
          </a:p>
          <a:p>
            <a:pPr rtl="0"/>
            <a:r>
              <a:rPr lang="de-DE" b="1" dirty="0" smtClean="0"/>
              <a:t>Reisen</a:t>
            </a:r>
            <a:endParaRPr lang="de-DE" b="1" dirty="0"/>
          </a:p>
        </p:txBody>
      </p:sp>
      <p:sp>
        <p:nvSpPr>
          <p:cNvPr id="16" name="Textplatzhalter 15"/>
          <p:cNvSpPr>
            <a:spLocks noGrp="1"/>
          </p:cNvSpPr>
          <p:nvPr>
            <p:ph type="body" sz="quarter" idx="14"/>
          </p:nvPr>
        </p:nvSpPr>
        <p:spPr/>
        <p:txBody>
          <a:bodyPr rtlCol="0"/>
          <a:lstStyle/>
          <a:p>
            <a:pPr rtl="0"/>
            <a:r>
              <a:rPr lang="de-DE" i="1" dirty="0" smtClean="0"/>
              <a:t>Margot</a:t>
            </a:r>
            <a:r>
              <a:rPr lang="de-DE" dirty="0" smtClean="0"/>
              <a:t> </a:t>
            </a:r>
            <a:r>
              <a:rPr lang="de-DE" b="1" dirty="0" smtClean="0"/>
              <a:t>Reisen</a:t>
            </a:r>
            <a:endParaRPr lang="de-DE" b="1" dirty="0"/>
          </a:p>
        </p:txBody>
      </p:sp>
      <p:sp>
        <p:nvSpPr>
          <p:cNvPr id="17" name="Textplatzhalter 16"/>
          <p:cNvSpPr>
            <a:spLocks noGrp="1"/>
          </p:cNvSpPr>
          <p:nvPr>
            <p:ph type="body" sz="quarter" idx="15"/>
          </p:nvPr>
        </p:nvSpPr>
        <p:spPr/>
        <p:txBody>
          <a:bodyPr rtlCol="0"/>
          <a:lstStyle/>
          <a:p>
            <a:pPr rtl="0"/>
            <a:r>
              <a:rPr lang="de-DE" dirty="0" smtClean="0"/>
              <a:t>Hauptstraße 67</a:t>
            </a:r>
          </a:p>
          <a:p>
            <a:pPr rtl="0"/>
            <a:r>
              <a:rPr lang="de-DE" dirty="0" smtClean="0"/>
              <a:t>50666 Köln</a:t>
            </a:r>
          </a:p>
          <a:p>
            <a:pPr rtl="0"/>
            <a:endParaRPr lang="de-DE" dirty="0" smtClean="0"/>
          </a:p>
          <a:p>
            <a:pPr rtl="0"/>
            <a:r>
              <a:rPr lang="de-DE" dirty="0" smtClean="0"/>
              <a:t>(0221) 55 51 234</a:t>
            </a:r>
          </a:p>
          <a:p>
            <a:pPr rtl="0"/>
            <a:r>
              <a:rPr lang="de-DE" dirty="0" smtClean="0"/>
              <a:t>kontakt@margotreisen.com</a:t>
            </a:r>
          </a:p>
          <a:p>
            <a:pPr rtl="0"/>
            <a:endParaRPr lang="de-DE" dirty="0"/>
          </a:p>
        </p:txBody>
      </p:sp>
      <p:sp>
        <p:nvSpPr>
          <p:cNvPr id="20" name="Textplatzhalter 19"/>
          <p:cNvSpPr>
            <a:spLocks noGrp="1"/>
          </p:cNvSpPr>
          <p:nvPr>
            <p:ph type="body" sz="quarter" idx="18"/>
          </p:nvPr>
        </p:nvSpPr>
        <p:spPr/>
        <p:txBody>
          <a:bodyPr rtlCol="0"/>
          <a:lstStyle/>
          <a:p>
            <a:pPr rtl="0"/>
            <a:r>
              <a:rPr lang="de-DE" dirty="0" smtClean="0"/>
              <a:t>www.margotreisen.com</a:t>
            </a:r>
            <a:endParaRPr lang="de-DE" dirty="0"/>
          </a:p>
        </p:txBody>
      </p:sp>
      <p:sp>
        <p:nvSpPr>
          <p:cNvPr id="21" name="Textplatzhalter 20"/>
          <p:cNvSpPr>
            <a:spLocks noGrp="1"/>
          </p:cNvSpPr>
          <p:nvPr>
            <p:ph type="body" sz="quarter" idx="19"/>
          </p:nvPr>
        </p:nvSpPr>
        <p:spPr/>
        <p:txBody>
          <a:bodyPr rtlCol="0"/>
          <a:lstStyle/>
          <a:p>
            <a:pPr rtl="0"/>
            <a:r>
              <a:rPr lang="de-DE" dirty="0" smtClean="0"/>
              <a:t>"Wir empfehlen Margot Reisen ohne Einschränkung.  Wir wurden umfassend beraten und konnten völlig stressfrei reisen."</a:t>
            </a:r>
          </a:p>
          <a:p>
            <a:pPr rtl="0"/>
            <a:endParaRPr lang="de-DE" dirty="0" smtClean="0"/>
          </a:p>
          <a:p>
            <a:pPr algn="r" rtl="0"/>
            <a:r>
              <a:rPr lang="de-DE" i="1" dirty="0" smtClean="0"/>
              <a:t>~ Lara Wolfe</a:t>
            </a:r>
            <a:endParaRPr lang="de-DE" i="1" dirty="0"/>
          </a:p>
        </p:txBody>
      </p:sp>
      <p:pic>
        <p:nvPicPr>
          <p:cNvPr id="3" name="Bildplatzhalter 2" descr="Stufen mit Pflastersteinen, die zu den Villen führen" title="Reisebild"/>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a:stretch>
            <a:fillRect/>
          </a:stretch>
        </p:blipFill>
        <p:spPr/>
      </p:pic>
      <p:pic>
        <p:nvPicPr>
          <p:cNvPr id="5" name="Bildplatzhalter 4" descr="Verzierte Tür mit Ozean im Hintergrund" title="Reisebild"/>
          <p:cNvPicPr>
            <a:picLocks noGrp="1" noChangeAspect="1"/>
          </p:cNvPicPr>
          <p:nvPr>
            <p:ph type="pic" sz="quarter" idx="11"/>
          </p:nvPr>
        </p:nvPicPr>
        <p:blipFill>
          <a:blip r:embed="rId4" cstate="print">
            <a:extLst>
              <a:ext uri="{28A0092B-C50C-407E-A947-70E740481C1C}">
                <a14:useLocalDpi xmlns:a14="http://schemas.microsoft.com/office/drawing/2010/main" val="0"/>
              </a:ext>
            </a:extLst>
          </a:blip>
          <a:srcRect/>
          <a:stretch>
            <a:fillRect/>
          </a:stretch>
        </p:blipFill>
        <p:spPr/>
      </p:pic>
      <p:pic>
        <p:nvPicPr>
          <p:cNvPr id="7" name="Bildplatzhalter 6" descr="Holzpier, das zu einer heißen Quelle führt" title="Reisebild"/>
          <p:cNvPicPr>
            <a:picLocks noGrp="1" noChangeAspect="1"/>
          </p:cNvPicPr>
          <p:nvPr>
            <p:ph type="pic" sz="quarter" idx="12"/>
          </p:nvPr>
        </p:nvPicPr>
        <p:blipFill>
          <a:blip r:embed="rId5" cstate="print">
            <a:extLst>
              <a:ext uri="{28A0092B-C50C-407E-A947-70E740481C1C}">
                <a14:useLocalDpi xmlns:a14="http://schemas.microsoft.com/office/drawing/2010/main" val="0"/>
              </a:ext>
            </a:extLst>
          </a:blip>
          <a:srcRect/>
          <a:stretch>
            <a:fillRect/>
          </a:stretch>
        </p:blipFill>
        <p:spPr/>
      </p:pic>
      <p:cxnSp>
        <p:nvCxnSpPr>
          <p:cNvPr id="12" name="Gerader Verbinder 11"/>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platzhalter 2" descr="Flugzeug am Himmel" title="Reisebild"/>
          <p:cNvPicPr>
            <a:picLocks noGrp="1" noChangeAspect="1"/>
          </p:cNvPicPr>
          <p:nvPr>
            <p:ph type="pic" sz="quarter" idx="10"/>
          </p:nvPr>
        </p:nvPicPr>
        <p:blipFill rotWithShape="1">
          <a:blip r:embed="rId3" cstate="print">
            <a:extLst>
              <a:ext uri="{28A0092B-C50C-407E-A947-70E740481C1C}">
                <a14:useLocalDpi xmlns:a14="http://schemas.microsoft.com/office/drawing/2010/main" val="0"/>
              </a:ext>
            </a:extLst>
          </a:blip>
          <a:srcRect/>
          <a:stretch/>
        </p:blipFill>
        <p:spPr/>
      </p:pic>
      <p:sp>
        <p:nvSpPr>
          <p:cNvPr id="4" name="Textplatzhalter 3"/>
          <p:cNvSpPr>
            <a:spLocks noGrp="1"/>
          </p:cNvSpPr>
          <p:nvPr>
            <p:ph type="body" sz="quarter" idx="20"/>
          </p:nvPr>
        </p:nvSpPr>
        <p:spPr/>
        <p:txBody>
          <a:bodyPr rtlCol="0"/>
          <a:lstStyle/>
          <a:p>
            <a:pPr rtl="0"/>
            <a:r>
              <a:rPr lang="de-DE" dirty="0" smtClean="0"/>
              <a:t>Über uns</a:t>
            </a:r>
            <a:endParaRPr lang="de-DE" dirty="0"/>
          </a:p>
        </p:txBody>
      </p:sp>
      <p:sp>
        <p:nvSpPr>
          <p:cNvPr id="28" name="Textplatzhalter 27"/>
          <p:cNvSpPr>
            <a:spLocks noGrp="1"/>
          </p:cNvSpPr>
          <p:nvPr>
            <p:ph type="body" sz="quarter" idx="21"/>
          </p:nvPr>
        </p:nvSpPr>
        <p:spPr/>
        <p:txBody>
          <a:bodyPr rtlCol="0"/>
          <a:lstStyle/>
          <a:p>
            <a:pPr rtl="0"/>
            <a:r>
              <a:rPr lang="de-DE" dirty="0" smtClean="0"/>
              <a:t>"Wir buchen Ihre Reise nicht einfach, </a:t>
            </a:r>
            <a:br>
              <a:rPr lang="de-DE" dirty="0" smtClean="0"/>
            </a:br>
            <a:r>
              <a:rPr lang="de-DE" dirty="0" smtClean="0"/>
              <a:t>wir helfen Ihnen dabei, Ihre Reiseträume wahr zu machen, wenn Sie </a:t>
            </a:r>
            <a:r>
              <a:rPr lang="de-DE" dirty="0" smtClean="0"/>
              <a:t>uns </a:t>
            </a:r>
            <a:r>
              <a:rPr lang="de-DE" dirty="0" smtClean="0"/>
              <a:t>eine Vorstellung davon geben, wonach Sie suchen."</a:t>
            </a:r>
            <a:endParaRPr lang="de-DE" dirty="0"/>
          </a:p>
        </p:txBody>
      </p:sp>
      <p:pic>
        <p:nvPicPr>
          <p:cNvPr id="6" name="Bildplatzhalter 5" descr="Spitzbogenförmiger Eingang zu einem Iglu mit geöffneten Holztüren" title="Reisebild"/>
          <p:cNvPicPr>
            <a:picLocks noGrp="1" noChangeAspect="1"/>
          </p:cNvPicPr>
          <p:nvPr>
            <p:ph type="pic" sz="quarter" idx="22"/>
          </p:nvPr>
        </p:nvPicPr>
        <p:blipFill>
          <a:blip r:embed="rId4" cstate="print">
            <a:extLst>
              <a:ext uri="{28A0092B-C50C-407E-A947-70E740481C1C}">
                <a14:useLocalDpi xmlns:a14="http://schemas.microsoft.com/office/drawing/2010/main" val="0"/>
              </a:ext>
            </a:extLst>
          </a:blip>
          <a:srcRect/>
          <a:stretch>
            <a:fillRect/>
          </a:stretch>
        </p:blipFill>
        <p:spPr/>
      </p:pic>
      <p:sp>
        <p:nvSpPr>
          <p:cNvPr id="65" name="Textplatzhalter 64"/>
          <p:cNvSpPr>
            <a:spLocks noGrp="1"/>
          </p:cNvSpPr>
          <p:nvPr>
            <p:ph type="body" sz="quarter" idx="24"/>
          </p:nvPr>
        </p:nvSpPr>
        <p:spPr>
          <a:xfrm>
            <a:off x="7235571" y="4601936"/>
            <a:ext cx="2359152" cy="356616"/>
          </a:xfrm>
        </p:spPr>
        <p:txBody>
          <a:bodyPr rtlCol="0"/>
          <a:lstStyle/>
          <a:p>
            <a:pPr rtl="0"/>
            <a:r>
              <a:rPr lang="de-DE" dirty="0" smtClean="0"/>
              <a:t>Wichtige Kunden</a:t>
            </a:r>
            <a:endParaRPr lang="de-DE" dirty="0"/>
          </a:p>
        </p:txBody>
      </p:sp>
      <p:sp>
        <p:nvSpPr>
          <p:cNvPr id="66" name="Textplatzhalter 65"/>
          <p:cNvSpPr>
            <a:spLocks noGrp="1"/>
          </p:cNvSpPr>
          <p:nvPr>
            <p:ph type="body" sz="quarter" idx="26"/>
          </p:nvPr>
        </p:nvSpPr>
        <p:spPr>
          <a:xfrm>
            <a:off x="7235571" y="2806504"/>
            <a:ext cx="2359152" cy="360347"/>
          </a:xfrm>
        </p:spPr>
        <p:txBody>
          <a:bodyPr rtlCol="0"/>
          <a:lstStyle/>
          <a:p>
            <a:pPr rtl="0"/>
            <a:r>
              <a:rPr lang="de-DE" dirty="0" smtClean="0"/>
              <a:t>Angebotene Leistungen</a:t>
            </a:r>
            <a:endParaRPr lang="de-DE" dirty="0"/>
          </a:p>
        </p:txBody>
      </p:sp>
      <p:sp>
        <p:nvSpPr>
          <p:cNvPr id="68" name="Textplatzhalter 67"/>
          <p:cNvSpPr>
            <a:spLocks noGrp="1"/>
          </p:cNvSpPr>
          <p:nvPr>
            <p:ph type="body" sz="quarter" idx="28"/>
          </p:nvPr>
        </p:nvSpPr>
        <p:spPr/>
        <p:txBody>
          <a:bodyPr rtlCol="0"/>
          <a:lstStyle/>
          <a:p>
            <a:pPr rtl="0"/>
            <a:r>
              <a:rPr lang="de-DE" dirty="0" smtClean="0"/>
              <a:t>Servicevorteile</a:t>
            </a:r>
            <a:endParaRPr lang="de-DE" dirty="0"/>
          </a:p>
        </p:txBody>
      </p:sp>
      <p:sp>
        <p:nvSpPr>
          <p:cNvPr id="42" name="Textplatzhalter 41"/>
          <p:cNvSpPr>
            <a:spLocks noGrp="1"/>
          </p:cNvSpPr>
          <p:nvPr>
            <p:ph type="body" sz="quarter" idx="31"/>
          </p:nvPr>
        </p:nvSpPr>
        <p:spPr/>
        <p:txBody>
          <a:bodyPr rtlCol="0"/>
          <a:lstStyle/>
          <a:p>
            <a:pPr marL="0" lvl="0" indent="0" rtl="0">
              <a:buNone/>
            </a:pPr>
            <a:r>
              <a:rPr lang="de-DE" dirty="0" smtClean="0"/>
              <a:t>Margot Reisen ist das Reisebüro der Wahl, wenn Sie eine Reise planen. Wir sind seit mehr als 20 Jahren in Köln ansässig und stolz auf unsere überdurchschnittlichen Leistungsstandards und unseren exzellenten Ruf, der auf Freundlichkeit und genauer Planung beruht.</a:t>
            </a:r>
          </a:p>
          <a:p>
            <a:pPr marL="0" lvl="0" indent="0" rtl="0">
              <a:buNone/>
            </a:pPr>
            <a:r>
              <a:rPr lang="de-DE" dirty="0" smtClean="0"/>
              <a:t>Lara Wolfe und ihre Schwester hatten Köln noch nie verlassen und wünschten sich einen Traumurlaub in den Tropen. Es beunruhigte sie jedoch, dass sie krank werden oder sich in einem fremden Land nicht zurechtfinden könnten. </a:t>
            </a:r>
          </a:p>
          <a:p>
            <a:pPr marL="0" lvl="0" indent="0" rtl="0">
              <a:buNone/>
            </a:pPr>
            <a:r>
              <a:rPr lang="de-DE" dirty="0" smtClean="0"/>
              <a:t>Unser Mitarbeiter hat dann eine völlig durchgeplante Reise zusammengestellt, einschließlich Checklisten, vertrauenswürdigen Kontakten am Urlaubsort und anderen Ressourcen. Die Schwestern waren nach ihrer Rückkehr begierig auf weitere internationale Reisen.</a:t>
            </a:r>
            <a:endParaRPr lang="de-DE" dirty="0"/>
          </a:p>
        </p:txBody>
      </p:sp>
      <p:sp>
        <p:nvSpPr>
          <p:cNvPr id="92" name="Textplatzhalter 91"/>
          <p:cNvSpPr>
            <a:spLocks noGrp="1"/>
          </p:cNvSpPr>
          <p:nvPr>
            <p:ph type="body" sz="quarter" idx="33"/>
          </p:nvPr>
        </p:nvSpPr>
        <p:spPr>
          <a:xfrm>
            <a:off x="7235571" y="1170441"/>
            <a:ext cx="2359152" cy="1629319"/>
          </a:xfrm>
        </p:spPr>
        <p:txBody>
          <a:bodyPr rtlCol="0"/>
          <a:lstStyle/>
          <a:p>
            <a:pPr marL="0" indent="0" rtl="0">
              <a:buNone/>
            </a:pPr>
            <a:r>
              <a:rPr lang="de-DE" dirty="0" smtClean="0"/>
              <a:t>Durch unser umfangreiches Partnernetzwerk bieten wir Ihnen erstklassige Reiseleitungen, darunter die Folgenden:</a:t>
            </a:r>
          </a:p>
          <a:p>
            <a:pPr rtl="0"/>
            <a:r>
              <a:rPr lang="de-DE" dirty="0" smtClean="0"/>
              <a:t>Unterstützung bei der Beantragung eines Reisepasses</a:t>
            </a:r>
          </a:p>
          <a:p>
            <a:pPr rtl="0"/>
            <a:r>
              <a:rPr lang="de-DE" dirty="0" smtClean="0"/>
              <a:t>Planung von Ausflügen</a:t>
            </a:r>
          </a:p>
          <a:p>
            <a:pPr rtl="0"/>
            <a:r>
              <a:rPr lang="de-DE" dirty="0" smtClean="0"/>
              <a:t>Hotel- Flug und Transferpakete</a:t>
            </a:r>
          </a:p>
          <a:p>
            <a:pPr rtl="0"/>
            <a:r>
              <a:rPr lang="de-DE" dirty="0" smtClean="0"/>
              <a:t>Reiseversicherung</a:t>
            </a:r>
            <a:endParaRPr lang="de-DE" dirty="0"/>
          </a:p>
        </p:txBody>
      </p:sp>
      <p:sp>
        <p:nvSpPr>
          <p:cNvPr id="93" name="Textplatzhalter 92"/>
          <p:cNvSpPr>
            <a:spLocks noGrp="1"/>
          </p:cNvSpPr>
          <p:nvPr>
            <p:ph type="body" sz="quarter" idx="34"/>
          </p:nvPr>
        </p:nvSpPr>
        <p:spPr>
          <a:xfrm>
            <a:off x="7235571" y="3166853"/>
            <a:ext cx="2359152" cy="1393177"/>
          </a:xfrm>
        </p:spPr>
        <p:txBody>
          <a:bodyPr rtlCol="0"/>
          <a:lstStyle/>
          <a:p>
            <a:pPr marL="0" indent="0" rtl="0">
              <a:buNone/>
            </a:pPr>
            <a:r>
              <a:rPr lang="de-DE" dirty="0" smtClean="0"/>
              <a:t>Wenn Sie sich für Margot Reisen entscheiden, haben Sie die beste Wahl getroffen. Wir verfügen über Erfahrung und Vielseitigkeit und bieten Ihnen Folgendes:</a:t>
            </a:r>
          </a:p>
          <a:p>
            <a:pPr rtl="0"/>
            <a:r>
              <a:rPr lang="de-DE" dirty="0" smtClean="0"/>
              <a:t>Buchung von Reisen jeder Art</a:t>
            </a:r>
          </a:p>
          <a:p>
            <a:pPr rtl="0"/>
            <a:r>
              <a:rPr lang="de-DE" dirty="0" smtClean="0"/>
              <a:t>Schnelle, gründliche und kompetente Antworten bei Anrufen und Fragen</a:t>
            </a:r>
          </a:p>
          <a:p>
            <a:pPr rtl="0"/>
            <a:r>
              <a:rPr lang="de-DE" dirty="0" smtClean="0"/>
              <a:t>Erfahrene und weit gereiste Mitarbeiter </a:t>
            </a:r>
            <a:endParaRPr lang="de-DE" dirty="0"/>
          </a:p>
        </p:txBody>
      </p:sp>
      <p:sp>
        <p:nvSpPr>
          <p:cNvPr id="94" name="Textplatzhalter 93"/>
          <p:cNvSpPr>
            <a:spLocks noGrp="1"/>
          </p:cNvSpPr>
          <p:nvPr>
            <p:ph type="body" sz="quarter" idx="35"/>
          </p:nvPr>
        </p:nvSpPr>
        <p:spPr>
          <a:xfrm>
            <a:off x="7235571" y="4967516"/>
            <a:ext cx="2359152" cy="1810834"/>
          </a:xfrm>
        </p:spPr>
        <p:txBody>
          <a:bodyPr rtlCol="0"/>
          <a:lstStyle/>
          <a:p>
            <a:pPr marL="0" indent="0" rtl="0">
              <a:buNone/>
            </a:pPr>
            <a:r>
              <a:rPr lang="de-DE" dirty="0" smtClean="0"/>
              <a:t>Unsere Zuverlässigkeit und unser ausgezeichneter Kundendienst hat uns zu einer beeindruckenden Kundenliste verholfen:</a:t>
            </a:r>
          </a:p>
          <a:p>
            <a:pPr rtl="0"/>
            <a:r>
              <a:rPr lang="de-DE" dirty="0" err="1" smtClean="0"/>
              <a:t>Northwind</a:t>
            </a:r>
            <a:r>
              <a:rPr lang="de-DE" dirty="0" smtClean="0"/>
              <a:t> Traders</a:t>
            </a:r>
          </a:p>
          <a:p>
            <a:pPr rtl="0"/>
            <a:r>
              <a:rPr lang="de-DE" dirty="0" err="1" smtClean="0"/>
              <a:t>Fabrikam</a:t>
            </a:r>
            <a:endParaRPr lang="de-DE" dirty="0" smtClean="0"/>
          </a:p>
          <a:p>
            <a:pPr rtl="0"/>
            <a:r>
              <a:rPr lang="de-DE" dirty="0" err="1" smtClean="0"/>
              <a:t>Contoso</a:t>
            </a:r>
            <a:r>
              <a:rPr lang="de-DE" dirty="0" smtClean="0"/>
              <a:t> Limited</a:t>
            </a:r>
          </a:p>
          <a:p>
            <a:pPr rtl="0"/>
            <a:r>
              <a:rPr lang="de-DE" dirty="0" err="1" smtClean="0"/>
              <a:t>Adventure</a:t>
            </a:r>
            <a:r>
              <a:rPr lang="de-DE" dirty="0" smtClean="0"/>
              <a:t> Works</a:t>
            </a:r>
            <a:endParaRPr lang="de-DE" dirty="0"/>
          </a:p>
        </p:txBody>
      </p:sp>
      <p:cxnSp>
        <p:nvCxnSpPr>
          <p:cNvPr id="13" name="Gerader Verbinder 12"/>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4" name="Gerader Verbinder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isebroschüre 27,9 x 21,6">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tvlsblugrntri.potx" id="{B3B90A87-C2CE-4317-B58C-A5B8EAF0783C}" vid="{58BAA871-7C67-4EAA-9A80-E1EE626FF2D1}"/>
    </a:ext>
  </a:extLst>
</a:theme>
</file>

<file path=ppt/theme/theme2.xml><?xml version="1.0" encoding="utf-8"?>
<a:theme xmlns:a="http://schemas.openxmlformats.org/drawingml/2006/main" name="Office-Design">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2DBD07-BA42-4870-B9BB-27554ED7B6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92208A7-3BD0-415C-A702-82C8688472C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5C33A10-9E2F-4E46-BD45-E1C1310900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529</Words>
  <Application>Microsoft Office PowerPoint</Application>
  <PresentationFormat>Benutzerdefiniert</PresentationFormat>
  <Paragraphs>42</Paragraphs>
  <Slides>2</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vt:i4>
      </vt:variant>
    </vt:vector>
  </HeadingPairs>
  <TitlesOfParts>
    <vt:vector size="5" baseType="lpstr">
      <vt:lpstr>Arial</vt:lpstr>
      <vt:lpstr>Constantia</vt:lpstr>
      <vt:lpstr>Reisebroschüre 27,9 x 21,6</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2013-07-31T18:51:57Z</dcterms:created>
  <dcterms:modified xsi:type="dcterms:W3CDTF">2014-01-28T14:15:46Z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