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89990" autoAdjust="0"/>
  </p:normalViewPr>
  <p:slideViewPr>
    <p:cSldViewPr snapToGrid="0">
      <p:cViewPr varScale="1">
        <p:scale>
          <a:sx n="114" d="100"/>
          <a:sy n="114" d="100"/>
        </p:scale>
        <p:origin x="114" y="2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96400"/>
        <c:axId val="105441040"/>
      </c:barChart>
      <c:catAx>
        <c:axId val="5539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441040"/>
        <c:crosses val="autoZero"/>
        <c:auto val="1"/>
        <c:lblAlgn val="ctr"/>
        <c:lblOffset val="100"/>
        <c:noMultiLvlLbl val="0"/>
      </c:catAx>
      <c:valAx>
        <c:axId val="10544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39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en-US" dirty="0" smtClean="0"/>
            <a:t>Gruppe A</a:t>
          </a:r>
          <a:endParaRPr lang="en-US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en-US" dirty="0" smtClean="0"/>
            <a:t>Gruppe B</a:t>
          </a:r>
          <a:endParaRPr lang="en-US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en-US" dirty="0" smtClean="0"/>
            <a:t>Gruppe C</a:t>
          </a:r>
          <a:endParaRPr lang="en-US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Gruppe A</a:t>
          </a:r>
          <a:endParaRPr lang="en-US" sz="3800" kern="120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Gruppe B</a:t>
          </a:r>
          <a:endParaRPr lang="en-US" sz="3800" kern="120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Gruppe C</a:t>
          </a:r>
          <a:endParaRPr lang="en-US" sz="3800" kern="120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1B5DDA54-DB32-4D60-B2B1-43C3CC36F667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EA9347B1-5BCC-4770-B2B3-927E58C5FFF8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09D610-8336-4E10-B592-41F9A65BDE3A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/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8068E-683C-4C7D-9DB1-3F2354B33E02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781E8B-2A41-4E80-A42F-8E3CA06D6C7F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E2887A-AA8A-4431-9690-B630BD1AD33C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F37436-4A6B-4D80-9BB1-CCE1567A150A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DD64A-8D75-4045-A04C-ADC860CEFB48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71B56-AD90-48D5-9E54-5E479A16FC89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de-DE" dirty="0" smtClean="0"/>
              <a:t>Textmasterformat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0165A-EC00-4551-B188-7C3278D9E5C2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5380A-0172-4E25-A800-2B6F09A78E86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C25FB1D-9087-4EB6-8BB2-0D09466141A7}" type="datetime1">
              <a:rPr lang="de-DE" smtClean="0"/>
              <a:t>29.12.2013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dirty="0" smtClean="0"/>
              <a:t>‹#›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Titellayout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de-DE" sz="360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 und Inhaltslayout mit Liste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Hier ersten Aufzählungspunkt hinzufügen</a:t>
            </a:r>
          </a:p>
          <a:p>
            <a:pPr rtl="0"/>
            <a:r>
              <a:rPr lang="de-DE" dirty="0" smtClean="0"/>
              <a:t>Hier zweiten Aufzählungspunkt hinzufügen</a:t>
            </a:r>
          </a:p>
          <a:p>
            <a:pPr rtl="0"/>
            <a:r>
              <a:rPr lang="de-DE" dirty="0" smtClean="0"/>
              <a:t>Hier dritten Aufzählungspunkt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Titel und Inhaltslayout mit Diagramm</a:t>
            </a:r>
            <a:endParaRPr lang="de-DE" dirty="0"/>
          </a:p>
        </p:txBody>
      </p:sp>
      <p:graphicFrame>
        <p:nvGraphicFramePr>
          <p:cNvPr id="6" name="Inhaltsplatzhalter 5" descr="Säulendiagramm (gruppiert)" title="Diagram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76893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Layout mit zwei Inhalten und Tabelle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Erster Aufzählungspunkt hier</a:t>
            </a:r>
          </a:p>
          <a:p>
            <a:pPr rtl="0"/>
            <a:r>
              <a:rPr lang="de-DE" dirty="0" smtClean="0"/>
              <a:t>Zweiter Aufzählungspunkt hier</a:t>
            </a:r>
          </a:p>
          <a:p>
            <a:pPr rtl="0"/>
            <a:r>
              <a:rPr lang="de-DE" dirty="0" smtClean="0"/>
              <a:t>Dritter Aufzählungspunkt hier</a:t>
            </a:r>
            <a:endParaRPr lang="de-DE" dirty="0"/>
          </a:p>
        </p:txBody>
      </p:sp>
      <p:graphicFrame>
        <p:nvGraphicFramePr>
          <p:cNvPr id="5" name="Inhaltsplatzhalter 4" descr="Beispieltabelle mit 3 Spalten und 4 Zeilen" title="Tabel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5919841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Gruppe 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Gruppe 2</a:t>
                      </a:r>
                      <a:endParaRPr lang="de-DE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de-DE" dirty="0" smtClean="0"/>
                        <a:t>Klasse 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82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95</a:t>
                      </a:r>
                      <a:endParaRPr lang="de-DE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de-DE" dirty="0" smtClean="0"/>
                        <a:t>Klasse 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76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88</a:t>
                      </a:r>
                      <a:endParaRPr lang="de-DE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de-DE" dirty="0" smtClean="0"/>
                        <a:t>Klasse 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84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 smtClean="0"/>
                        <a:t>90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Layout mit zwei Inhalten und SmartArt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Erster Aufzählungspunkt hier</a:t>
            </a:r>
          </a:p>
          <a:p>
            <a:pPr rtl="0"/>
            <a:r>
              <a:rPr lang="de-DE" dirty="0" smtClean="0"/>
              <a:t>Zweiter Aufzählungspunkt hier</a:t>
            </a:r>
          </a:p>
          <a:p>
            <a:pPr rtl="0"/>
            <a:r>
              <a:rPr lang="de-DE" dirty="0" smtClean="0"/>
              <a:t>Dritter Aufzählungspunkt hier</a:t>
            </a:r>
            <a:endParaRPr lang="de-DE" dirty="0"/>
          </a:p>
        </p:txBody>
      </p:sp>
      <p:graphicFrame>
        <p:nvGraphicFramePr>
          <p:cNvPr id="5" name="Inhaltsplatzhalter 4" descr="Einfaches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7956324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rbverlauf Blau/Hellbraun 16 x 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</Words>
  <Application>Microsoft Office PowerPoint</Application>
  <PresentationFormat>Breitbild</PresentationFormat>
  <Paragraphs>30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Farbverlauf Blau/Hellbraun 16 x 9</vt:lpstr>
      <vt:lpstr>Titellayout</vt:lpstr>
      <vt:lpstr>Titel und Inhaltslayout mit Liste</vt:lpstr>
      <vt:lpstr>Titel und Inhaltslayout mit Diagramm</vt:lpstr>
      <vt:lpstr>Layout mit zwei Inhalten und Tabelle</vt:lpstr>
      <vt:lpstr>Layout mit zwei Inhalten und SmartArt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2013-07-31T17:36:06Z</dcterms:created>
  <dcterms:modified xsi:type="dcterms:W3CDTF">2013-12-30T03:03:09Z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