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721" autoAdjust="0"/>
  </p:normalViewPr>
  <p:slideViewPr>
    <p:cSldViewPr snapToGrid="0">
      <p:cViewPr varScale="1">
        <p:scale>
          <a:sx n="106" d="100"/>
          <a:sy n="106" d="100"/>
        </p:scale>
        <p:origin x="132" y="6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Montag</a:t>
          </a:r>
          <a:endParaRPr lang="en-US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Finanzwesen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Geschichte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Dienstag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Spanisch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Finanzwesen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Donnerstag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Spanisch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Freitag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Statistik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Englisch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Mittwoch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Wirtschaftskunde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Geschichte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Englisch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Wirtschaftskunde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en-US" dirty="0" smtClean="0">
              <a:latin typeface="Calibri"/>
              <a:ea typeface="+mn-ea"/>
              <a:cs typeface="+mn-cs"/>
            </a:rPr>
            <a:t>Finanzwesen</a:t>
          </a:r>
          <a:endParaRPr lang="en-US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Montag</a:t>
          </a:r>
          <a:endParaRPr lang="en-US" sz="1200" kern="120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Finanzwesen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Geschichte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Englisch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Dienstag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Spanisch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Wirtschaftskunde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Mittwoch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Finanzwesen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Geschichte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Englisch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Donnerstag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Spanisch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Wirtschaftskunde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Finanzwesen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0" rIns="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Calibri"/>
              <a:ea typeface="+mn-ea"/>
              <a:cs typeface="+mn-cs"/>
            </a:rPr>
            <a:t>Freitag</a:t>
          </a:r>
          <a:endParaRPr lang="en-US" sz="1200" kern="120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7780" bIns="0" numCol="1" spcCol="1270" anchor="ctr" anchorCtr="0">
          <a:noAutofit/>
        </a:bodyPr>
        <a:lstStyle/>
        <a:p>
          <a:pPr lvl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>
              <a:latin typeface="Calibri"/>
              <a:ea typeface="+mn-ea"/>
              <a:cs typeface="+mn-cs"/>
            </a:rPr>
            <a:t>Statistik</a:t>
          </a:r>
          <a:endParaRPr lang="en-US" sz="700" kern="120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960E6CC2-E1BA-41CB-AA18-3E65786AEA5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fld id="{D6780FE7-E3A3-4CDB-9920-BA942ECC1936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01B1208-70ED-4826-BD72-C380F117E46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B74361-BCFD-460A-BA0A-77818AF81F00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B5AA3A-4B17-4441-BE99-AE63636AF91E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BFE159-1DB8-4BDC-8068-0AF4B567846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16C8B8-5B7B-488E-AE61-C830E5625D78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AEBED3-A4EA-49F0-B13F-AB91FA7D78D9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AAA0DD-FBD6-4B66-A1A9-802D467F8FDF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57813-3C3A-43B5-83C0-1D10F26371BE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0E888E-15FE-4FD6-B410-BEFEF772200D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31911A-E003-48B8-A8BC-871FB293D7A2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de-DE" dirty="0" smtClean="0"/>
              <a:t>Bild durch Klicken auf Symbol hinzufügen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de-DE" dirty="0" smtClean="0"/>
              <a:t>Textmasterformat bearbeiten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08B422-DF44-49C9-99C6-F5C189E399AA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 smtClean="0"/>
              <a:t>Textmasterformat bearbeiten</a:t>
            </a:r>
          </a:p>
          <a:p>
            <a:pPr lvl="1" rtl="0"/>
            <a:r>
              <a:rPr lang="de-DE" dirty="0" smtClean="0"/>
              <a:t>Zweite Ebene</a:t>
            </a:r>
          </a:p>
          <a:p>
            <a:pPr lvl="2" rtl="0"/>
            <a:r>
              <a:rPr lang="de-DE" dirty="0" smtClean="0"/>
              <a:t>Dritte Ebene</a:t>
            </a:r>
          </a:p>
          <a:p>
            <a:pPr lvl="3" rtl="0"/>
            <a:r>
              <a:rPr lang="de-DE" dirty="0" smtClean="0"/>
              <a:t>Vierte Ebene</a:t>
            </a:r>
          </a:p>
          <a:p>
            <a:pPr lvl="4" rtl="0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87BE82E-5BD9-4324-A950-A5F0D7D75D57}" type="datetime1">
              <a:rPr lang="de-DE" smtClean="0"/>
              <a:t>29.12.2013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de-DE" dirty="0" smtClean="0"/>
              <a:t>‹#›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smtClean="0"/>
              <a:t>Kreisakzent Zeitachse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007077997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Light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OfficeLight</vt:lpstr>
      <vt:lpstr>Kreisakzent Zeitachse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2013-12-30T02:33:56Z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