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72" r:id="rId4"/>
    <p:sldId id="273" r:id="rId5"/>
    <p:sldId id="274" r:id="rId6"/>
    <p:sldId id="263" r:id="rId7"/>
    <p:sldId id="265" r:id="rId8"/>
    <p:sldId id="266" r:id="rId9"/>
    <p:sldId id="267" r:id="rId10"/>
    <p:sldId id="275" r:id="rId11"/>
    <p:sldId id="269" r:id="rId12"/>
  </p:sldIdLst>
  <p:sldSz cx="12188825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36" y="11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Datenreihe 1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A6-4748-984E-C850C01F41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Datenreihe 2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550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550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5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A6-4748-984E-C850C01F4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156280"/>
        <c:axId val="300156672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Datenreihe 3</c:v>
                </c:pt>
              </c:strCache>
            </c:strRef>
          </c:tx>
          <c:spPr>
            <a:ln w="31750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A6-4748-984E-C850C01F4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0156280"/>
        <c:axId val="300156672"/>
      </c:lineChart>
      <c:catAx>
        <c:axId val="300156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00156672"/>
        <c:crosses val="autoZero"/>
        <c:auto val="1"/>
        <c:lblAlgn val="ctr"/>
        <c:lblOffset val="100"/>
        <c:noMultiLvlLbl val="0"/>
      </c:catAx>
      <c:valAx>
        <c:axId val="30015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00156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 rtlCol="0"/>
        <a:lstStyle/>
        <a:p>
          <a:pPr rtl="0"/>
          <a:endParaRPr lang="en-US"/>
        </a:p>
      </dgm:t>
    </dgm:pt>
    <dgm:pt modelId="{98450B70-D18C-4E1D-97E9-FA8BA06091D9}">
      <dgm:prSet phldrT="[Text]" custT="1"/>
      <dgm:spPr/>
      <dgm:t>
        <a:bodyPr rtlCol="0"/>
        <a:lstStyle/>
        <a:p>
          <a:pPr rtl="0"/>
          <a:r>
            <a:rPr lang="de" sz="1800" dirty="0"/>
            <a:t>Gruppe A</a:t>
          </a:r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D3A29EAE-789C-47E5-9852-BCEC72920C67}" type="parTrans" cxnId="{E5063A27-7015-42DC-B1DA-489D94936D4B}">
      <dgm:prSet/>
      <dgm:spPr/>
      <dgm:t>
        <a:bodyPr rtlCol="0"/>
        <a:lstStyle/>
        <a:p>
          <a:pPr rtl="0"/>
          <a:endParaRPr lang="en-US"/>
        </a:p>
      </dgm:t>
    </dgm:pt>
    <dgm:pt modelId="{5476BBDE-A636-40EE-8272-09D0B7700854}" type="sibTrans" cxnId="{E5063A27-7015-42DC-B1DA-489D94936D4B}">
      <dgm:prSet/>
      <dgm:spPr/>
      <dgm:t>
        <a:bodyPr rtlCol="0"/>
        <a:lstStyle/>
        <a:p>
          <a:pPr rtl="0"/>
          <a:endParaRPr lang="en-US"/>
        </a:p>
      </dgm:t>
    </dgm:pt>
    <dgm:pt modelId="{C1B61D4D-7B51-471F-A0A6-E55A5EC41A8E}">
      <dgm:prSet phldrT="[Text]"/>
      <dgm:spPr/>
      <dgm:t>
        <a:bodyPr rtlCol="0"/>
        <a:lstStyle/>
        <a:p>
          <a:pPr rtl="0"/>
          <a:r>
            <a:rPr lang="de"/>
            <a:t>Aufgabe 1</a:t>
          </a:r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5710F621-701D-41BB-85BB-C0B920115602}" type="parTrans" cxnId="{EE0A8727-A6A5-4A4A-8E84-2B46A6195433}">
      <dgm:prSet/>
      <dgm:spPr/>
      <dgm:t>
        <a:bodyPr rtlCol="0"/>
        <a:lstStyle/>
        <a:p>
          <a:pPr rtl="0"/>
          <a:endParaRPr lang="en-US"/>
        </a:p>
      </dgm:t>
    </dgm:pt>
    <dgm:pt modelId="{3F762C5C-6E64-4A25-ACCC-7257C2D7624F}" type="sibTrans" cxnId="{EE0A8727-A6A5-4A4A-8E84-2B46A6195433}">
      <dgm:prSet/>
      <dgm:spPr/>
      <dgm:t>
        <a:bodyPr rtlCol="0"/>
        <a:lstStyle/>
        <a:p>
          <a:pPr rtl="0"/>
          <a:endParaRPr lang="en-US"/>
        </a:p>
      </dgm:t>
    </dgm:pt>
    <dgm:pt modelId="{F20117B0-FCD8-4927-B2D0-4FE779DC2A9B}">
      <dgm:prSet phldrT="[Text]" custT="1"/>
      <dgm:spPr/>
      <dgm:t>
        <a:bodyPr rtlCol="0"/>
        <a:lstStyle/>
        <a:p>
          <a:pPr rtl="0"/>
          <a:r>
            <a:rPr lang="de" sz="1800" dirty="0"/>
            <a:t>Gruppe B</a:t>
          </a:r>
        </a:p>
      </dgm:t>
      <dgm:extLst>
        <a:ext uri="{E40237B7-FDA0-4F09-8148-C483321AD2D9}">
          <dgm14:cNvPr xmlns:dgm14="http://schemas.microsoft.com/office/drawing/2010/diagram" id="0" name="" title="Group B title"/>
        </a:ext>
      </dgm:extLst>
    </dgm:pt>
    <dgm:pt modelId="{B7B5CF59-8994-46C1-B996-2D89DD31FA35}" type="parTrans" cxnId="{616F7DC2-8C47-419A-9301-3002DA2ECB22}">
      <dgm:prSet/>
      <dgm:spPr/>
      <dgm:t>
        <a:bodyPr rtlCol="0"/>
        <a:lstStyle/>
        <a:p>
          <a:pPr rtl="0"/>
          <a:endParaRPr lang="en-US"/>
        </a:p>
      </dgm:t>
    </dgm:pt>
    <dgm:pt modelId="{73C4C127-0365-4ABF-A0E4-A1536DE07080}" type="sibTrans" cxnId="{616F7DC2-8C47-419A-9301-3002DA2ECB22}">
      <dgm:prSet/>
      <dgm:spPr/>
      <dgm:t>
        <a:bodyPr rtlCol="0"/>
        <a:lstStyle/>
        <a:p>
          <a:pPr rtl="0"/>
          <a:endParaRPr lang="en-US"/>
        </a:p>
      </dgm:t>
    </dgm:pt>
    <dgm:pt modelId="{255827E2-CE07-427C-839C-BE2E51FCDBB8}">
      <dgm:prSet phldrT="[Text]"/>
      <dgm:spPr/>
      <dgm:t>
        <a:bodyPr rtlCol="0"/>
        <a:lstStyle/>
        <a:p>
          <a:pPr rtl="0"/>
          <a:r>
            <a:rPr lang="de"/>
            <a:t>Aufgabe 1</a:t>
          </a:r>
        </a:p>
      </dgm:t>
      <dgm:extLst>
        <a:ext uri="{E40237B7-FDA0-4F09-8148-C483321AD2D9}">
          <dgm14:cNvPr xmlns:dgm14="http://schemas.microsoft.com/office/drawing/2010/diagram" id="0" name="" title="Group B tasks"/>
        </a:ext>
      </dgm:extLst>
    </dgm:pt>
    <dgm:pt modelId="{CC67C3C2-15A4-4506-BA33-B1FE8A669FD6}" type="parTrans" cxnId="{57307241-4596-4C81-AEDD-3103B1A40EE5}">
      <dgm:prSet/>
      <dgm:spPr/>
      <dgm:t>
        <a:bodyPr rtlCol="0"/>
        <a:lstStyle/>
        <a:p>
          <a:pPr rtl="0"/>
          <a:endParaRPr lang="en-US"/>
        </a:p>
      </dgm:t>
    </dgm:pt>
    <dgm:pt modelId="{22B85B52-EEDB-48AC-9998-BE0D123F7FE8}" type="sibTrans" cxnId="{57307241-4596-4C81-AEDD-3103B1A40EE5}">
      <dgm:prSet/>
      <dgm:spPr/>
      <dgm:t>
        <a:bodyPr rtlCol="0"/>
        <a:lstStyle/>
        <a:p>
          <a:pPr rtl="0"/>
          <a:endParaRPr lang="en-US"/>
        </a:p>
      </dgm:t>
    </dgm:pt>
    <dgm:pt modelId="{0D636056-30D8-4434-99F7-E38A6E2B8161}">
      <dgm:prSet phldrT="[Text]" custT="1"/>
      <dgm:spPr/>
      <dgm:t>
        <a:bodyPr rtlCol="0"/>
        <a:lstStyle/>
        <a:p>
          <a:pPr rtl="0"/>
          <a:r>
            <a:rPr lang="de" sz="1800" dirty="0"/>
            <a:t>Gruppe C</a:t>
          </a:r>
        </a:p>
      </dgm:t>
      <dgm:extLst>
        <a:ext uri="{E40237B7-FDA0-4F09-8148-C483321AD2D9}">
          <dgm14:cNvPr xmlns:dgm14="http://schemas.microsoft.com/office/drawing/2010/diagram" id="0" name="" title="Group C title"/>
        </a:ext>
      </dgm:extLst>
    </dgm:pt>
    <dgm:pt modelId="{BB5BFE0E-B039-45BE-BD5F-A1F8AB17574F}" type="parTrans" cxnId="{509F2F7C-8BDB-46E3-A012-91E3DFD74DCA}">
      <dgm:prSet/>
      <dgm:spPr/>
      <dgm:t>
        <a:bodyPr rtlCol="0"/>
        <a:lstStyle/>
        <a:p>
          <a:pPr rtl="0"/>
          <a:endParaRPr lang="en-US"/>
        </a:p>
      </dgm:t>
    </dgm:pt>
    <dgm:pt modelId="{29834D85-C3E6-4A35-9EB5-194ABE6020BC}" type="sibTrans" cxnId="{509F2F7C-8BDB-46E3-A012-91E3DFD74DCA}">
      <dgm:prSet/>
      <dgm:spPr/>
      <dgm:t>
        <a:bodyPr rtlCol="0"/>
        <a:lstStyle/>
        <a:p>
          <a:pPr rtl="0"/>
          <a:endParaRPr lang="en-US"/>
        </a:p>
      </dgm:t>
    </dgm:pt>
    <dgm:pt modelId="{EB73341C-FA6D-4FF7-B456-80B171416073}">
      <dgm:prSet phldrT="[Text]"/>
      <dgm:spPr/>
      <dgm:t>
        <a:bodyPr rtlCol="0"/>
        <a:lstStyle/>
        <a:p>
          <a:pPr rtl="0"/>
          <a:r>
            <a:rPr lang="de"/>
            <a:t>Aufgabe 2</a:t>
          </a:r>
        </a:p>
      </dgm:t>
    </dgm:pt>
    <dgm:pt modelId="{5C5935E1-BAE2-4D91-8B68-D10D7258F065}" type="parTrans" cxnId="{6C0BB095-DBF9-4112-9471-CA1181FC05C4}">
      <dgm:prSet/>
      <dgm:spPr/>
      <dgm:t>
        <a:bodyPr rtlCol="0"/>
        <a:lstStyle/>
        <a:p>
          <a:pPr rtl="0"/>
          <a:endParaRPr lang="en-US"/>
        </a:p>
      </dgm:t>
    </dgm:pt>
    <dgm:pt modelId="{B0586EBB-0B75-4D86-AC0E-E8B7B8946A17}" type="sibTrans" cxnId="{6C0BB095-DBF9-4112-9471-CA1181FC05C4}">
      <dgm:prSet/>
      <dgm:spPr/>
      <dgm:t>
        <a:bodyPr rtlCol="0"/>
        <a:lstStyle/>
        <a:p>
          <a:pPr rtl="0"/>
          <a:endParaRPr lang="en-US"/>
        </a:p>
      </dgm:t>
    </dgm:pt>
    <dgm:pt modelId="{3791C0EA-2A16-4B79-AE66-267F4C96876D}">
      <dgm:prSet phldrT="[Text]"/>
      <dgm:spPr/>
      <dgm:t>
        <a:bodyPr rtlCol="0"/>
        <a:lstStyle/>
        <a:p>
          <a:pPr rtl="0"/>
          <a:r>
            <a:rPr lang="de"/>
            <a:t>Aufgabe 2</a:t>
          </a:r>
        </a:p>
      </dgm:t>
    </dgm:pt>
    <dgm:pt modelId="{51AE5850-1421-4D2B-9EDB-A11AC19873DC}" type="parTrans" cxnId="{6CCAD765-FAAF-43CB-B066-63D48E3ACEB0}">
      <dgm:prSet/>
      <dgm:spPr/>
      <dgm:t>
        <a:bodyPr rtlCol="0"/>
        <a:lstStyle/>
        <a:p>
          <a:pPr rtl="0"/>
          <a:endParaRPr lang="en-US"/>
        </a:p>
      </dgm:t>
    </dgm:pt>
    <dgm:pt modelId="{E6EC0DB1-165D-4E4E-A44A-0C2D946F2E51}" type="sibTrans" cxnId="{6CCAD765-FAAF-43CB-B066-63D48E3ACEB0}">
      <dgm:prSet/>
      <dgm:spPr/>
      <dgm:t>
        <a:bodyPr rtlCol="0"/>
        <a:lstStyle/>
        <a:p>
          <a:pPr rtl="0"/>
          <a:endParaRPr lang="en-US"/>
        </a:p>
      </dgm:t>
    </dgm:pt>
    <dgm:pt modelId="{6F1751A1-BBF1-43A5-AA8E-CF8BAE7FDE7F}">
      <dgm:prSet phldrT="[Text]"/>
      <dgm:spPr/>
      <dgm:t>
        <a:bodyPr rtlCol="0"/>
        <a:lstStyle/>
        <a:p>
          <a:pPr rtl="0"/>
          <a:r>
            <a:rPr lang="de"/>
            <a:t>Aufgabe 1</a:t>
          </a:r>
        </a:p>
      </dgm:t>
      <dgm:extLst>
        <a:ext uri="{E40237B7-FDA0-4F09-8148-C483321AD2D9}">
          <dgm14:cNvPr xmlns:dgm14="http://schemas.microsoft.com/office/drawing/2010/diagram" id="0" name="" title="Group C tasks"/>
        </a:ext>
      </dgm:extLst>
    </dgm:pt>
    <dgm:pt modelId="{D289B1CA-6502-407C-94E4-DCE1C9DF78BA}" type="parTrans" cxnId="{D65138C7-B147-442C-99DF-1AB271947291}">
      <dgm:prSet/>
      <dgm:spPr/>
      <dgm:t>
        <a:bodyPr rtlCol="0"/>
        <a:lstStyle/>
        <a:p>
          <a:pPr rtl="0"/>
          <a:endParaRPr lang="en-US"/>
        </a:p>
      </dgm:t>
    </dgm:pt>
    <dgm:pt modelId="{AACCDA8E-76C5-4DB7-9DB6-3EBF62136571}" type="sibTrans" cxnId="{D65138C7-B147-442C-99DF-1AB271947291}">
      <dgm:prSet/>
      <dgm:spPr/>
      <dgm:t>
        <a:bodyPr rtlCol="0"/>
        <a:lstStyle/>
        <a:p>
          <a:pPr rtl="0"/>
          <a:endParaRPr lang="en-US"/>
        </a:p>
      </dgm:t>
    </dgm:pt>
    <dgm:pt modelId="{03BC6D5E-A863-4BA4-A3B0-53B9513C5820}">
      <dgm:prSet phldrT="[Text]"/>
      <dgm:spPr/>
      <dgm:t>
        <a:bodyPr rtlCol="0"/>
        <a:lstStyle/>
        <a:p>
          <a:pPr rtl="0"/>
          <a:r>
            <a:rPr lang="de"/>
            <a:t>Aufgabe 2</a:t>
          </a:r>
        </a:p>
      </dgm:t>
    </dgm:pt>
    <dgm:pt modelId="{B28C9EC9-27C0-40BF-8422-5383559E8653}" type="parTrans" cxnId="{2B784C2F-F8DD-4F25-9C36-76751B378C4C}">
      <dgm:prSet/>
      <dgm:spPr/>
      <dgm:t>
        <a:bodyPr rtlCol="0"/>
        <a:lstStyle/>
        <a:p>
          <a:pPr rtl="0"/>
          <a:endParaRPr lang="en-US"/>
        </a:p>
      </dgm:t>
    </dgm:pt>
    <dgm:pt modelId="{A23D6B80-B179-438F-9D98-FA20A43E2A93}" type="sibTrans" cxnId="{2B784C2F-F8DD-4F25-9C36-76751B378C4C}">
      <dgm:prSet/>
      <dgm:spPr/>
      <dgm:t>
        <a:bodyPr rtlCol="0"/>
        <a:lstStyle/>
        <a:p>
          <a:pPr rtl="0"/>
          <a:endParaRPr lang="en-US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  <dgm:extLst>
        <a:ext uri="{E40237B7-FDA0-4F09-8148-C483321AD2D9}">
          <dgm14:cNvPr xmlns:dgm14="http://schemas.microsoft.com/office/drawing/2010/diagram" id="0" name="" title="Group A to Group B"/>
        </a:ext>
      </dgm:extLst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B00BB2B3-43BF-4BBF-B8B9-75901CCFACA5}" type="pres">
      <dgm:prSet presAssocID="{98450B70-D18C-4E1D-97E9-FA8BA06091D9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  <dgm:extLst>
        <a:ext uri="{E40237B7-FDA0-4F09-8148-C483321AD2D9}">
          <dgm14:cNvPr xmlns:dgm14="http://schemas.microsoft.com/office/drawing/2010/diagram" id="0" name="" title="Group B to Group C"/>
        </a:ext>
      </dgm:extLst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5812CCDB-7FE7-42D3-9D84-BC2F375234DF}" type="pres">
      <dgm:prSet presAssocID="{F20117B0-FCD8-4927-B2D0-4FE779DC2A9B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00C5B8F2-B825-4A1C-9431-9FD644617F22}" type="pres">
      <dgm:prSet presAssocID="{0D636056-30D8-4434-99F7-E38A6E2B8161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8FFF0219-FFF4-41B2-85CC-0FBE5AF1B9F9}" type="presOf" srcId="{98450B70-D18C-4E1D-97E9-FA8BA06091D9}" destId="{E2700167-FF4B-4025-A48B-3CB1A8B5F4C4}" srcOrd="0" destOrd="0" presId="urn:microsoft.com/office/officeart/2005/8/layout/StepDownProcess"/>
    <dgm:cxn modelId="{129D841E-382E-44F7-93AC-7643E8D61324}" type="presOf" srcId="{F20117B0-FCD8-4927-B2D0-4FE779DC2A9B}" destId="{1D736981-5D82-4672-9205-279958AACFE2}" srcOrd="0" destOrd="0" presId="urn:microsoft.com/office/officeart/2005/8/layout/StepDownProcess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9669342B-DE72-4B9D-91C0-158DDD44CF70}" type="presOf" srcId="{0D636056-30D8-4434-99F7-E38A6E2B8161}" destId="{AE7ECB50-F4B1-47FD-BE6E-79C06FC25BB6}" srcOrd="0" destOrd="0" presId="urn:microsoft.com/office/officeart/2005/8/layout/StepDownProcess"/>
    <dgm:cxn modelId="{2B784C2F-F8DD-4F25-9C36-76751B378C4C}" srcId="{0D636056-30D8-4434-99F7-E38A6E2B8161}" destId="{03BC6D5E-A863-4BA4-A3B0-53B9513C5820}" srcOrd="1" destOrd="0" parTransId="{B28C9EC9-27C0-40BF-8422-5383559E8653}" sibTransId="{A23D6B80-B179-438F-9D98-FA20A43E2A93}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DCC73C57-696B-49B9-AAF5-FB5B4498C64A}" type="presOf" srcId="{03BC6D5E-A863-4BA4-A3B0-53B9513C5820}" destId="{00C5B8F2-B825-4A1C-9431-9FD644617F22}" srcOrd="0" destOrd="1" presId="urn:microsoft.com/office/officeart/2005/8/layout/StepDownProcess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670EFD85-F5AF-4F37-9CF4-1F190C554518}" type="presOf" srcId="{A33F4830-5CD4-4C71-985C-0708E9B0BE14}" destId="{08ECF78B-FAD5-4D9C-8E49-B3383B679E74}" srcOrd="0" destOrd="0" presId="urn:microsoft.com/office/officeart/2005/8/layout/StepDownProcess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D65138C7-B147-442C-99DF-1AB271947291}" srcId="{0D636056-30D8-4434-99F7-E38A6E2B8161}" destId="{6F1751A1-BBF1-43A5-AA8E-CF8BAE7FDE7F}" srcOrd="0" destOrd="0" parTransId="{D289B1CA-6502-407C-94E4-DCE1C9DF78BA}" sibTransId="{AACCDA8E-76C5-4DB7-9DB6-3EBF62136571}"/>
    <dgm:cxn modelId="{680EB3CC-307C-459D-955F-EB81D961F93B}" type="presOf" srcId="{C1B61D4D-7B51-471F-A0A6-E55A5EC41A8E}" destId="{B00BB2B3-43BF-4BBF-B8B9-75901CCFACA5}" srcOrd="0" destOrd="0" presId="urn:microsoft.com/office/officeart/2005/8/layout/StepDownProcess"/>
    <dgm:cxn modelId="{7AEB27DF-871D-4474-A830-331F9A8A944F}" type="presOf" srcId="{255827E2-CE07-427C-839C-BE2E51FCDBB8}" destId="{5812CCDB-7FE7-42D3-9D84-BC2F375234DF}" srcOrd="0" destOrd="0" presId="urn:microsoft.com/office/officeart/2005/8/layout/StepDownProcess"/>
    <dgm:cxn modelId="{471B14E3-BA26-4CB0-855B-483EC84171A8}" type="presOf" srcId="{3791C0EA-2A16-4B79-AE66-267F4C96876D}" destId="{5812CCDB-7FE7-42D3-9D84-BC2F375234DF}" srcOrd="0" destOrd="1" presId="urn:microsoft.com/office/officeart/2005/8/layout/StepDownProcess"/>
    <dgm:cxn modelId="{3A2AB8EC-A431-4705-8FB1-EA0392AAB998}" type="presOf" srcId="{EB73341C-FA6D-4FF7-B456-80B171416073}" destId="{B00BB2B3-43BF-4BBF-B8B9-75901CCFACA5}" srcOrd="0" destOrd="1" presId="urn:microsoft.com/office/officeart/2005/8/layout/StepDownProcess"/>
    <dgm:cxn modelId="{DE77FEF8-6769-4D82-84DA-716E86A28389}" type="presOf" srcId="{6F1751A1-BBF1-43A5-AA8E-CF8BAE7FDE7F}" destId="{00C5B8F2-B825-4A1C-9431-9FD644617F22}" srcOrd="0" destOrd="0" presId="urn:microsoft.com/office/officeart/2005/8/layout/StepDownProcess"/>
    <dgm:cxn modelId="{6CD83EF7-7A0C-4734-B9DF-D43445729395}" type="presParOf" srcId="{08ECF78B-FAD5-4D9C-8E49-B3383B679E74}" destId="{CA25F1EE-EBF1-4624-880B-D3BCF13A2F47}" srcOrd="0" destOrd="0" presId="urn:microsoft.com/office/officeart/2005/8/layout/StepDownProcess"/>
    <dgm:cxn modelId="{B9A8EDE1-58C0-4114-8B6D-C1CAD7AB1A31}" type="presParOf" srcId="{CA25F1EE-EBF1-4624-880B-D3BCF13A2F47}" destId="{1DBDDA96-9BFE-4E8D-B03A-B2FB6EE49E38}" srcOrd="0" destOrd="0" presId="urn:microsoft.com/office/officeart/2005/8/layout/StepDownProcess"/>
    <dgm:cxn modelId="{E7D7F9E9-1964-48D5-9AE8-736BC7752431}" type="presParOf" srcId="{CA25F1EE-EBF1-4624-880B-D3BCF13A2F47}" destId="{E2700167-FF4B-4025-A48B-3CB1A8B5F4C4}" srcOrd="1" destOrd="0" presId="urn:microsoft.com/office/officeart/2005/8/layout/StepDownProcess"/>
    <dgm:cxn modelId="{BAEB8DDC-8785-4917-AF3D-909A360115E3}" type="presParOf" srcId="{CA25F1EE-EBF1-4624-880B-D3BCF13A2F47}" destId="{B00BB2B3-43BF-4BBF-B8B9-75901CCFACA5}" srcOrd="2" destOrd="0" presId="urn:microsoft.com/office/officeart/2005/8/layout/StepDownProcess"/>
    <dgm:cxn modelId="{F90F1256-9FE1-492A-9BC6-7DD859147C3C}" type="presParOf" srcId="{08ECF78B-FAD5-4D9C-8E49-B3383B679E74}" destId="{939CB33E-F6DE-4B22-86E1-389888939D48}" srcOrd="1" destOrd="0" presId="urn:microsoft.com/office/officeart/2005/8/layout/StepDownProcess"/>
    <dgm:cxn modelId="{63DBA98C-76D1-4853-A15F-647A43BAE2A9}" type="presParOf" srcId="{08ECF78B-FAD5-4D9C-8E49-B3383B679E74}" destId="{0B9F427B-E521-4A0D-A610-47D9D62FF434}" srcOrd="2" destOrd="0" presId="urn:microsoft.com/office/officeart/2005/8/layout/StepDownProcess"/>
    <dgm:cxn modelId="{B7103328-F6C7-4BFA-B07B-3D8F0591AA51}" type="presParOf" srcId="{0B9F427B-E521-4A0D-A610-47D9D62FF434}" destId="{CB65E7BF-26FC-4997-A604-64C56983E379}" srcOrd="0" destOrd="0" presId="urn:microsoft.com/office/officeart/2005/8/layout/StepDownProcess"/>
    <dgm:cxn modelId="{B569C2AB-C886-479E-9B62-2B8D49086526}" type="presParOf" srcId="{0B9F427B-E521-4A0D-A610-47D9D62FF434}" destId="{1D736981-5D82-4672-9205-279958AACFE2}" srcOrd="1" destOrd="0" presId="urn:microsoft.com/office/officeart/2005/8/layout/StepDownProcess"/>
    <dgm:cxn modelId="{E5B5D536-785B-46C1-90D4-FA56D1D67025}" type="presParOf" srcId="{0B9F427B-E521-4A0D-A610-47D9D62FF434}" destId="{5812CCDB-7FE7-42D3-9D84-BC2F375234DF}" srcOrd="2" destOrd="0" presId="urn:microsoft.com/office/officeart/2005/8/layout/StepDownProcess"/>
    <dgm:cxn modelId="{E2BED387-4222-4127-A850-A1809761CAC4}" type="presParOf" srcId="{08ECF78B-FAD5-4D9C-8E49-B3383B679E74}" destId="{11E7C21B-758A-4A9D-8566-914D35C1B9FC}" srcOrd="3" destOrd="0" presId="urn:microsoft.com/office/officeart/2005/8/layout/StepDownProcess"/>
    <dgm:cxn modelId="{0128A399-4698-4DD9-9E18-602B544AFC15}" type="presParOf" srcId="{08ECF78B-FAD5-4D9C-8E49-B3383B679E74}" destId="{27AC4152-3790-436F-BE68-EF7D8416D588}" srcOrd="4" destOrd="0" presId="urn:microsoft.com/office/officeart/2005/8/layout/StepDownProcess"/>
    <dgm:cxn modelId="{246ABB88-93F9-4BAB-95C1-41BC156CB3D0}" type="presParOf" srcId="{27AC4152-3790-436F-BE68-EF7D8416D588}" destId="{AE7ECB50-F4B1-47FD-BE6E-79C06FC25BB6}" srcOrd="0" destOrd="0" presId="urn:microsoft.com/office/officeart/2005/8/layout/StepDownProcess"/>
    <dgm:cxn modelId="{91E933FA-B272-40C3-BC2A-C64D7DCC0731}" type="presParOf" srcId="{27AC4152-3790-436F-BE68-EF7D8416D588}" destId="{00C5B8F2-B825-4A1C-9431-9FD644617F2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219421" y="1507375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592" y="591779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" sz="1800" kern="1200" dirty="0"/>
            <a:t>Gruppe A</a:t>
          </a:r>
        </a:p>
      </dsp:txBody>
      <dsp:txXfrm>
        <a:off x="48111" y="639298"/>
        <a:ext cx="1295396" cy="878221"/>
      </dsp:txXfrm>
    </dsp:sp>
    <dsp:sp modelId="{B00BB2B3-43BF-4BBF-B8B9-75901CCFACA5}">
      <dsp:nvSpPr>
        <dsp:cNvPr id="0" name=""/>
        <dsp:cNvSpPr/>
      </dsp:nvSpPr>
      <dsp:spPr>
        <a:xfrm>
          <a:off x="1391026" y="684601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" sz="1100" kern="1200"/>
            <a:t>Aufgabe 1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" sz="1100" kern="1200"/>
            <a:t>Aufgabe 2</a:t>
          </a:r>
        </a:p>
      </dsp:txBody>
      <dsp:txXfrm>
        <a:off x="1391026" y="684601"/>
        <a:ext cx="1011269" cy="786631"/>
      </dsp:txXfrm>
    </dsp:sp>
    <dsp:sp modelId="{CB65E7BF-26FC-4997-A604-64C56983E379}">
      <dsp:nvSpPr>
        <dsp:cNvPr id="0" name=""/>
        <dsp:cNvSpPr/>
      </dsp:nvSpPr>
      <dsp:spPr>
        <a:xfrm rot="5400000">
          <a:off x="1372240" y="2600666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153410" y="1685070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" sz="1800" kern="1200" dirty="0"/>
            <a:t>Gruppe B</a:t>
          </a:r>
        </a:p>
      </dsp:txBody>
      <dsp:txXfrm>
        <a:off x="1200929" y="1732589"/>
        <a:ext cx="1295396" cy="878221"/>
      </dsp:txXfrm>
    </dsp:sp>
    <dsp:sp modelId="{5812CCDB-7FE7-42D3-9D84-BC2F375234DF}">
      <dsp:nvSpPr>
        <dsp:cNvPr id="0" name=""/>
        <dsp:cNvSpPr/>
      </dsp:nvSpPr>
      <dsp:spPr>
        <a:xfrm>
          <a:off x="2543845" y="1777892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" sz="1100" kern="1200"/>
            <a:t>Aufgabe 1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" sz="1100" kern="1200"/>
            <a:t>Aufgabe 2</a:t>
          </a:r>
        </a:p>
      </dsp:txBody>
      <dsp:txXfrm>
        <a:off x="2543845" y="1777892"/>
        <a:ext cx="1011269" cy="786631"/>
      </dsp:txXfrm>
    </dsp:sp>
    <dsp:sp modelId="{AE7ECB50-F4B1-47FD-BE6E-79C06FC25BB6}">
      <dsp:nvSpPr>
        <dsp:cNvPr id="0" name=""/>
        <dsp:cNvSpPr/>
      </dsp:nvSpPr>
      <dsp:spPr>
        <a:xfrm>
          <a:off x="2306228" y="2778361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" sz="1800" kern="1200" dirty="0"/>
            <a:t>Gruppe C</a:t>
          </a:r>
        </a:p>
      </dsp:txBody>
      <dsp:txXfrm>
        <a:off x="2353747" y="2825880"/>
        <a:ext cx="1295396" cy="878221"/>
      </dsp:txXfrm>
    </dsp:sp>
    <dsp:sp modelId="{00C5B8F2-B825-4A1C-9431-9FD644617F22}">
      <dsp:nvSpPr>
        <dsp:cNvPr id="0" name=""/>
        <dsp:cNvSpPr/>
      </dsp:nvSpPr>
      <dsp:spPr>
        <a:xfrm>
          <a:off x="3696663" y="2871184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" sz="1100" kern="1200"/>
            <a:t>Aufgabe 1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" sz="1100" kern="1200"/>
            <a:t>Aufgabe 2</a:t>
          </a:r>
        </a:p>
      </dsp:txBody>
      <dsp:txXfrm>
        <a:off x="3696663" y="2871184"/>
        <a:ext cx="1011269" cy="786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14.09.2017</a:t>
            </a:r>
            <a:endParaRPr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446DCAE-1661-43FF-8A44-43DAFDC1FD90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14.09.2017</a:t>
            </a:r>
            <a:endParaRPr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Textmasterformate durch Klicken bearbeiten</a:t>
            </a:r>
          </a:p>
          <a:p>
            <a:pPr lvl="1" rtl="0"/>
            <a:r>
              <a:t>Zweite Ebene</a:t>
            </a:r>
          </a:p>
          <a:p>
            <a:pPr lvl="2" rtl="0"/>
            <a:r>
              <a:t>Dritte Ebene</a:t>
            </a:r>
          </a:p>
          <a:p>
            <a:pPr lvl="3" rtl="0"/>
            <a:r>
              <a:t>Vierte Ebene</a:t>
            </a:r>
          </a:p>
          <a:p>
            <a:pPr lvl="4" rtl="0"/>
            <a:r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9C971FF-EF28-4195-A575-329446EFAA55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20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arte" title="Europakarte"/>
          <p:cNvSpPr>
            <a:spLocks noEditPoints="1"/>
          </p:cNvSpPr>
          <p:nvPr/>
        </p:nvSpPr>
        <p:spPr bwMode="gray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>
              <a:solidFill>
                <a:schemeClr val="l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 rtlCol="0">
            <a:normAutofit/>
          </a:bodyPr>
          <a:lstStyle>
            <a:lvl1pPr>
              <a:defRPr sz="4400"/>
            </a:lvl1pPr>
          </a:lstStyle>
          <a:p>
            <a:pPr rtl="0"/>
            <a:r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 rtl="0"/>
            <a:r>
              <a:t>Textmasterformate durch Klicken bearbeiten</a:t>
            </a:r>
          </a:p>
          <a:p>
            <a:pPr lvl="1" rtl="0"/>
            <a:r>
              <a:t>Zweite Ebene</a:t>
            </a:r>
          </a:p>
          <a:p>
            <a:pPr lvl="2" rtl="0"/>
            <a:r>
              <a:t>Dritte Ebene</a:t>
            </a:r>
          </a:p>
          <a:p>
            <a:pPr lvl="3" rtl="0"/>
            <a:r>
              <a:t>Vierte Ebene</a:t>
            </a:r>
          </a:p>
          <a:p>
            <a:pPr lvl="4" rtl="0"/>
            <a:r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42E0061A-9CB4-4B17-BB44-CC69E12E2A1C}" type="datetime1">
              <a:rPr lang="de-DE" smtClean="0"/>
              <a:pPr/>
              <a:t>30.04.2018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 rtlCol="0"/>
          <a:lstStyle/>
          <a:p>
            <a:pPr rtl="0"/>
            <a:r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t>Textmasterformate durch Klicken bearbeiten</a:t>
            </a:r>
          </a:p>
          <a:p>
            <a:pPr lvl="1" rtl="0"/>
            <a:r>
              <a:t>Zweite Ebene</a:t>
            </a:r>
          </a:p>
          <a:p>
            <a:pPr lvl="2" rtl="0"/>
            <a:r>
              <a:t>Dritte Ebene</a:t>
            </a:r>
          </a:p>
          <a:p>
            <a:pPr lvl="3" rtl="0"/>
            <a:r>
              <a:t>Vierte Ebene</a:t>
            </a:r>
          </a:p>
          <a:p>
            <a:pPr lvl="4" rtl="0"/>
            <a:r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42E0061A-9CB4-4B17-BB44-CC69E12E2A1C}" type="datetime1">
              <a:rPr lang="de-DE" smtClean="0"/>
              <a:pPr/>
              <a:t>30.04.2018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t>Textmasterformate durch Klicken bearbeiten</a:t>
            </a:r>
          </a:p>
          <a:p>
            <a:pPr lvl="1" rtl="0"/>
            <a:r>
              <a:t>Zweite Ebene</a:t>
            </a:r>
          </a:p>
          <a:p>
            <a:pPr lvl="2" rtl="0"/>
            <a:r>
              <a:t>Dritte Ebene</a:t>
            </a:r>
          </a:p>
          <a:p>
            <a:pPr lvl="3" rtl="0"/>
            <a:r>
              <a:t>Vierte Ebene</a:t>
            </a:r>
          </a:p>
          <a:p>
            <a:pPr lvl="4" rtl="0"/>
            <a:r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42E0061A-9CB4-4B17-BB44-CC69E12E2A1C}" type="datetime1">
              <a:rPr lang="de-DE" smtClean="0"/>
              <a:pPr/>
              <a:t>30.04.2018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rtlCol="0" anchor="b">
            <a:normAutofit/>
          </a:bodyPr>
          <a:lstStyle>
            <a:lvl1pPr algn="l">
              <a:defRPr sz="4400" b="0" cap="all"/>
            </a:lvl1pPr>
          </a:lstStyle>
          <a:p>
            <a:pPr rtl="0"/>
            <a:r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42E0061A-9CB4-4B17-BB44-CC69E12E2A1C}" type="datetime1">
              <a:rPr lang="de-DE" smtClean="0"/>
              <a:pPr/>
              <a:t>30.04.2018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t>Textmasterformate durch Klicken bearbeiten</a:t>
            </a:r>
          </a:p>
          <a:p>
            <a:pPr lvl="1" rtl="0"/>
            <a:r>
              <a:t>Zweite Ebene</a:t>
            </a:r>
          </a:p>
          <a:p>
            <a:pPr lvl="2" rtl="0"/>
            <a:r>
              <a:t>Dritte Ebene</a:t>
            </a:r>
          </a:p>
          <a:p>
            <a:pPr lvl="3" rtl="0"/>
            <a:r>
              <a:t>Vierte Ebene</a:t>
            </a:r>
          </a:p>
          <a:p>
            <a:pPr lvl="4" rtl="0"/>
            <a:r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t>Textmasterformate durch Klicken bearbeiten</a:t>
            </a:r>
          </a:p>
          <a:p>
            <a:pPr lvl="1" rtl="0"/>
            <a:r>
              <a:t>Zweite Ebene</a:t>
            </a:r>
          </a:p>
          <a:p>
            <a:pPr lvl="2" rtl="0"/>
            <a:r>
              <a:t>Dritte Ebene</a:t>
            </a:r>
          </a:p>
          <a:p>
            <a:pPr lvl="3" rtl="0"/>
            <a:r>
              <a:t>Vierte Ebene</a:t>
            </a:r>
          </a:p>
          <a:p>
            <a:pPr lvl="4" rtl="0"/>
            <a:r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42E0061A-9CB4-4B17-BB44-CC69E12E2A1C}" type="datetime1">
              <a:rPr lang="de-DE" smtClean="0"/>
              <a:pPr/>
              <a:t>30.04.2018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dirty="0" err="1"/>
              <a:t>Textmasterformate</a:t>
            </a:r>
            <a:r>
              <a:rPr dirty="0"/>
              <a:t> </a:t>
            </a:r>
            <a:r>
              <a:rPr dirty="0" err="1"/>
              <a:t>durch</a:t>
            </a:r>
            <a:r>
              <a:rPr dirty="0"/>
              <a:t> </a:t>
            </a:r>
            <a:r>
              <a:rPr dirty="0" err="1"/>
              <a:t>Klicken</a:t>
            </a:r>
            <a:r>
              <a:rPr dirty="0"/>
              <a:t> </a:t>
            </a:r>
            <a:r>
              <a:rPr dirty="0" err="1"/>
              <a:t>bearbeiten</a:t>
            </a:r>
            <a:endParaRPr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t>Textmasterformate durch Klicken bearbeiten</a:t>
            </a:r>
          </a:p>
          <a:p>
            <a:pPr lvl="1" rtl="0"/>
            <a:r>
              <a:t>Zweite Ebene</a:t>
            </a:r>
          </a:p>
          <a:p>
            <a:pPr lvl="2" rtl="0"/>
            <a:r>
              <a:t>Dritte Ebene</a:t>
            </a:r>
          </a:p>
          <a:p>
            <a:pPr lvl="3" rtl="0"/>
            <a:r>
              <a:t>Vierte Ebene</a:t>
            </a:r>
          </a:p>
          <a:p>
            <a:pPr lvl="4" rtl="0"/>
            <a:r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dirty="0" err="1"/>
              <a:t>Textmasterformate</a:t>
            </a:r>
            <a:r>
              <a:rPr dirty="0"/>
              <a:t> </a:t>
            </a:r>
            <a:r>
              <a:rPr dirty="0" err="1"/>
              <a:t>durch</a:t>
            </a:r>
            <a:r>
              <a:rPr dirty="0"/>
              <a:t> </a:t>
            </a:r>
            <a:r>
              <a:rPr dirty="0" err="1"/>
              <a:t>Klicken</a:t>
            </a:r>
            <a:r>
              <a:rPr dirty="0"/>
              <a:t> </a:t>
            </a:r>
            <a:r>
              <a:rPr dirty="0" err="1"/>
              <a:t>bearbeiten</a:t>
            </a:r>
            <a:endParaRPr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t>Textmasterformate durch Klicken bearbeiten</a:t>
            </a:r>
          </a:p>
          <a:p>
            <a:pPr lvl="1" rtl="0"/>
            <a:r>
              <a:t>Zweite Ebene</a:t>
            </a:r>
          </a:p>
          <a:p>
            <a:pPr lvl="2" rtl="0"/>
            <a:r>
              <a:t>Dritte Ebene</a:t>
            </a:r>
          </a:p>
          <a:p>
            <a:pPr lvl="3" rtl="0"/>
            <a:r>
              <a:t>Vierte Ebene</a:t>
            </a:r>
          </a:p>
          <a:p>
            <a:pPr lvl="4" rtl="0"/>
            <a:r>
              <a:t>Fünfte Ebene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42E0061A-9CB4-4B17-BB44-CC69E12E2A1C}" type="datetime1">
              <a:rPr lang="de-DE" smtClean="0"/>
              <a:pPr/>
              <a:t>30.04.2018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t>Titelmasterformat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42E0061A-9CB4-4B17-BB44-CC69E12E2A1C}" type="datetime1">
              <a:rPr lang="de-DE" smtClean="0"/>
              <a:pPr/>
              <a:t>30.04.2018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42E0061A-9CB4-4B17-BB44-CC69E12E2A1C}" type="datetime1">
              <a:rPr lang="de-DE" smtClean="0"/>
              <a:pPr/>
              <a:t>30.04.2018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2900" b="0"/>
            </a:lvl1pPr>
          </a:lstStyle>
          <a:p>
            <a:pPr rtl="0"/>
            <a:r>
              <a:rPr dirty="0" err="1"/>
              <a:t>Titelmasterformat</a:t>
            </a:r>
            <a:r>
              <a:rPr dirty="0"/>
              <a:t> </a:t>
            </a:r>
            <a:r>
              <a:rPr dirty="0" err="1"/>
              <a:t>durch</a:t>
            </a:r>
            <a:r>
              <a:rPr dirty="0"/>
              <a:t> </a:t>
            </a:r>
            <a:r>
              <a:rPr dirty="0" err="1"/>
              <a:t>Klicken</a:t>
            </a:r>
            <a:r>
              <a:rPr dirty="0"/>
              <a:t> </a:t>
            </a:r>
            <a:r>
              <a:rPr dirty="0" err="1"/>
              <a:t>bearbeiten</a:t>
            </a:r>
            <a:endParaRPr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t>Textmasterformate durch Klicken bearbeiten</a:t>
            </a:r>
          </a:p>
          <a:p>
            <a:pPr lvl="1" rtl="0"/>
            <a:r>
              <a:t>Zweite Ebene</a:t>
            </a:r>
          </a:p>
          <a:p>
            <a:pPr lvl="2" rtl="0"/>
            <a:r>
              <a:t>Dritte Ebene</a:t>
            </a:r>
          </a:p>
          <a:p>
            <a:pPr lvl="3" rtl="0"/>
            <a:r>
              <a:t>Vierte Ebene</a:t>
            </a:r>
          </a:p>
          <a:p>
            <a:pPr lvl="4" rtl="0"/>
            <a:r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42E0061A-9CB4-4B17-BB44-CC69E12E2A1C}" type="datetime1">
              <a:rPr lang="de-DE" smtClean="0"/>
              <a:pPr/>
              <a:t>30.04.2018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2900" b="0"/>
            </a:lvl1pPr>
          </a:lstStyle>
          <a:p>
            <a:pPr rtl="0"/>
            <a:r>
              <a:rPr dirty="0" err="1"/>
              <a:t>Titelmasterformat</a:t>
            </a:r>
            <a:r>
              <a:rPr dirty="0"/>
              <a:t> </a:t>
            </a:r>
            <a:r>
              <a:rPr dirty="0" err="1"/>
              <a:t>durch</a:t>
            </a:r>
            <a:r>
              <a:rPr dirty="0"/>
              <a:t> </a:t>
            </a:r>
            <a:r>
              <a:rPr dirty="0" err="1"/>
              <a:t>Klicken</a:t>
            </a:r>
            <a:r>
              <a:rPr dirty="0"/>
              <a:t> </a:t>
            </a:r>
            <a:r>
              <a:rPr dirty="0" err="1"/>
              <a:t>bearbeiten</a:t>
            </a:r>
            <a:endParaRPr dirty="0"/>
          </a:p>
        </p:txBody>
      </p:sp>
      <p:sp>
        <p:nvSpPr>
          <p:cNvPr id="3" name="Bildplatzhalter 2" title="Leerer Platzhalter zum Hinzufügen eines Bilds. Klicken Sie auf den Platzhalter, und wählen Sie das hinzuzufügende Bild aus.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fld id="{42E0061A-9CB4-4B17-BB44-CC69E12E2A1C}" type="datetime1">
              <a:rPr lang="de-DE" smtClean="0"/>
              <a:pPr/>
              <a:t>30.04.2018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dirty="0" err="1"/>
              <a:t>Titelmasterformat</a:t>
            </a:r>
            <a:r>
              <a:rPr dirty="0"/>
              <a:t> </a:t>
            </a:r>
            <a:r>
              <a:rPr dirty="0" err="1"/>
              <a:t>durch</a:t>
            </a:r>
            <a:r>
              <a:rPr dirty="0"/>
              <a:t> </a:t>
            </a:r>
            <a:r>
              <a:rPr dirty="0" err="1"/>
              <a:t>Klicken</a:t>
            </a:r>
            <a:r>
              <a:rPr dirty="0"/>
              <a:t> </a:t>
            </a:r>
            <a:r>
              <a:rPr dirty="0" err="1"/>
              <a:t>bearbeiten</a:t>
            </a:r>
            <a:endParaRPr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Textmasterformate durch Klicken bearbeiten</a:t>
            </a:r>
          </a:p>
          <a:p>
            <a:pPr lvl="1" rtl="0"/>
            <a:r>
              <a:t>Zweite Ebene</a:t>
            </a:r>
          </a:p>
          <a:p>
            <a:pPr lvl="2" rtl="0"/>
            <a:r>
              <a:t>Dritte Ebene</a:t>
            </a:r>
          </a:p>
          <a:p>
            <a:pPr lvl="3" rtl="0"/>
            <a:r>
              <a:t>Vierte Ebene</a:t>
            </a:r>
          </a:p>
          <a:p>
            <a:pPr lvl="4" rtl="0"/>
            <a:r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42E0061A-9CB4-4B17-BB44-CC69E12E2A1C}" type="datetime1">
              <a:rPr lang="de-DE" smtClean="0"/>
              <a:pPr/>
              <a:t>30.04.2018</a:t>
            </a:fld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F36C87F6-986D-49E6-AF40-1B3A1EE8064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9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"/>
              <a:t>Titellayout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de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Folientitel hinzufügen – 4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Textplatzhalter 6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Folientitel hinzufügen – 5</a:t>
            </a:r>
          </a:p>
        </p:txBody>
      </p:sp>
      <p:sp>
        <p:nvSpPr>
          <p:cNvPr id="6" name="Bildplatzhalter 5" title="Leerer Platzhalter zum Hinzufügen eines Bilds. Klicken Sie auf den Platzhalter, und wählen Sie das hinzuzufügende Bild aus."/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platzhalter 6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Layout "Titel und Inhalt" mit Liste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de"/>
              <a:t>Ersten Aufzählungspunkt hier einfügen.</a:t>
            </a:r>
          </a:p>
          <a:p>
            <a:pPr rtl="0"/>
            <a:r>
              <a:rPr lang="de"/>
              <a:t>Zweiten Aufzählungspunkt hier einfügen.</a:t>
            </a:r>
          </a:p>
          <a:p>
            <a:pPr rtl="0"/>
            <a:r>
              <a:rPr lang="de"/>
              <a:t>Dritten Aufzählungspunkt hier einfügen.</a:t>
            </a:r>
          </a:p>
        </p:txBody>
      </p:sp>
    </p:spTree>
    <p:extLst>
      <p:ext uri="{BB962C8B-B14F-4D97-AF65-F5344CB8AC3E}">
        <p14:creationId xmlns:p14="http://schemas.microsoft.com/office/powerpoint/2010/main" val="198229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Layout "Titel und Inhalt" </a:t>
            </a:r>
            <a:br>
              <a:rPr lang="en-US"/>
            </a:br>
            <a:r>
              <a:rPr lang="de"/>
              <a:t>mit Diagramm</a:t>
            </a:r>
          </a:p>
        </p:txBody>
      </p:sp>
      <p:graphicFrame>
        <p:nvGraphicFramePr>
          <p:cNvPr id="7" name="Inhaltsplatzhalter 6" title="Gruppiertes Säulendiagramm mit Werten von 3 Datenreihen für 4 Kategorie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742416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15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de"/>
              <a:t>Layout "Zwei Inhalte" mit Tabelle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98778321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de"/>
                        <a:t>Klasse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Gruppe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Gruppe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de"/>
                        <a:t>Klasse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de"/>
                        <a:t>Klasse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de"/>
                        <a:t>Klasse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de"/>
              <a:t>Erster Aufzählungspunkt hier</a:t>
            </a:r>
          </a:p>
          <a:p>
            <a:pPr rtl="0"/>
            <a:r>
              <a:rPr lang="de"/>
              <a:t>Zweiter Aufzählungspunkt hier</a:t>
            </a:r>
          </a:p>
          <a:p>
            <a:pPr rtl="0"/>
            <a:r>
              <a:rPr lang="de"/>
              <a:t>Dritter Aufzählungspunkt hier</a:t>
            </a:r>
          </a:p>
        </p:txBody>
      </p:sp>
    </p:spTree>
    <p:extLst>
      <p:ext uri="{BB962C8B-B14F-4D97-AF65-F5344CB8AC3E}">
        <p14:creationId xmlns:p14="http://schemas.microsoft.com/office/powerpoint/2010/main" val="5175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Layout "Zwei Inhalte" </a:t>
            </a:r>
            <a:br>
              <a:rPr lang="en-US"/>
            </a:br>
            <a:r>
              <a:rPr lang="de"/>
              <a:t>mit SmartArt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de"/>
              <a:t>Erster Aufzählungspunkt hier</a:t>
            </a:r>
          </a:p>
          <a:p>
            <a:pPr rtl="0"/>
            <a:r>
              <a:rPr lang="de"/>
              <a:t>Zweiter Aufzählungspunkt hier</a:t>
            </a:r>
          </a:p>
          <a:p>
            <a:pPr rtl="0"/>
            <a:r>
              <a:rPr lang="de"/>
              <a:t>Dritter Aufzählungspunkt hier</a:t>
            </a:r>
          </a:p>
        </p:txBody>
      </p:sp>
      <p:graphicFrame>
        <p:nvGraphicFramePr>
          <p:cNvPr id="5" name="Inhaltsplatzhalter 4" title="Prozessdiagramm in Abwärtsschritten, das eine Folge von 3 Schritten in absteigender Reihenfolge mit Aufgaben zeig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03041842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157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Folientitel hinzufügen – 1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Folientitel hinzufügen – 2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Folientitel hinzufügen – 3</a:t>
            </a:r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äsentation &quot;Europa&quot; (16:9)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Benutzerdefiniert</PresentationFormat>
  <Paragraphs>44</Paragraphs>
  <Slides>11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Präsentation "Europa" (16:9)</vt:lpstr>
      <vt:lpstr>Titellayout</vt:lpstr>
      <vt:lpstr>Layout "Titel und Inhalt" mit Liste</vt:lpstr>
      <vt:lpstr>Layout "Titel und Inhalt"  mit Diagramm</vt:lpstr>
      <vt:lpstr>Layout "Zwei Inhalte" mit Tabelle</vt:lpstr>
      <vt:lpstr>Layout "Zwei Inhalte"  mit SmartArt</vt:lpstr>
      <vt:lpstr>Folientitel hinzufügen – 1</vt:lpstr>
      <vt:lpstr>Folientitel hinzufügen – 2</vt:lpstr>
      <vt:lpstr>Folientitel hinzufügen – 3</vt:lpstr>
      <vt:lpstr>PowerPoint-Präsentation</vt:lpstr>
      <vt:lpstr>Folientitel hinzufügen – 4</vt:lpstr>
      <vt:lpstr>Folientitel hinzufügen –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Titellayout</dc:title>
  <cp:lastModifiedBy>admin</cp:lastModifiedBy>
  <cp:revision>1</cp:revision>
  <dcterms:modified xsi:type="dcterms:W3CDTF">2018-04-30T15:31:13Z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