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24" autoAdjust="0"/>
  </p:normalViewPr>
  <p:slideViewPr>
    <p:cSldViewPr showGuides="1">
      <p:cViewPr varScale="1">
        <p:scale>
          <a:sx n="117" d="100"/>
          <a:sy n="117" d="100"/>
        </p:scale>
        <p:origin x="76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2958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3EC5A67-5AF8-4BA3-9CF3-9E7FFD271A8B}" type="datetime1">
              <a:rPr lang="de-DE" smtClean="0"/>
              <a:pPr algn="r" rtl="0"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7AF03FD-C36C-4474-A87A-E4CAFF9A9DC4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de-DE" sz="1200" noProof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700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97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8574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1962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00680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7121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5609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62612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0588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591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F7BA182-5BEC-42E0-89C8-CFBE81C1CB63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30. März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April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4/5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11/12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18/19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25/26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Mai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B80FF4D-490D-498E-BBAD-6C59276B8988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27. April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Mai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2/3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9/10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16/17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23/24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30/31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Juni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4696861-14F1-41F5-8975-8E96C1AEC1A3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25. Mai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Juni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Juli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9E7F846-6CF5-408E-B471-E227066E18CE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29. Juni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Juli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4/5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11/12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18/19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25/26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1./2.</a:t>
            </a:r>
            <a:r>
              <a:rPr lang="de-DE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563AB76-1364-4ECC-B48E-39C6C2DA8B5D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marL="2254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55392C4-25FA-4C2A-8777-CFA2D768BBB4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34E537A-3609-4868-82C5-D03BECB14787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28. Juli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August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2/3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9/10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16/17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23/24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30/31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September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4CF63B23-BD88-41AE-AC16-633F6B5D9721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3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25. August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</a:t>
            </a:r>
            <a:r>
              <a:rPr lang="de-DE" sz="1300" b="0" noProof="0" dirty="0" smtClean="0">
                <a:solidFill>
                  <a:schemeClr val="tx1"/>
                </a:solidFill>
              </a:rPr>
              <a:t>September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Oktober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502CA50-E820-48BF-82BC-8F9E551F5D4D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29. September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Oktober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4/5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11/12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18/19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25/26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1./2. November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AD6F155-E2B8-4D49-AE39-492023168573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27. Oktober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1./2. November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8/9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15/16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22/23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29/30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Dezember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A6C842D-F5FD-44D6-8B6D-B889244B6EC5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24. November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1. Dezember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Januar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721F55E-6CE4-46C8-B1DC-D719C4041C64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29. Dezember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Januar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3/4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10/11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17/18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24/25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31./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Februar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5C9B716-2FB0-43B2-9E2D-BCF99AAD58CD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26. Januar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31.</a:t>
            </a:r>
            <a:r>
              <a:rPr lang="de-DE" sz="1300" b="0" noProof="0" dirty="0" smtClean="0">
                <a:solidFill>
                  <a:schemeClr val="tx1"/>
                </a:solidFill>
              </a:rPr>
              <a:t>/1. Februar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7/8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14/15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21/22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28/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März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DAAE7AF-6C3C-4FC9-BE13-23EF79D590B3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z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23. Februar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28.</a:t>
            </a:r>
            <a:r>
              <a:rPr lang="de-DE" sz="1300" b="0" noProof="0" dirty="0" smtClean="0">
                <a:solidFill>
                  <a:schemeClr val="tx1"/>
                </a:solidFill>
              </a:rPr>
              <a:t>/1. März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7/8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14/15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21/22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28/29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April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4C0B222-A0CD-43AA-B300-3D6D2554425E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MONTAG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DIENSTAG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MITTWOCH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5" name="Textfeld 1844"/>
          <p:cNvSpPr txBox="1"/>
          <p:nvPr/>
        </p:nvSpPr>
        <p:spPr>
          <a:xfrm>
            <a:off x="4755929" y="895350"/>
            <a:ext cx="1079941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DONNERSTAG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FREITAG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SA/SO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  <a:endParaRPr lang="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2CD9A286-B8F6-4977-AF99-A01AC8CF6C2D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August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Mai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Juni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Juli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itel 7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September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Oktober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November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Dezember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Januar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Februar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März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April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CalendarAugust2013-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</Words>
  <Application>Microsoft Office PowerPoint</Application>
  <PresentationFormat>Bildschirmpräsentation (4:3)</PresentationFormat>
  <Paragraphs>27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Calibri</vt:lpstr>
      <vt:lpstr>AcademicCalendarAugust2013-2014</vt:lpstr>
      <vt:lpstr>August</vt:lpstr>
      <vt:lpstr>September</vt:lpstr>
      <vt:lpstr>Oktober</vt:lpstr>
      <vt:lpstr>November</vt:lpstr>
      <vt:lpstr>Dezember</vt:lpstr>
      <vt:lpstr>Januar</vt:lpstr>
      <vt:lpstr>Februar</vt:lpstr>
      <vt:lpstr>März</vt:lpstr>
      <vt:lpstr>April</vt:lpstr>
      <vt:lpstr>Mai</vt:lpstr>
      <vt:lpstr>Juni</vt:lpstr>
      <vt:lpstr>Juli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2013-06-24T21:15:36Z</dcterms:created>
  <dcterms:modified xsi:type="dcterms:W3CDTF">2014-01-24T09:22:59Z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