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71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8" autoAdjust="0"/>
    <p:restoredTop sz="94660"/>
  </p:normalViewPr>
  <p:slideViewPr>
    <p:cSldViewPr snapToGrid="0">
      <p:cViewPr varScale="1">
        <p:scale>
          <a:sx n="119" d="100"/>
          <a:sy n="119" d="100"/>
        </p:scale>
        <p:origin x="114" y="15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accent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Formatvorlage des Untertitelmasters durch Klicken bearbeiten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239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bild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8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el und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2863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Zitat mit Beschrift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14" name="Text Placeholder 3"/>
          <p:cNvSpPr>
            <a:spLocks noGrp="1"/>
          </p:cNvSpPr>
          <p:nvPr>
            <p:ph type="body" sz="half" idx="13"/>
          </p:nvPr>
        </p:nvSpPr>
        <p:spPr>
          <a:xfrm>
            <a:off x="1930400" y="3771174"/>
            <a:ext cx="7279649" cy="342174"/>
          </a:xfrm>
        </p:spPr>
        <p:txBody>
          <a:bodyPr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accent1"/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2410408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nskar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2736862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5791385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Bildsp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accent1"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451345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627741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578192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853335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9335135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82912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353317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576465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688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13742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de-DE" smtClean="0"/>
              <a:t>Bild durch Klicken auf Symbol hinzufügen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731561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40000"/>
                  <a:lumOff val="60000"/>
                  <a:alpha val="7000"/>
                </a:schemeClr>
              </a:gs>
              <a:gs pos="69000">
                <a:schemeClr val="bg2">
                  <a:lumMod val="40000"/>
                  <a:lumOff val="60000"/>
                  <a:alpha val="0"/>
                </a:schemeClr>
              </a:gs>
              <a:gs pos="36000">
                <a:schemeClr val="bg2">
                  <a:lumMod val="40000"/>
                  <a:lumOff val="6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9012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de-DE" smtClean="0"/>
              <a:t>Titelmasterformat durch Klicken bearbeiten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smtClean="0"/>
              <a:t>7/31/2013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smtClean="0"/>
              <a:t>‹Nr.›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1479131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2" r:id="rId1"/>
    <p:sldLayoutId id="2147483673" r:id="rId2"/>
    <p:sldLayoutId id="2147483674" r:id="rId3"/>
    <p:sldLayoutId id="2147483675" r:id="rId4"/>
    <p:sldLayoutId id="2147483676" r:id="rId5"/>
    <p:sldLayoutId id="2147483677" r:id="rId6"/>
    <p:sldLayoutId id="2147483678" r:id="rId7"/>
    <p:sldLayoutId id="2147483679" r:id="rId8"/>
    <p:sldLayoutId id="2147483680" r:id="rId9"/>
    <p:sldLayoutId id="2147483681" r:id="rId10"/>
    <p:sldLayoutId id="2147483682" r:id="rId11"/>
    <p:sldLayoutId id="2147483683" r:id="rId12"/>
    <p:sldLayoutId id="2147483684" r:id="rId13"/>
    <p:sldLayoutId id="2147483685" r:id="rId14"/>
    <p:sldLayoutId id="2147483686" r:id="rId15"/>
    <p:sldLayoutId id="2147483687" r:id="rId16"/>
    <p:sldLayoutId id="2147483688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21828384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0E5580"/>
      </a:dk2>
      <a:lt2>
        <a:srgbClr val="EBEBEB"/>
      </a:lt2>
      <a:accent1>
        <a:srgbClr val="ACD433"/>
      </a:accent1>
      <a:accent2>
        <a:srgbClr val="E6C133"/>
      </a:accent2>
      <a:accent3>
        <a:srgbClr val="EF7A24"/>
      </a:accent3>
      <a:accent4>
        <a:srgbClr val="5AA0F5"/>
      </a:accent4>
      <a:accent5>
        <a:srgbClr val="75CEEC"/>
      </a:accent5>
      <a:accent6>
        <a:srgbClr val="65D6A0"/>
      </a:accent6>
      <a:hlink>
        <a:srgbClr val="C4E46E"/>
      </a:hlink>
      <a:folHlink>
        <a:srgbClr val="BDE0F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2000"/>
                <a:hueMod val="96000"/>
                <a:satMod val="128000"/>
                <a:lumMod val="114000"/>
              </a:schemeClr>
            </a:gs>
            <a:gs pos="100000">
              <a:schemeClr val="phClr">
                <a:shade val="62000"/>
                <a:hueMod val="100000"/>
                <a:satMod val="134000"/>
                <a:lumMod val="5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2000"/>
                <a:hueMod val="108000"/>
                <a:satMod val="164000"/>
                <a:lumMod val="69000"/>
              </a:schemeClr>
              <a:schemeClr val="phClr">
                <a:tint val="96000"/>
                <a:hueMod val="90000"/>
                <a:satMod val="130000"/>
                <a:lumMod val="134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BACC050B-8757-4460-95D8-E37B46A6B42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0</TotalTime>
  <Words>0</Words>
  <Application>Microsoft Office PowerPoint</Application>
  <PresentationFormat>Breitbild</PresentationFormat>
  <Paragraphs>0</Paragraphs>
  <Slides>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</vt:i4>
      </vt:variant>
    </vt:vector>
  </HeadingPairs>
  <TitlesOfParts>
    <vt:vector size="5" baseType="lpstr">
      <vt:lpstr>Arial</vt:lpstr>
      <vt:lpstr>Century Gothic</vt:lpstr>
      <vt:lpstr>Wingdings 3</vt:lpstr>
      <vt:lpstr>Ion</vt:lpstr>
      <vt:lpstr>PowerPoint-Präsentation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Petr Barborik</dc:creator>
  <cp:lastModifiedBy>Petr Barborik</cp:lastModifiedBy>
  <cp:revision>1</cp:revision>
  <dcterms:created xsi:type="dcterms:W3CDTF">2013-07-31T16:00:46Z</dcterms:created>
  <dcterms:modified xsi:type="dcterms:W3CDTF">2013-07-31T16:05:25Z</dcterms:modified>
</cp:coreProperties>
</file>