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135" autoAdjust="0"/>
  </p:normalViewPr>
  <p:slideViewPr>
    <p:cSldViewPr snapToGrid="0">
      <p:cViewPr varScale="1">
        <p:scale>
          <a:sx n="102" d="100"/>
          <a:sy n="102" d="100"/>
        </p:scale>
        <p:origin x="138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71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AF01FF45-6348-4DFF-A097-9E0C54007E81}">
      <dgm:prSet phldrT="[Text]" custT="1"/>
      <dgm:spPr/>
      <dgm:t>
        <a:bodyPr/>
        <a:lstStyle/>
        <a:p>
          <a:r>
            <a:rPr lang="de-DE" sz="1600" noProof="0" dirty="0" smtClean="0"/>
            <a:t>Tanja Plate</a:t>
          </a:r>
          <a:br>
            <a:rPr lang="de-DE" sz="1600" noProof="0" dirty="0" smtClean="0"/>
          </a:br>
          <a:r>
            <a:rPr lang="de-DE" sz="1600" noProof="0" dirty="0" smtClean="0"/>
            <a:t>Stellv. Geschäftsf.</a:t>
          </a:r>
          <a:endParaRPr lang="de-DE" sz="1600" noProof="0" dirty="0"/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de-DE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de-DE"/>
        </a:p>
      </dgm:t>
    </dgm:pt>
    <dgm:pt modelId="{BFBC97C7-0F03-4565-9158-FBB91717A2B6}">
      <dgm:prSet phldrT="[Text]"/>
      <dgm:spPr/>
      <dgm:t>
        <a:bodyPr/>
        <a:lstStyle/>
        <a:p>
          <a:r>
            <a:rPr lang="de-DE" noProof="0" dirty="0" smtClean="0"/>
            <a:t>Anne Weiler</a:t>
          </a:r>
          <a:br>
            <a:rPr lang="de-DE" noProof="0" dirty="0" smtClean="0"/>
          </a:br>
          <a:r>
            <a:rPr lang="de-DE" noProof="0" dirty="0" smtClean="0"/>
            <a:t>Gastgeberin</a:t>
          </a:r>
          <a:endParaRPr lang="de-DE" noProof="0" dirty="0"/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de-DE" noProof="0" dirty="0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de-DE"/>
        </a:p>
      </dgm:t>
    </dgm:pt>
    <dgm:pt modelId="{8870A86E-AE45-4C26-8AC9-32FA7050A4C7}">
      <dgm:prSet phldrT="[Text]"/>
      <dgm:spPr/>
      <dgm:t>
        <a:bodyPr/>
        <a:lstStyle/>
        <a:p>
          <a:r>
            <a:rPr lang="de-DE" noProof="0" dirty="0" smtClean="0"/>
            <a:t>Name</a:t>
          </a:r>
          <a:br>
            <a:rPr lang="de-DE" noProof="0" dirty="0" smtClean="0"/>
          </a:br>
          <a:r>
            <a:rPr lang="de-DE" noProof="0" dirty="0" smtClean="0"/>
            <a:t>POSITION</a:t>
          </a:r>
          <a:endParaRPr lang="de-DE" noProof="0" dirty="0"/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de-DE" noProof="0" dirty="0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de-DE"/>
        </a:p>
      </dgm:t>
    </dgm:pt>
    <dgm:pt modelId="{2AB4D084-5D3E-4CB6-ABED-82BD38D82611}">
      <dgm:prSet phldrT="[Text]"/>
      <dgm:spPr/>
      <dgm:t>
        <a:bodyPr/>
        <a:lstStyle/>
        <a:p>
          <a:r>
            <a:rPr lang="de-DE" noProof="0" dirty="0" smtClean="0"/>
            <a:t>Name</a:t>
          </a:r>
          <a:br>
            <a:rPr lang="de-DE" noProof="0" dirty="0" smtClean="0"/>
          </a:br>
          <a:r>
            <a:rPr lang="de-DE" noProof="0" dirty="0" smtClean="0"/>
            <a:t>POSITION</a:t>
          </a:r>
          <a:endParaRPr lang="de-DE" noProof="0" dirty="0"/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de-DE" noProof="0" dirty="0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de-DE"/>
        </a:p>
      </dgm:t>
    </dgm:pt>
    <dgm:pt modelId="{BC13C424-D815-423B-A016-8C803D3706EB}">
      <dgm:prSet phldrT="[Text]"/>
      <dgm:spPr/>
      <dgm:t>
        <a:bodyPr/>
        <a:lstStyle/>
        <a:p>
          <a:r>
            <a:rPr lang="de-DE" noProof="0" dirty="0" smtClean="0"/>
            <a:t>Name</a:t>
          </a:r>
          <a:br>
            <a:rPr lang="de-DE" noProof="0" dirty="0" smtClean="0"/>
          </a:br>
          <a:r>
            <a:rPr lang="de-DE" noProof="0" dirty="0" smtClean="0"/>
            <a:t>POSITION</a:t>
          </a:r>
          <a:endParaRPr lang="de-DE" noProof="0" dirty="0"/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de-DE" noProof="0" dirty="0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de-DE"/>
        </a:p>
      </dgm:t>
    </dgm:pt>
    <dgm:pt modelId="{4DB08FAD-9D5E-4FD0-8719-77853034C36D}">
      <dgm:prSet phldrT="[Text]"/>
      <dgm:spPr/>
      <dgm:t>
        <a:bodyPr/>
        <a:lstStyle/>
        <a:p>
          <a:r>
            <a:rPr lang="de-DE" noProof="0" dirty="0" smtClean="0"/>
            <a:t>Name</a:t>
          </a:r>
          <a:br>
            <a:rPr lang="de-DE" noProof="0" dirty="0" smtClean="0"/>
          </a:br>
          <a:r>
            <a:rPr lang="de-DE" noProof="0" dirty="0" smtClean="0"/>
            <a:t>POSITION</a:t>
          </a:r>
          <a:endParaRPr lang="de-DE" noProof="0" dirty="0"/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de-DE" noProof="0" dirty="0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de-DE"/>
        </a:p>
      </dgm:t>
    </dgm:pt>
    <dgm:pt modelId="{70934EB4-A246-4519-921C-4B80BD742CC5}">
      <dgm:prSet phldrT="[Text]"/>
      <dgm:spPr/>
      <dgm:t>
        <a:bodyPr/>
        <a:lstStyle/>
        <a:p>
          <a:r>
            <a:rPr lang="de-DE" noProof="0" dirty="0" smtClean="0"/>
            <a:t>Name</a:t>
          </a:r>
          <a:br>
            <a:rPr lang="de-DE" noProof="0" dirty="0" smtClean="0"/>
          </a:br>
          <a:r>
            <a:rPr lang="de-DE" noProof="0" dirty="0" smtClean="0"/>
            <a:t>POSITION</a:t>
          </a:r>
          <a:endParaRPr lang="de-DE" noProof="0" dirty="0"/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de-DE" noProof="0" dirty="0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de-DE"/>
        </a:p>
      </dgm:t>
    </dgm:pt>
    <dgm:pt modelId="{D0C76AE8-ACAE-45ED-9A80-62B00E6A0E82}">
      <dgm:prSet phldrT="[Text]"/>
      <dgm:spPr/>
      <dgm:t>
        <a:bodyPr/>
        <a:lstStyle/>
        <a:p>
          <a:r>
            <a:rPr lang="de-DE" noProof="0" dirty="0" smtClean="0"/>
            <a:t>Heike Molnar</a:t>
          </a:r>
          <a:br>
            <a:rPr lang="de-DE" noProof="0" dirty="0" smtClean="0"/>
          </a:br>
          <a:r>
            <a:rPr lang="de-DE" noProof="0" dirty="0" smtClean="0"/>
            <a:t>Sekretariat</a:t>
          </a:r>
          <a:endParaRPr lang="de-DE" noProof="0" dirty="0"/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de-DE" noProof="0" dirty="0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de-DE"/>
        </a:p>
      </dgm:t>
    </dgm:pt>
    <dgm:pt modelId="{33B33A60-A94A-4487-8B39-3BF078D409F9}">
      <dgm:prSet phldrT="[Text]"/>
      <dgm:spPr/>
      <dgm:t>
        <a:bodyPr/>
        <a:lstStyle/>
        <a:p>
          <a:r>
            <a:rPr lang="de-DE" noProof="0" dirty="0" smtClean="0"/>
            <a:t>Joris Kalz</a:t>
          </a:r>
          <a:br>
            <a:rPr lang="de-DE" noProof="0" dirty="0" smtClean="0"/>
          </a:br>
          <a:r>
            <a:rPr lang="de-DE" noProof="0" dirty="0" smtClean="0"/>
            <a:t>Finanzverwaltung</a:t>
          </a:r>
          <a:endParaRPr lang="de-DE" noProof="0" dirty="0"/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de-DE" noProof="0" dirty="0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de-DE"/>
        </a:p>
      </dgm:t>
    </dgm:pt>
    <dgm:pt modelId="{9D5E5742-3CBE-44F5-85E8-A786A586B195}">
      <dgm:prSet phldrT="[Text]"/>
      <dgm:spPr/>
      <dgm:t>
        <a:bodyPr/>
        <a:lstStyle/>
        <a:p>
          <a:r>
            <a:rPr lang="de-DE" noProof="0" dirty="0" smtClean="0"/>
            <a:t>Name</a:t>
          </a:r>
          <a:br>
            <a:rPr lang="de-DE" noProof="0" dirty="0" smtClean="0"/>
          </a:br>
          <a:r>
            <a:rPr lang="de-DE" noProof="0" dirty="0" smtClean="0"/>
            <a:t>POSITION</a:t>
          </a:r>
          <a:endParaRPr lang="de-DE" noProof="0" dirty="0"/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de-DE" noProof="0" dirty="0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de-DE"/>
        </a:p>
      </dgm:t>
    </dgm:pt>
    <dgm:pt modelId="{CB9A888F-5DBC-4177-883F-1C3C039576A2}">
      <dgm:prSet phldrT="[Text]"/>
      <dgm:spPr/>
      <dgm:t>
        <a:bodyPr/>
        <a:lstStyle/>
        <a:p>
          <a:r>
            <a:rPr lang="de-DE" noProof="0" dirty="0" smtClean="0"/>
            <a:t>Name</a:t>
          </a:r>
          <a:br>
            <a:rPr lang="de-DE" noProof="0" dirty="0" smtClean="0"/>
          </a:br>
          <a:r>
            <a:rPr lang="de-DE" noProof="0" dirty="0" smtClean="0"/>
            <a:t>POSITION</a:t>
          </a:r>
          <a:endParaRPr lang="de-DE" noProof="0" dirty="0"/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de-DE" noProof="0" dirty="0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de-DE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de-DE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de-DE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de-DE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de-DE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de-DE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de-DE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de-DE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de-DE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de-DE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de-DE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de-DE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de-DE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de-DE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de-DE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de-DE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de-DE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de-DE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de-DE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de-DE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de-DE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de-DE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de-DE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de-DE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de-DE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de-DE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de-DE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de-DE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de-DE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de-DE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de-DE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de-DE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de-DE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de-DE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de-DE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de-DE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de-DE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de-DE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de-DE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de-DE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de-DE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de-DE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de-DE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Tanja Plate</a:t>
          </a:r>
          <a:br>
            <a:rPr lang="de-DE" sz="1600" kern="1200" noProof="0" dirty="0" smtClean="0"/>
          </a:br>
          <a:r>
            <a:rPr lang="de-DE" sz="1600" kern="1200" noProof="0" dirty="0" smtClean="0"/>
            <a:t>Stellv. Geschäftsf.</a:t>
          </a:r>
          <a:endParaRPr lang="de-DE" sz="1600" kern="1200" noProof="0" dirty="0"/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Anne Weiler</a:t>
          </a:r>
          <a:br>
            <a:rPr lang="de-DE" sz="1600" kern="1200" noProof="0" dirty="0" smtClean="0"/>
          </a:br>
          <a:r>
            <a:rPr lang="de-DE" sz="1600" kern="1200" noProof="0" dirty="0" smtClean="0"/>
            <a:t>Gastgeberin</a:t>
          </a:r>
          <a:endParaRPr lang="de-DE" sz="1600" kern="1200" noProof="0" dirty="0"/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Name</a:t>
          </a:r>
          <a:br>
            <a:rPr lang="de-DE" sz="1600" kern="1200" noProof="0" dirty="0" smtClean="0"/>
          </a:br>
          <a:r>
            <a:rPr lang="de-DE" sz="1600" kern="1200" noProof="0" dirty="0" smtClean="0"/>
            <a:t>POSITION</a:t>
          </a:r>
          <a:endParaRPr lang="de-DE" sz="1600" kern="1200" noProof="0" dirty="0"/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Name</a:t>
          </a:r>
          <a:br>
            <a:rPr lang="de-DE" sz="1600" kern="1200" noProof="0" dirty="0" smtClean="0"/>
          </a:br>
          <a:r>
            <a:rPr lang="de-DE" sz="1600" kern="1200" noProof="0" dirty="0" smtClean="0"/>
            <a:t>POSITION</a:t>
          </a:r>
          <a:endParaRPr lang="de-DE" sz="1600" kern="1200" noProof="0" dirty="0"/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Name</a:t>
          </a:r>
          <a:br>
            <a:rPr lang="de-DE" sz="1600" kern="1200" noProof="0" dirty="0" smtClean="0"/>
          </a:br>
          <a:r>
            <a:rPr lang="de-DE" sz="1600" kern="1200" noProof="0" dirty="0" smtClean="0"/>
            <a:t>POSITION</a:t>
          </a:r>
          <a:endParaRPr lang="de-DE" sz="1600" kern="1200" noProof="0" dirty="0"/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Name</a:t>
          </a:r>
          <a:br>
            <a:rPr lang="de-DE" sz="1600" kern="1200" noProof="0" dirty="0" smtClean="0"/>
          </a:br>
          <a:r>
            <a:rPr lang="de-DE" sz="1600" kern="1200" noProof="0" dirty="0" smtClean="0"/>
            <a:t>POSITION</a:t>
          </a:r>
          <a:endParaRPr lang="de-DE" sz="1600" kern="1200" noProof="0" dirty="0"/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Name</a:t>
          </a:r>
          <a:br>
            <a:rPr lang="de-DE" sz="1600" kern="1200" noProof="0" dirty="0" smtClean="0"/>
          </a:br>
          <a:r>
            <a:rPr lang="de-DE" sz="1600" kern="1200" noProof="0" dirty="0" smtClean="0"/>
            <a:t>POSITION</a:t>
          </a:r>
          <a:endParaRPr lang="de-DE" sz="1600" kern="1200" noProof="0" dirty="0"/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Heike Molnar</a:t>
          </a:r>
          <a:br>
            <a:rPr lang="de-DE" sz="1600" kern="1200" noProof="0" dirty="0" smtClean="0"/>
          </a:br>
          <a:r>
            <a:rPr lang="de-DE" sz="1600" kern="1200" noProof="0" dirty="0" smtClean="0"/>
            <a:t>Sekretariat</a:t>
          </a:r>
          <a:endParaRPr lang="de-DE" sz="1600" kern="1200" noProof="0" dirty="0"/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Joris Kalz</a:t>
          </a:r>
          <a:br>
            <a:rPr lang="de-DE" sz="1600" kern="1200" noProof="0" dirty="0" smtClean="0"/>
          </a:br>
          <a:r>
            <a:rPr lang="de-DE" sz="1600" kern="1200" noProof="0" dirty="0" smtClean="0"/>
            <a:t>Finanzverwaltung</a:t>
          </a:r>
          <a:endParaRPr lang="de-DE" sz="1600" kern="1200" noProof="0" dirty="0"/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Name</a:t>
          </a:r>
          <a:br>
            <a:rPr lang="de-DE" sz="1600" kern="1200" noProof="0" dirty="0" smtClean="0"/>
          </a:br>
          <a:r>
            <a:rPr lang="de-DE" sz="1600" kern="1200" noProof="0" dirty="0" smtClean="0"/>
            <a:t>POSITION</a:t>
          </a:r>
          <a:endParaRPr lang="de-DE" sz="1600" kern="1200" noProof="0" dirty="0"/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noProof="0" dirty="0" smtClean="0"/>
            <a:t>Name</a:t>
          </a:r>
          <a:br>
            <a:rPr lang="de-DE" sz="1600" kern="1200" noProof="0" dirty="0" smtClean="0"/>
          </a:br>
          <a:r>
            <a:rPr lang="de-DE" sz="1600" kern="1200" noProof="0" dirty="0" smtClean="0"/>
            <a:t>POSITION</a:t>
          </a:r>
          <a:endParaRPr lang="de-DE" sz="1600" kern="1200" noProof="0" dirty="0"/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E0F0A6FB-44D7-4852-AE92-92B33D494417}" type="datetimeFigureOut">
              <a:rPr lang="de-DE"/>
              <a:t>25.07.2013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6F7A7A23-0249-498D-95B3-93F16DE736CF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0F3F662A-7DEF-46D3-A63B-3DEDA708C724}" type="datetimeFigureOut">
              <a:rPr lang="de-DE"/>
              <a:t>25.07.2013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D7EAE350-FCB4-48CA-9F3A-68918BFFC91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de-DE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de-DE"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de-DE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de-DE" sz="2800"/>
            </a:lvl2pPr>
            <a:lvl3pPr marL="914400" indent="0" algn="ctr" latinLnBrk="0">
              <a:buNone/>
              <a:defRPr lang="de-DE" sz="2400"/>
            </a:lvl3pPr>
            <a:lvl4pPr marL="1371600" indent="0" algn="ctr" latinLnBrk="0">
              <a:buNone/>
              <a:defRPr lang="de-DE" sz="2000"/>
            </a:lvl4pPr>
            <a:lvl5pPr marL="1828800" indent="0" algn="ctr" latinLnBrk="0">
              <a:buNone/>
              <a:defRPr lang="de-DE" sz="2000"/>
            </a:lvl5pPr>
            <a:lvl6pPr marL="2286000" indent="0" algn="ctr" latinLnBrk="0">
              <a:buNone/>
              <a:defRPr lang="de-DE" sz="2000"/>
            </a:lvl6pPr>
            <a:lvl7pPr marL="2743200" indent="0" algn="ctr" latinLnBrk="0">
              <a:buNone/>
              <a:defRPr lang="de-DE" sz="2000"/>
            </a:lvl7pPr>
            <a:lvl8pPr marL="3200400" indent="0" algn="ctr" latinLnBrk="0">
              <a:buNone/>
              <a:defRPr lang="de-DE" sz="2000"/>
            </a:lvl8pPr>
            <a:lvl9pPr marL="3657600" indent="0" algn="ctr" latinLnBrk="0">
              <a:buNone/>
              <a:defRPr lang="de-DE" sz="20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de-DE"/>
              <a:t>25.07.2013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de-DE"/>
              <a:t>25.07.2013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de-DE"/>
              <a:t>25.07.2013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de-DE"/>
              <a:t>25.07.2013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de-DE"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de-DE"/>
              <a:t>25.07.2013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800"/>
            </a:lvl6pPr>
            <a:lvl7pPr latinLnBrk="0">
              <a:defRPr lang="de-DE" sz="1800"/>
            </a:lvl7pPr>
            <a:lvl8pPr latinLnBrk="0">
              <a:defRPr lang="de-DE" sz="1800"/>
            </a:lvl8pPr>
            <a:lvl9pPr latinLnBrk="0">
              <a:defRPr lang="de-DE"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800"/>
            </a:lvl6pPr>
            <a:lvl7pPr latinLnBrk="0">
              <a:defRPr lang="de-DE" sz="1800"/>
            </a:lvl7pPr>
            <a:lvl8pPr latinLnBrk="0">
              <a:defRPr lang="de-DE" sz="1800"/>
            </a:lvl8pPr>
            <a:lvl9pPr latinLnBrk="0">
              <a:defRPr lang="de-DE"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de-DE"/>
              <a:t>25.07.2013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de-DE" sz="2400" b="1"/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de-DE" sz="2400" b="1"/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de-DE"/>
              <a:t>25.07.2013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de-DE"/>
              <a:t>25.07.2013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de-DE"/>
              <a:t>25.07.2013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de-DE" sz="32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de-DE" sz="3200"/>
            </a:lvl1pPr>
            <a:lvl2pPr latinLnBrk="0">
              <a:defRPr lang="de-DE" sz="2800"/>
            </a:lvl2pPr>
            <a:lvl3pPr latinLnBrk="0">
              <a:defRPr lang="de-DE" sz="2400"/>
            </a:lvl3pPr>
            <a:lvl4pPr latinLnBrk="0">
              <a:defRPr lang="de-DE" sz="2000"/>
            </a:lvl4pPr>
            <a:lvl5pPr latinLnBrk="0">
              <a:defRPr lang="de-DE" sz="2000"/>
            </a:lvl5pPr>
            <a:lvl6pPr latinLnBrk="0">
              <a:defRPr lang="de-DE" sz="2000"/>
            </a:lvl6pPr>
            <a:lvl7pPr latinLnBrk="0">
              <a:defRPr lang="de-DE" sz="2000"/>
            </a:lvl7pPr>
            <a:lvl8pPr latinLnBrk="0">
              <a:defRPr lang="de-DE" sz="2000"/>
            </a:lvl8pPr>
            <a:lvl9pPr latinLnBrk="0">
              <a:defRPr lang="de-DE"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de-DE" sz="1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de-DE"/>
              <a:t>25.07.2013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de-DE" sz="32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de-DE" sz="32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de-DE" sz="1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de-DE"/>
              <a:t>25.07.2013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e-DE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de-DE"/>
              <a:t>25.07.2013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e-DE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de-DE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de-DE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SmartArt "Horizontale Hierarchie"</a:t>
            </a:r>
          </a:p>
        </p:txBody>
      </p:sp>
      <p:graphicFrame>
        <p:nvGraphicFramePr>
          <p:cNvPr id="5" name="Diagramm 4" descr="Horizontale Hierarchie" title="SmartArt"/>
          <p:cNvGraphicFramePr/>
          <p:nvPr>
            <p:extLst>
              <p:ext uri="{D42A27DB-BD31-4B8C-83A1-F6EECF244321}">
                <p14:modId xmlns:p14="http://schemas.microsoft.com/office/powerpoint/2010/main" val="4147022418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igramm 01 (16x9)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</Words>
  <Application>Microsoft Office PowerPoint</Application>
  <PresentationFormat>Breitbild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Organigramm 01 (16x9)</vt:lpstr>
      <vt:lpstr>SmartArt "Horizontale Hierarchie"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cp:lastModifiedBy/>
  <cp:revision>1</cp:revision>
  <dcterms:modified xsi:type="dcterms:W3CDTF">2013-07-25T05:58:26Z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