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7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 showGuides="1">
      <p:cViewPr varScale="1">
        <p:scale>
          <a:sx n="92" d="100"/>
          <a:sy n="92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082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11989381-577C-49AA-A4E2-5EBA34BD6249}" type="datetimeFigureOut">
              <a:rPr lang="da-DK"/>
              <a:t>30-01-2014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405E7BEC-684E-4C3F-AEB2-ED7203F4ED33}" type="slidenum">
              <a:rPr lang="da-DK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E5E25F29-0308-477E-B892-CB798FED9259}" type="datetimeFigureOut">
              <a:t>30-01-2014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F8FD79C7-905A-4C8B-8800-03693A11A4A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endParaRPr lang="da-DK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3032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04143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5843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D79C7-905A-4C8B-8800-03693A11A4AF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43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frundet rektangel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18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20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23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højr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8" name="shim_venstr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 latinLnBrk="0">
              <a:defRPr lang="da-DK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 latinLnBrk="0">
              <a:spcBef>
                <a:spcPts val="600"/>
              </a:spcBef>
              <a:buNone/>
              <a:defRPr lang="da-DK" sz="2400" b="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a-DK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t>30-01-2014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ts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23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Februar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9251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25</a:t>
            </a: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9828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777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7826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es-ES" sz="1300" b="0" dirty="0" smtClean="0">
                <a:solidFill>
                  <a:schemeClr val="tx1"/>
                </a:solidFill>
              </a:rPr>
              <a:t>/1 </a:t>
            </a:r>
            <a:r>
              <a:rPr lang="pl-PL" sz="1300" b="0" dirty="0" smtClean="0">
                <a:solidFill>
                  <a:schemeClr val="tx1"/>
                </a:solidFill>
              </a:rPr>
              <a:t>Marts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79844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80658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342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919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867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815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583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641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435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441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3929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79870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7554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131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07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129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026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671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7287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5235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528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28/29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179870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7554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58131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6079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612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30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Marts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834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April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8919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6867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81182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79844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7529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105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05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103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151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815004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9184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9761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770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775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793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8054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82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81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758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Maj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809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9793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7815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1583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5641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7</a:t>
            </a: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435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8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441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39793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j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April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9539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60116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30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806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Maj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81144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2/3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78646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7815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583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641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7746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77968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9/10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990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8965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6649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225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17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224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16/17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99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79348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7032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7608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55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5607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23/24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40144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8037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8058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634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582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63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Juni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9539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60116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806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8114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181744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Maj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319569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60145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80938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29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81441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Juni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058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634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582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6327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8994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6679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255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203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2538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658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342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919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867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40990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8994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6679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7255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5203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52538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80373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18058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Juli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58634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6582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6632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40144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rundet rektangel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8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0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3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da-DK"/>
            </a:lvl5pPr>
            <a:lvl6pPr latinLnBrk="0">
              <a:defRPr lang="da-DK"/>
            </a:lvl6pPr>
            <a:lvl7pPr latinLnBrk="0">
              <a:defRPr lang="da-DK" baseline="0"/>
            </a:lvl7pPr>
            <a:lvl8pPr latinLnBrk="0">
              <a:defRPr lang="da-DK" baseline="0"/>
            </a:lvl8pPr>
            <a:lvl9pPr latinLnBrk="0">
              <a:defRPr lang="da-DK" baseline="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30-01-2014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frundet rektangel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6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8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1" name="Billed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30 </a:t>
            </a:r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Juni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Juli</a:t>
            </a:r>
            <a:endParaRPr lang="da-DK" sz="1300" b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r>
              <a:rPr lang="da-DK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9" name="Tekstboks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12</a:t>
            </a:r>
            <a:r>
              <a:rPr lang="da-DK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13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16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19</a:t>
            </a:r>
            <a:r>
              <a:rPr lang="da-DK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20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22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r>
              <a:rPr lang="da-DK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29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31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 August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Tekstboks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4</a:t>
            </a:r>
            <a:endParaRPr lang="da-DK" sz="1300" b="0" kern="1200" dirty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3" name="Tekstboks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5</a:t>
            </a:r>
            <a:endParaRPr lang="da-DK" sz="1300" b="0" kern="1200" dirty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4" name="Tekstboks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kern="1200" dirty="0" smtClean="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6</a:t>
            </a:r>
            <a:endParaRPr lang="da-DK" sz="1300" b="0" kern="1200" dirty="0">
              <a:solidFill>
                <a:schemeClr val="bg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25" name="Tekstboks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kstboks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kstboks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 dirty="0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197420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kstboks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</a:t>
            </a:r>
            <a:r>
              <a:rPr lang="da-DK" sz="1300" b="0" dirty="0" err="1" smtClean="0">
                <a:solidFill>
                  <a:schemeClr val="bg2">
                    <a:lumMod val="90000"/>
                  </a:schemeClr>
                </a:solidFill>
              </a:rPr>
              <a:t>uli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kstboks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kstboks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Tekstboks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1">
                    <a:lumMod val="85000"/>
                  </a:schemeClr>
                </a:solidFill>
              </a:rPr>
              <a:t>31</a:t>
            </a:r>
            <a:endParaRPr lang="da-DK" sz="1300" b="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96" name="Tekstboks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baseline="0" dirty="0" smtClean="0">
                <a:solidFill>
                  <a:schemeClr val="tx1"/>
                </a:solidFill>
              </a:rPr>
              <a:t> August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7" name="Tekstboks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r>
              <a:rPr lang="da-DK" sz="1300" b="0" dirty="0" smtClean="0">
                <a:solidFill>
                  <a:schemeClr val="tx1"/>
                </a:solidFill>
              </a:rPr>
              <a:t>/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8" name="Tekstboks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799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0" name="Tekstboks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1" name="Tekstboks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2" name="Tekstboks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3" name="Tekstboks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9</a:t>
            </a:r>
            <a:r>
              <a:rPr lang="da-DK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4" name="Tekstboks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5" name="Tekstboks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6" name="Tekstboks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7" name="Tekstboks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8" name="Tekstboks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09" name="Tekstboks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r>
              <a:rPr lang="da-DK" sz="1300" b="0" dirty="0" smtClean="0">
                <a:solidFill>
                  <a:schemeClr val="tx1"/>
                </a:solidFill>
              </a:rPr>
              <a:t>/1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0" name="Tekstboks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1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1" name="Tekstboks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19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2" name="Tekstboks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0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3" name="Tekstboks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1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4" name="Tekstboks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2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5" name="Tekstboks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3</a:t>
            </a:r>
            <a:r>
              <a:rPr lang="da-DK" sz="1300" b="0" dirty="0" smtClean="0">
                <a:solidFill>
                  <a:schemeClr val="tx1"/>
                </a:solidFill>
              </a:rPr>
              <a:t>/2</a:t>
            </a:r>
            <a:r>
              <a:rPr lang="pl-PL" sz="1300" b="0" dirty="0" smtClean="0">
                <a:solidFill>
                  <a:schemeClr val="tx1"/>
                </a:solidFill>
              </a:rPr>
              <a:t>4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6" name="Tekstboks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5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7" name="Tekstboks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6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8" name="Tekstboks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7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19" name="Tekstboks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2</a:t>
            </a:r>
            <a:r>
              <a:rPr lang="pl-PL" sz="1300" b="0" dirty="0" smtClean="0">
                <a:solidFill>
                  <a:schemeClr val="tx1"/>
                </a:solidFill>
              </a:rPr>
              <a:t>8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20" name="Tekstboks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tx1"/>
                </a:solidFill>
              </a:rPr>
              <a:t>29</a:t>
            </a:r>
            <a:endParaRPr lang="da-DK" sz="1300" b="0" dirty="0">
              <a:solidFill>
                <a:schemeClr val="tx1"/>
              </a:solidFill>
            </a:endParaRPr>
          </a:p>
        </p:txBody>
      </p:sp>
      <p:sp>
        <p:nvSpPr>
          <p:cNvPr id="1821" name="Tekstboks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da-DK" sz="1300" b="0" dirty="0" smtClean="0">
                <a:solidFill>
                  <a:schemeClr val="tx1"/>
                </a:solidFill>
              </a:rPr>
              <a:t>3</a:t>
            </a:r>
            <a:r>
              <a:rPr lang="pl-PL" sz="1300" b="0" dirty="0" smtClean="0">
                <a:solidFill>
                  <a:schemeClr val="tx1"/>
                </a:solidFill>
              </a:rPr>
              <a:t>0/31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Tekstboks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1 September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kstboks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kstboks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kstboks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kstboks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kstboks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r>
              <a:rPr lang="da-DK" sz="1300" b="0" dirty="0" smtClean="0">
                <a:solidFill>
                  <a:schemeClr val="bg2">
                    <a:lumMod val="90000"/>
                  </a:schemeClr>
                </a:solidFill>
              </a:rPr>
              <a:t>/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da-DK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 August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30/31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S</a:t>
            </a:r>
            <a:r>
              <a:rPr lang="es-ES" sz="1300" b="0" dirty="0" smtClean="0">
                <a:solidFill>
                  <a:schemeClr val="tx1"/>
                </a:solidFill>
              </a:rPr>
              <a:t>ept</a:t>
            </a:r>
            <a:r>
              <a:rPr lang="pl-PL" sz="1300" b="0" dirty="0" smtClean="0">
                <a:solidFill>
                  <a:schemeClr val="tx1"/>
                </a:solidFill>
              </a:rPr>
              <a:t>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Oktober</a:t>
            </a:r>
            <a:endParaRPr lang="es-ES" sz="1300" b="0" dirty="0" smtClean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5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115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September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6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7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Oktober</a:t>
            </a:r>
            <a:endParaRPr lang="es-ES" sz="1300" b="0" dirty="0" smtClean="0">
              <a:solidFill>
                <a:schemeClr val="tx1"/>
              </a:solidFill>
            </a:endParaRPr>
          </a:p>
        </p:txBody>
      </p:sp>
      <p:sp>
        <p:nvSpPr>
          <p:cNvPr id="118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19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0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4/5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1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2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3" name="Tekstboks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4" name="Tekstboks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5" name="Tekstboks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6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11/12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7" name="Tekstboks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8" name="Tekstboks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29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0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1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2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18/19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3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4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5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6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7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8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25/26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39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0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1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2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3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44" name="Tekstboks 1820"/>
          <p:cNvSpPr txBox="1"/>
          <p:nvPr userDrawn="1"/>
        </p:nvSpPr>
        <p:spPr>
          <a:xfrm>
            <a:off x="7369174" y="4745736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1/2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5" name="Tekstboks 1821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6" name="Tekstboks 1822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7" name="Tekstboks 1823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8" name="Tekstboks 1824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49" name="Tekstboks 1825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0" name="Tekstboks 1826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27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Oktober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4" y="1087622"/>
            <a:ext cx="1470025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1/2 </a:t>
            </a:r>
            <a:r>
              <a:rPr lang="pl-PL" sz="1300" b="0" dirty="0" smtClean="0">
                <a:solidFill>
                  <a:schemeClr val="tx1"/>
                </a:solidFill>
              </a:rPr>
              <a:t>November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8/9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15/16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22/23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29/30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c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0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9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1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2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3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4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4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24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November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29/30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December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6682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7258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5206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6/7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181245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9703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73877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964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91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962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13/14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1186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871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944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7395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74460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20/21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81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74964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072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0207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071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27/28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929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1821"/>
          <p:cNvSpPr txBox="1"/>
          <p:nvPr userDrawn="1"/>
        </p:nvSpPr>
        <p:spPr>
          <a:xfrm>
            <a:off x="182409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10" name="Tekstboks 1822"/>
          <p:cNvSpPr txBox="1"/>
          <p:nvPr userDrawn="1"/>
        </p:nvSpPr>
        <p:spPr>
          <a:xfrm>
            <a:off x="32009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31</a:t>
            </a:r>
          </a:p>
        </p:txBody>
      </p:sp>
      <p:sp>
        <p:nvSpPr>
          <p:cNvPr id="111" name="Tekstboks 1823"/>
          <p:cNvSpPr txBox="1"/>
          <p:nvPr userDrawn="1"/>
        </p:nvSpPr>
        <p:spPr>
          <a:xfrm>
            <a:off x="460670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>
                <a:solidFill>
                  <a:schemeClr val="bg2">
                    <a:lumMod val="90000"/>
                  </a:schemeClr>
                </a:solidFill>
              </a:rPr>
              <a:t>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Januar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2" name="Tekstboks 1824"/>
          <p:cNvSpPr txBox="1"/>
          <p:nvPr userDrawn="1"/>
        </p:nvSpPr>
        <p:spPr>
          <a:xfrm>
            <a:off x="598618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2</a:t>
            </a:r>
          </a:p>
        </p:txBody>
      </p:sp>
      <p:sp>
        <p:nvSpPr>
          <p:cNvPr id="113" name="Tekstboks 1825"/>
          <p:cNvSpPr txBox="1"/>
          <p:nvPr userDrawn="1"/>
        </p:nvSpPr>
        <p:spPr>
          <a:xfrm>
            <a:off x="7386687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1826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</a:t>
            </a:r>
            <a:endParaRPr lang="es-ES" sz="1300" b="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29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December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45641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1 </a:t>
            </a:r>
            <a:r>
              <a:rPr lang="pl-PL" sz="1300" b="0" dirty="0" smtClean="0">
                <a:solidFill>
                  <a:schemeClr val="tx1"/>
                </a:solidFill>
              </a:rPr>
              <a:t>Januar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59435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73441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3/4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endParaRPr lang="es-ES" sz="1300" b="0" kern="1200">
              <a:solidFill>
                <a:schemeClr val="bg2">
                  <a:lumMod val="9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810414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8725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9302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7300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10/11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8118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8872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9448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15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7396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16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7446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17/18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40144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80373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8058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21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8634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22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65824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23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6632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24/25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3929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849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7533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10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29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057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30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108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/1 </a:t>
            </a:r>
            <a:r>
              <a:rPr lang="pl-PL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Februar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40144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178856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3</a:t>
            </a: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6541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571174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50653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511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3929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 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dsholder til tekst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0" name="Pladsholder til tekst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6" name="Pladsholder til tekst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2" name="Pladsholder til tekst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8" name="Pladsholder til tekst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4" name="Pladsholder til tekst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9" name="Pladsholder til tekst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5" name="Pladsholder til tekst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1" name="Pladsholder til tekst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7" name="Pladsholder til tekst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3" name="Pladsholder til tekst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5" name="Pladsholder til tekst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1" name="Pladsholder til tekst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7" name="Pladsholder til tekst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3" name="Pladsholder til tekst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9" name="Pladsholder til tekst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5" name="Pladsholder til tekst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6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2" name="Pladsholder til tekst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8" name="Pladsholder til tekst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4" name="Pladsholder til tekst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0" name="Pladsholder til tekst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6" name="Pladsholder til tekst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7" name="Pladsholder til tekst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3" name="Pladsholder til tekst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9" name="Pladsholder til tekst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5" name="Pladsholder til tekst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1" name="Pladsholder til tekst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7" name="Pladsholder til tekst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8" name="Pladsholder til tekst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4" name="Pladsholder til tekst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0" name="Pladsholder til tekst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6" name="Pladsholder til tekst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2" name="Pladsholder til tekst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8" name="Pladsholder til tekst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1pPr>
            <a:lvl2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2pPr>
            <a:lvl3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3pPr>
            <a:lvl4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4pPr>
            <a:lvl5pPr marL="0" indent="0" latinLnBrk="0">
              <a:lnSpc>
                <a:spcPct val="85000"/>
              </a:lnSpc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pPr/>
              <a:t>‹nr.›</a:t>
            </a:fld>
            <a:endParaRPr lang="da-DK"/>
          </a:p>
        </p:txBody>
      </p:sp>
      <p:sp>
        <p:nvSpPr>
          <p:cNvPr id="78" name="Tekstboks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da-DK" sz="2400" dirty="0" smtClean="0">
                <a:solidFill>
                  <a:schemeClr val="accent1"/>
                </a:solidFill>
              </a:rPr>
              <a:t>201</a:t>
            </a:r>
            <a:r>
              <a:rPr lang="pl-PL" sz="2400" dirty="0" smtClean="0">
                <a:solidFill>
                  <a:schemeClr val="accent1"/>
                </a:solidFill>
              </a:rPr>
              <a:t>5</a:t>
            </a:r>
            <a:endParaRPr lang="da-DK" sz="2400" dirty="0">
              <a:solidFill>
                <a:schemeClr val="accent1"/>
              </a:solidFill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79" name="Tekstboks 1791"/>
          <p:cNvSpPr txBox="1"/>
          <p:nvPr userDrawn="1"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26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Januar</a:t>
            </a:r>
            <a:endParaRPr lang="es-E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0" name="Tekstboks 1792"/>
          <p:cNvSpPr txBox="1"/>
          <p:nvPr userDrawn="1"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1" name="Tekstboks 1793"/>
          <p:cNvSpPr txBox="1"/>
          <p:nvPr userDrawn="1"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2" name="Tekstboks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3" name="Tekstboks 1795"/>
          <p:cNvSpPr txBox="1"/>
          <p:nvPr userDrawn="1"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84" name="Tekstboks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kern="1200" dirty="0" smtClean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es-ES" sz="1300" b="0" dirty="0" smtClean="0">
                <a:solidFill>
                  <a:schemeClr val="tx1"/>
                </a:solidFill>
              </a:rPr>
              <a:t>/1 </a:t>
            </a:r>
            <a:r>
              <a:rPr lang="pl-PL" sz="1300" b="0" dirty="0" smtClean="0">
                <a:solidFill>
                  <a:schemeClr val="tx1"/>
                </a:solidFill>
              </a:rPr>
              <a:t>Februar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85" name="Tekstboks 1797"/>
          <p:cNvSpPr txBox="1"/>
          <p:nvPr userDrawn="1"/>
        </p:nvSpPr>
        <p:spPr>
          <a:xfrm>
            <a:off x="179872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6" name="Tekstboks 1798"/>
          <p:cNvSpPr txBox="1"/>
          <p:nvPr userDrawn="1"/>
        </p:nvSpPr>
        <p:spPr>
          <a:xfrm>
            <a:off x="3175570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7" name="Tekstboks 1799"/>
          <p:cNvSpPr txBox="1"/>
          <p:nvPr userDrawn="1"/>
        </p:nvSpPr>
        <p:spPr>
          <a:xfrm>
            <a:off x="458133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8" name="Tekstboks 1800"/>
          <p:cNvSpPr txBox="1"/>
          <p:nvPr userDrawn="1"/>
        </p:nvSpPr>
        <p:spPr>
          <a:xfrm>
            <a:off x="5960813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9" name="Tekstboks 1801"/>
          <p:cNvSpPr txBox="1"/>
          <p:nvPr userDrawn="1"/>
        </p:nvSpPr>
        <p:spPr>
          <a:xfrm>
            <a:off x="736131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7/8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0" name="Tekstboks 1802"/>
          <p:cNvSpPr txBox="1"/>
          <p:nvPr userDrawn="1"/>
        </p:nvSpPr>
        <p:spPr>
          <a:xfrm>
            <a:off x="40144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1" name="Tekstboks 1803"/>
          <p:cNvSpPr txBox="1"/>
          <p:nvPr userDrawn="1"/>
        </p:nvSpPr>
        <p:spPr>
          <a:xfrm>
            <a:off x="179084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92" name="Tekstboks 1804"/>
          <p:cNvSpPr txBox="1"/>
          <p:nvPr userDrawn="1"/>
        </p:nvSpPr>
        <p:spPr>
          <a:xfrm>
            <a:off x="3167690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11</a:t>
            </a:r>
          </a:p>
        </p:txBody>
      </p:sp>
      <p:sp>
        <p:nvSpPr>
          <p:cNvPr id="93" name="Tekstboks 1805"/>
          <p:cNvSpPr txBox="1"/>
          <p:nvPr userDrawn="1"/>
        </p:nvSpPr>
        <p:spPr>
          <a:xfrm>
            <a:off x="457345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94" name="Tekstboks 1806"/>
          <p:cNvSpPr txBox="1"/>
          <p:nvPr userDrawn="1"/>
        </p:nvSpPr>
        <p:spPr>
          <a:xfrm>
            <a:off x="5952933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95" name="Tekstboks 1807"/>
          <p:cNvSpPr txBox="1"/>
          <p:nvPr userDrawn="1"/>
        </p:nvSpPr>
        <p:spPr>
          <a:xfrm>
            <a:off x="735343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14/15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6" name="Tekstboks 1808"/>
          <p:cNvSpPr txBox="1"/>
          <p:nvPr userDrawn="1"/>
        </p:nvSpPr>
        <p:spPr>
          <a:xfrm>
            <a:off x="38450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9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97" name="Tekstboks 1809"/>
          <p:cNvSpPr txBox="1"/>
          <p:nvPr userDrawn="1"/>
        </p:nvSpPr>
        <p:spPr>
          <a:xfrm>
            <a:off x="1789977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17</a:t>
            </a:r>
          </a:p>
        </p:txBody>
      </p:sp>
      <p:sp>
        <p:nvSpPr>
          <p:cNvPr id="98" name="Tekstboks 1810"/>
          <p:cNvSpPr txBox="1"/>
          <p:nvPr userDrawn="1"/>
        </p:nvSpPr>
        <p:spPr>
          <a:xfrm>
            <a:off x="316682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18</a:t>
            </a:r>
          </a:p>
        </p:txBody>
      </p:sp>
      <p:sp>
        <p:nvSpPr>
          <p:cNvPr id="99" name="Tekstboks 1811"/>
          <p:cNvSpPr txBox="1"/>
          <p:nvPr userDrawn="1"/>
        </p:nvSpPr>
        <p:spPr>
          <a:xfrm>
            <a:off x="457258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19</a:t>
            </a:r>
          </a:p>
        </p:txBody>
      </p:sp>
      <p:sp>
        <p:nvSpPr>
          <p:cNvPr id="100" name="Tekstboks 1812"/>
          <p:cNvSpPr txBox="1"/>
          <p:nvPr userDrawn="1"/>
        </p:nvSpPr>
        <p:spPr>
          <a:xfrm>
            <a:off x="595206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20</a:t>
            </a:r>
          </a:p>
        </p:txBody>
      </p:sp>
      <p:sp>
        <p:nvSpPr>
          <p:cNvPr id="101" name="Tekstboks 1813"/>
          <p:cNvSpPr txBox="1"/>
          <p:nvPr userDrawn="1"/>
        </p:nvSpPr>
        <p:spPr>
          <a:xfrm>
            <a:off x="7352568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21/22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2" name="Tekstboks 1814"/>
          <p:cNvSpPr txBox="1"/>
          <p:nvPr userDrawn="1"/>
        </p:nvSpPr>
        <p:spPr>
          <a:xfrm>
            <a:off x="40144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16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3" name="Tekstboks 1815"/>
          <p:cNvSpPr txBox="1"/>
          <p:nvPr userDrawn="1"/>
        </p:nvSpPr>
        <p:spPr>
          <a:xfrm>
            <a:off x="179872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24</a:t>
            </a:r>
          </a:p>
        </p:txBody>
      </p:sp>
      <p:sp>
        <p:nvSpPr>
          <p:cNvPr id="104" name="Tekstboks 1816"/>
          <p:cNvSpPr txBox="1"/>
          <p:nvPr userDrawn="1"/>
        </p:nvSpPr>
        <p:spPr>
          <a:xfrm>
            <a:off x="3175570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25</a:t>
            </a:r>
          </a:p>
        </p:txBody>
      </p:sp>
      <p:sp>
        <p:nvSpPr>
          <p:cNvPr id="105" name="Tekstboks 1817"/>
          <p:cNvSpPr txBox="1"/>
          <p:nvPr userDrawn="1"/>
        </p:nvSpPr>
        <p:spPr>
          <a:xfrm>
            <a:off x="458133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06" name="Tekstboks 1818"/>
          <p:cNvSpPr txBox="1"/>
          <p:nvPr userDrawn="1"/>
        </p:nvSpPr>
        <p:spPr>
          <a:xfrm>
            <a:off x="5960813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07" name="Tekstboks 1819"/>
          <p:cNvSpPr txBox="1"/>
          <p:nvPr userDrawn="1"/>
        </p:nvSpPr>
        <p:spPr>
          <a:xfrm>
            <a:off x="736131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dirty="0" smtClean="0">
                <a:solidFill>
                  <a:schemeClr val="tx1"/>
                </a:solidFill>
              </a:rPr>
              <a:t>28</a:t>
            </a:r>
            <a:r>
              <a:rPr lang="es-ES" sz="1300" b="0" dirty="0" smtClean="0">
                <a:solidFill>
                  <a:schemeClr val="bg2">
                    <a:lumMod val="90000"/>
                  </a:schemeClr>
                </a:solidFill>
              </a:rPr>
              <a:t>/1 </a:t>
            </a:r>
            <a:r>
              <a:rPr lang="pl-PL" sz="1300" b="0" dirty="0" smtClean="0">
                <a:solidFill>
                  <a:schemeClr val="bg2">
                    <a:lumMod val="90000"/>
                  </a:schemeClr>
                </a:solidFill>
              </a:rPr>
              <a:t>Marts</a:t>
            </a:r>
            <a:endParaRPr lang="es-ES" sz="1300" b="0" dirty="0">
              <a:solidFill>
                <a:schemeClr val="tx1"/>
              </a:solidFill>
            </a:endParaRPr>
          </a:p>
        </p:txBody>
      </p:sp>
      <p:sp>
        <p:nvSpPr>
          <p:cNvPr id="108" name="Tekstboks 1820"/>
          <p:cNvSpPr txBox="1"/>
          <p:nvPr userDrawn="1"/>
        </p:nvSpPr>
        <p:spPr>
          <a:xfrm>
            <a:off x="38450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tx1"/>
                </a:solidFill>
              </a:rPr>
              <a:t>23</a:t>
            </a:r>
            <a:endParaRPr lang="es-ES" sz="1300" b="0">
              <a:solidFill>
                <a:schemeClr val="tx1"/>
              </a:solidFill>
            </a:endParaRPr>
          </a:p>
        </p:txBody>
      </p:sp>
      <p:sp>
        <p:nvSpPr>
          <p:cNvPr id="109" name="Tekstboks 68"/>
          <p:cNvSpPr txBox="1"/>
          <p:nvPr userDrawn="1"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0" name="Tekstboks 69"/>
          <p:cNvSpPr txBox="1"/>
          <p:nvPr userDrawn="1"/>
        </p:nvSpPr>
        <p:spPr>
          <a:xfrm>
            <a:off x="319569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111" name="Tekstboks 70"/>
          <p:cNvSpPr txBox="1"/>
          <p:nvPr userDrawn="1"/>
        </p:nvSpPr>
        <p:spPr>
          <a:xfrm>
            <a:off x="460145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112" name="Tekstboks 71"/>
          <p:cNvSpPr txBox="1"/>
          <p:nvPr userDrawn="1"/>
        </p:nvSpPr>
        <p:spPr>
          <a:xfrm>
            <a:off x="5980938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>
                <a:solidFill>
                  <a:schemeClr val="bg2">
                    <a:lumMod val="90000"/>
                  </a:schemeClr>
                </a:solidFill>
              </a:rPr>
              <a:t>6</a:t>
            </a:r>
          </a:p>
        </p:txBody>
      </p:sp>
      <p:sp>
        <p:nvSpPr>
          <p:cNvPr id="113" name="Tekstboks 72"/>
          <p:cNvSpPr txBox="1"/>
          <p:nvPr userDrawn="1"/>
        </p:nvSpPr>
        <p:spPr>
          <a:xfrm>
            <a:off x="738144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14" name="Tekstboks 73"/>
          <p:cNvSpPr txBox="1"/>
          <p:nvPr userDrawn="1"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s-ES" sz="1300" b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es-ES" sz="1300" b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højr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a-DK"/>
          </a:p>
        </p:txBody>
      </p:sp>
      <p:sp>
        <p:nvSpPr>
          <p:cNvPr id="85" name="shim_venstr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a-DK"/>
          </a:p>
        </p:txBody>
      </p:sp>
      <p:sp>
        <p:nvSpPr>
          <p:cNvPr id="8" name="Afrundet rektangel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pSp>
        <p:nvGrpSpPr>
          <p:cNvPr id="3618" name="Grup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Lige forbindelse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Lige forbindelse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Lige forbindelse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Lige forbindelse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Lige forbindelse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Lige forbindelse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Lige forbindelse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up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Lige forbindelse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Lige forbindelse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Lige forbindelse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Lige forbindelse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Lige forbindelse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Lige forbindelse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Lige forbindelse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up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Lige forbindelse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Lige forbindelse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Lige forbindelse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Lige forbindelse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Lige forbindelse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Lige forbindelse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Lige forbindelse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up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Lige forbindelse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Lige forbindelse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Lige forbindelse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Lige forbindelse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Lige forbindelse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Lige forbindelse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Lige forbindelse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up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Lige forbindelse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Lige forbindelse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Lige forbindelse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Lige forbindelse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Lige forbindelse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Lige forbindelse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Lige forbindelse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up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Lige forbindelse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Lige forbindelse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Lige forbindelse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Lige forbindelse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Lige forbindelse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Lige forbindelse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Lige forbindelse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up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up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Lige forbindelse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Lige forbindelse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Lige forbindelse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Lige forbindelse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Lige forbindelse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Lige forbindelse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Lige forbindelse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up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Lige forbindelse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Lige forbindelse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Lige forbindelse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Lige forbindelse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Lige forbindelse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højre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1061" name="Bille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venstre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pic>
          <p:nvPicPr>
            <p:cNvPr id="48" name="Billed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kstboks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MANDAG</a:t>
            </a:r>
          </a:p>
        </p:txBody>
      </p:sp>
      <p:sp>
        <p:nvSpPr>
          <p:cNvPr id="1843" name="Tekstboks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TIRSDAG</a:t>
            </a:r>
          </a:p>
        </p:txBody>
      </p:sp>
      <p:sp>
        <p:nvSpPr>
          <p:cNvPr id="1844" name="Tekstboks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ONSDAG</a:t>
            </a:r>
          </a:p>
        </p:txBody>
      </p:sp>
      <p:sp>
        <p:nvSpPr>
          <p:cNvPr id="1845" name="Tekstboks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TORSDAG</a:t>
            </a:r>
          </a:p>
        </p:txBody>
      </p:sp>
      <p:sp>
        <p:nvSpPr>
          <p:cNvPr id="1846" name="Tekstboks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FREDAG</a:t>
            </a:r>
          </a:p>
        </p:txBody>
      </p:sp>
      <p:sp>
        <p:nvSpPr>
          <p:cNvPr id="1847" name="Tekstboks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lang="da-DK" sz="1200" b="1">
                <a:solidFill>
                  <a:schemeClr val="accent1"/>
                </a:solidFill>
              </a:rPr>
              <a:t>LØR/SØN</a:t>
            </a:r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pPr/>
              <a:t>30-01-2014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da-DK" sz="800">
                <a:solidFill>
                  <a:schemeClr val="accent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2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da-DK"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lang="da-DK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dsholder til tekst 3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6" name="Pladsholder til tekst 4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2" name="Pladsholder til tekst 5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8" name="Pladsholder til tekst 5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4" name="Pladsholder til tekst 6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0" name="Pladsholder til tekst 6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5" name="Pladsholder til tekst 4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1" name="Pladsholder til tekst 50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7" name="Pladsholder til tekst 5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3" name="Pladsholder til tekst 6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9" name="Pladsholder til tekst 6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1" name="Pladsholder til tekst 4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7" name="Pladsholder til tekst 46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3" name="Pladsholder til tekst 52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9" name="Pladsholder til tekst 5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5" name="Pladsholder til tekst 6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1" name="Pladsholder til tekst 7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2" name="Pladsholder til tekst 4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8" name="Pladsholder til tekst 4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4" name="Pladsholder til tekst 53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0" name="Pladsholder til tekst 5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6" name="Pladsholder til tekst 6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2" name="Pladsholder til tekst 7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3" name="Pladsholder til tekst 4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9" name="Pladsholder til tekst 4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5" name="Pladsholder til tekst 5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1" name="Pladsholder til tekst 6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7" name="Pladsholder til tekst 6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3" name="Pladsholder til tekst 7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4" name="Pladsholder til tekst 4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0" name="Pladsholder til tekst 49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6" name="Pladsholder til tekst 55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2" name="Pladsholder til tekst 6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8" name="Pladsholder til tekst 6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4" name="Pladsholder til tekst 7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juli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50600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april</a:t>
            </a:r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maj</a:t>
            </a:r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Pladsholder til tekst 37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juni</a:t>
            </a:r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9" name="Pladsholder til tekst 38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august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5" name="Titel 7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september</a:t>
            </a:r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oktober</a:t>
            </a: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december</a:t>
            </a:r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januar</a:t>
            </a:r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februar</a:t>
            </a:r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tekst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" name="Pladsholder til tekst 20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" name="Pladsholder til tekst 26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3" name="Pladsholder til tekst 3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Pladsholder til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" name="Pladsholder til tekst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" name="Pladsholder til tekst 25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0" name="Pladsholder til tekst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4" name="Pladsholder til tekst 33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" name="Pladsholder til tekst 16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3" name="Pladsholder til tekst 22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" name="Pladsholder til tekst 28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5" name="Pladsholder til tekst 34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" name="Pladsholder til tekst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" name="Pladsholder til tekst 17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" name="Pladsholder til tekst 29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6" name="Pladsholder til tekst 35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" name="Pladsholder til tekst 1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" name="Pladsholder til tekst 18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5" name="Pladsholder til tekst 24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1" name="Pladsholder til tekst 30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7" name="Pladsholder til tekst 36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8" name="Titel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marts</a:t>
            </a:r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ekalender for 2014-2015 (juli - juni)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7CCBAB-C537-4291-9B6E-AA0A38884B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BB4A87A-B02D-4D92-925F-EBA8AC19EC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23C97F-F51F-4742-9C51-30CD8154F8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</Words>
  <Application>Microsoft Office PowerPoint</Application>
  <PresentationFormat>Skærmshow (4:3)</PresentationFormat>
  <Paragraphs>17</Paragraphs>
  <Slides>12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12</vt:i4>
      </vt:variant>
    </vt:vector>
  </HeadingPairs>
  <TitlesOfParts>
    <vt:vector size="15" baseType="lpstr">
      <vt:lpstr>Arial</vt:lpstr>
      <vt:lpstr>Calibri</vt:lpstr>
      <vt:lpstr>Studiekalender for 2014-2015 (juli - juni)</vt:lpstr>
      <vt:lpstr>juli</vt:lpstr>
      <vt:lpstr>august</vt:lpstr>
      <vt:lpstr>september</vt:lpstr>
      <vt:lpstr>oktober</vt:lpstr>
      <vt:lpstr>november</vt:lpstr>
      <vt:lpstr>december</vt:lpstr>
      <vt:lpstr>januar</vt:lpstr>
      <vt:lpstr>februar</vt:lpstr>
      <vt:lpstr>marts</vt:lpstr>
      <vt:lpstr>april</vt:lpstr>
      <vt:lpstr>maj</vt:lpstr>
      <vt:lpstr>juni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2013-06-24T21:15:36Z</dcterms:created>
  <dcterms:modified xsi:type="dcterms:W3CDTF">2014-01-30T12:20:24Z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